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개요 및 설치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2DBD41-F535-7B74-F0D3-4DE00DB5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028422"/>
            <a:ext cx="5917527" cy="4466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30D21-761D-92C0-1F75-0E3DF22FFB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09344-8A8B-A8F4-DA9A-C39E5D47F67E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 인증 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6EEE7E-7A95-C86D-3F1F-D3C15EA47C38}"/>
              </a:ext>
            </a:extLst>
          </p:cNvPr>
          <p:cNvSpPr/>
          <p:nvPr/>
        </p:nvSpPr>
        <p:spPr>
          <a:xfrm>
            <a:off x="6876851" y="6181438"/>
            <a:ext cx="701964" cy="2378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5CD36-3D5C-D735-6D39-CBF1EAEDAC48}"/>
              </a:ext>
            </a:extLst>
          </p:cNvPr>
          <p:cNvSpPr txBox="1"/>
          <p:nvPr/>
        </p:nvSpPr>
        <p:spPr>
          <a:xfrm>
            <a:off x="7096428" y="581484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187E8A-38F2-C2E2-CC41-213324E1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62" y="1597898"/>
            <a:ext cx="6035648" cy="4536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50750-87E7-E258-875C-139D3B7029B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876B2-0651-3332-C5BB-5CFE0A087C87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Root </a:t>
            </a:r>
            <a:r>
              <a:rPr lang="ko-KR" altLang="en-US" dirty="0"/>
              <a:t>계정 패스워드 설정</a:t>
            </a:r>
          </a:p>
        </p:txBody>
      </p:sp>
    </p:spTree>
    <p:extLst>
      <p:ext uri="{BB962C8B-B14F-4D97-AF65-F5344CB8AC3E}">
        <p14:creationId xmlns:p14="http://schemas.microsoft.com/office/powerpoint/2010/main" val="190619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372F4-9D9E-C8F3-0B9F-37BEB4CB7C1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FDF70-2FFD-8AB3-90E0-BE56BE4B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83" y="1699498"/>
            <a:ext cx="6375605" cy="4816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2F3DD-3778-106E-A9F4-A68C6E55604B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서비스 명 설정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9942BB-9CAB-6DEF-DF13-A2CD5E686746}"/>
              </a:ext>
            </a:extLst>
          </p:cNvPr>
          <p:cNvSpPr/>
          <p:nvPr/>
        </p:nvSpPr>
        <p:spPr>
          <a:xfrm>
            <a:off x="6793724" y="6181438"/>
            <a:ext cx="701964" cy="2378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F826-7761-49DC-022A-E77FF3F03EBA}"/>
              </a:ext>
            </a:extLst>
          </p:cNvPr>
          <p:cNvSpPr txBox="1"/>
          <p:nvPr/>
        </p:nvSpPr>
        <p:spPr>
          <a:xfrm>
            <a:off x="7013301" y="581484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3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FEA70-71FE-2A47-0FC2-CEC2B4A865DD}"/>
              </a:ext>
            </a:extLst>
          </p:cNvPr>
          <p:cNvSpPr txBox="1"/>
          <p:nvPr/>
        </p:nvSpPr>
        <p:spPr>
          <a:xfrm>
            <a:off x="133927" y="378874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73118-1D8A-1FC8-9361-DF7AFB14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2" y="1717972"/>
            <a:ext cx="4638968" cy="3528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7E3EB-CE5D-B4D7-AB48-9D7FFE6F0784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구성 적용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DA5984-0842-D6DD-E07F-D2073E29CFBC}"/>
              </a:ext>
            </a:extLst>
          </p:cNvPr>
          <p:cNvSpPr/>
          <p:nvPr/>
        </p:nvSpPr>
        <p:spPr>
          <a:xfrm>
            <a:off x="3902742" y="4983024"/>
            <a:ext cx="530713" cy="189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21B68-87F0-1CE3-02C5-97927ED8F463}"/>
              </a:ext>
            </a:extLst>
          </p:cNvPr>
          <p:cNvSpPr txBox="1"/>
          <p:nvPr/>
        </p:nvSpPr>
        <p:spPr>
          <a:xfrm>
            <a:off x="3902742" y="465531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3683B0-CEB4-9920-B2C8-CD45B8D20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35" y="1717972"/>
            <a:ext cx="4670137" cy="35282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3FE3EF-E0A6-A8EF-4A7D-DAB28CF10807}"/>
              </a:ext>
            </a:extLst>
          </p:cNvPr>
          <p:cNvSpPr/>
          <p:nvPr/>
        </p:nvSpPr>
        <p:spPr>
          <a:xfrm>
            <a:off x="5418094" y="3198091"/>
            <a:ext cx="424872" cy="461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C59E3-330A-3E6E-C90D-634D44FE36E0}"/>
              </a:ext>
            </a:extLst>
          </p:cNvPr>
          <p:cNvSpPr txBox="1"/>
          <p:nvPr/>
        </p:nvSpPr>
        <p:spPr>
          <a:xfrm>
            <a:off x="133927" y="378874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6DF9E-A23B-5234-5FA0-D8311627D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1727018"/>
            <a:ext cx="4856545" cy="3667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3AFBB-1AE2-D95B-0F55-1B3D02FF69B0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라우터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38221-7977-C7DC-DD63-D6C1DE3F8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49" y="1709622"/>
            <a:ext cx="4856545" cy="36844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5044EAB-E3ED-063A-1873-C9F505FBB8DB}"/>
              </a:ext>
            </a:extLst>
          </p:cNvPr>
          <p:cNvSpPr/>
          <p:nvPr/>
        </p:nvSpPr>
        <p:spPr>
          <a:xfrm>
            <a:off x="5418094" y="3198091"/>
            <a:ext cx="424872" cy="461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16ECF4-F533-7F28-8E22-BCDCFAE2B16C}"/>
              </a:ext>
            </a:extLst>
          </p:cNvPr>
          <p:cNvSpPr/>
          <p:nvPr/>
        </p:nvSpPr>
        <p:spPr>
          <a:xfrm>
            <a:off x="3911979" y="5140042"/>
            <a:ext cx="530713" cy="189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AC88-6A9C-3653-2700-885DA41C1278}"/>
              </a:ext>
            </a:extLst>
          </p:cNvPr>
          <p:cNvSpPr txBox="1"/>
          <p:nvPr/>
        </p:nvSpPr>
        <p:spPr>
          <a:xfrm>
            <a:off x="3911979" y="4812330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A9E145-1EC1-7C2A-93D7-C6BC6ED191FE}"/>
              </a:ext>
            </a:extLst>
          </p:cNvPr>
          <p:cNvSpPr/>
          <p:nvPr/>
        </p:nvSpPr>
        <p:spPr>
          <a:xfrm>
            <a:off x="10511361" y="5140042"/>
            <a:ext cx="530713" cy="189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5D2D5-4544-9741-1612-81FC6E5015B0}"/>
              </a:ext>
            </a:extLst>
          </p:cNvPr>
          <p:cNvSpPr txBox="1"/>
          <p:nvPr/>
        </p:nvSpPr>
        <p:spPr>
          <a:xfrm>
            <a:off x="10511361" y="4812330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3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2E587-AF8C-A493-885D-941A05C3314C}"/>
              </a:ext>
            </a:extLst>
          </p:cNvPr>
          <p:cNvSpPr txBox="1"/>
          <p:nvPr/>
        </p:nvSpPr>
        <p:spPr>
          <a:xfrm>
            <a:off x="258618" y="969818"/>
            <a:ext cx="48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접속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C514-CFCD-6446-6120-30EB86A30CC7}"/>
              </a:ext>
            </a:extLst>
          </p:cNvPr>
          <p:cNvSpPr txBox="1"/>
          <p:nvPr/>
        </p:nvSpPr>
        <p:spPr>
          <a:xfrm>
            <a:off x="133927" y="378874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407AB-68E0-8305-13D1-141830ED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0" y="1782618"/>
            <a:ext cx="6028891" cy="45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id="{9ECA4F48-E02D-11AC-93F7-00D9B846AA4F}"/>
              </a:ext>
            </a:extLst>
          </p:cNvPr>
          <p:cNvSpPr>
            <a:spLocks/>
          </p:cNvSpPr>
          <p:nvPr/>
        </p:nvSpPr>
        <p:spPr>
          <a:xfrm>
            <a:off x="423544" y="1242977"/>
            <a:ext cx="11438717" cy="501675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MySQL?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 - </a:t>
            </a:r>
            <a:r>
              <a:rPr lang="ko-KR" altLang="en-US" sz="1600" b="1" i="0" dirty="0">
                <a:solidFill>
                  <a:schemeClr val="tx1"/>
                </a:solidFill>
              </a:rPr>
              <a:t>세계에서 가장 유명한 오픈 소스 </a:t>
            </a:r>
            <a:r>
              <a:rPr lang="en-US" altLang="ko-KR" sz="1600" b="1" i="0" dirty="0">
                <a:solidFill>
                  <a:schemeClr val="tx1"/>
                </a:solidFill>
              </a:rPr>
              <a:t>RDBMS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무료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상용 라이선스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MySQL </a:t>
            </a:r>
            <a:r>
              <a:rPr lang="ko-KR" altLang="en-US" sz="1600" b="1" dirty="0"/>
              <a:t>특징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 ANSI SQL </a:t>
            </a:r>
            <a:r>
              <a:rPr lang="ko-KR" altLang="en-US" sz="1600" b="1" i="0" dirty="0">
                <a:solidFill>
                  <a:schemeClr val="tx1"/>
                </a:solidFill>
              </a:rPr>
              <a:t>표준 문법 사용</a:t>
            </a:r>
            <a:r>
              <a:rPr lang="en-US" altLang="ko-KR" sz="1600" b="1" i="0" dirty="0">
                <a:solidFill>
                  <a:schemeClr val="tx1"/>
                </a:solidFill>
              </a:rPr>
              <a:t>,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다양한 </a:t>
            </a:r>
            <a:r>
              <a:rPr lang="ko-KR" altLang="en-US" sz="1600" b="1" dirty="0" err="1"/>
              <a:t>플랫폼지원</a:t>
            </a:r>
            <a:r>
              <a:rPr lang="en-US" altLang="ko-KR" sz="1600" b="1" dirty="0"/>
              <a:t>(OS), </a:t>
            </a:r>
            <a:r>
              <a:rPr lang="ko-KR" altLang="en-US" sz="1600" b="1" dirty="0"/>
              <a:t>비용기반 </a:t>
            </a:r>
            <a:r>
              <a:rPr lang="ko-KR" altLang="en-US" sz="1600" b="1" dirty="0" err="1"/>
              <a:t>옵티마이저</a:t>
            </a:r>
            <a:r>
              <a:rPr lang="en-US" altLang="ko-KR" sz="1600" b="1" dirty="0"/>
              <a:t>, </a:t>
            </a:r>
            <a:r>
              <a:rPr lang="en-US" altLang="ko-KR" sz="1600" b="1" i="0" dirty="0">
                <a:solidFill>
                  <a:schemeClr val="tx1"/>
                </a:solidFill>
              </a:rPr>
              <a:t>ACID </a:t>
            </a:r>
            <a:r>
              <a:rPr lang="ko-KR" altLang="en-US" sz="1600" b="1" dirty="0"/>
              <a:t>표준 트랜잭션</a:t>
            </a:r>
            <a:r>
              <a:rPr lang="en-US" altLang="ko-KR" sz="1600" b="1" dirty="0"/>
              <a:t>, XA </a:t>
            </a:r>
            <a:r>
              <a:rPr lang="ko-KR" altLang="en-US" sz="1600" b="1" dirty="0"/>
              <a:t>트랜잭션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비동기 또는 </a:t>
            </a:r>
            <a:r>
              <a:rPr lang="ko-KR" altLang="en-US" sz="1600" b="1" dirty="0" err="1"/>
              <a:t>준동기의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레플리케이션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수평 </a:t>
            </a:r>
            <a:r>
              <a:rPr lang="ko-KR" altLang="en-US" sz="1600" b="1" dirty="0" err="1"/>
              <a:t>파티셔닝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스토어드</a:t>
            </a:r>
            <a:r>
              <a:rPr lang="ko-KR" altLang="en-US" sz="1600" b="1" dirty="0"/>
              <a:t> 프로시저</a:t>
            </a:r>
            <a:r>
              <a:rPr lang="en-US" altLang="ko-KR" sz="1600" b="1" dirty="0"/>
              <a:t>/ </a:t>
            </a:r>
            <a:r>
              <a:rPr lang="ko-KR" altLang="en-US" sz="1600" b="1" dirty="0" err="1"/>
              <a:t>스토어드</a:t>
            </a:r>
            <a:r>
              <a:rPr lang="ko-KR" altLang="en-US" sz="1600" b="1" dirty="0"/>
              <a:t> 함수 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트리거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플러그인을</a:t>
            </a:r>
            <a:r>
              <a:rPr lang="ko-KR" altLang="en-US" sz="1600" b="1" dirty="0"/>
              <a:t> 통한 기능 확장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이벤트 스케줄러</a:t>
            </a:r>
            <a:r>
              <a:rPr lang="en-US" altLang="ko-KR" sz="1600" b="1" dirty="0"/>
              <a:t>, SSL </a:t>
            </a:r>
            <a:r>
              <a:rPr lang="ko-KR" altLang="en-US" sz="1600" b="1" dirty="0"/>
              <a:t>통신</a:t>
            </a:r>
            <a:r>
              <a:rPr lang="en-US" altLang="ko-KR" sz="1600" b="1" dirty="0"/>
              <a:t>, Unicode</a:t>
            </a:r>
            <a:r>
              <a:rPr lang="ko-KR" altLang="en-US" sz="1600" b="1" dirty="0"/>
              <a:t>를 비롯한 각종 문자 코드 지원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기본적인 데이터 타입에 추가적으로 </a:t>
            </a:r>
            <a:r>
              <a:rPr lang="en-US" altLang="ko-KR" sz="1600" b="1" dirty="0"/>
              <a:t>JSON</a:t>
            </a:r>
            <a:r>
              <a:rPr lang="ko-KR" altLang="en-US" sz="1600" b="1" dirty="0"/>
              <a:t>형 지원</a:t>
            </a:r>
            <a:r>
              <a:rPr lang="en-US" altLang="ko-KR" sz="1600" b="1" dirty="0"/>
              <a:t>, NoSQL</a:t>
            </a:r>
            <a:r>
              <a:rPr lang="ko-KR" altLang="en-US" sz="1600" b="1" dirty="0"/>
              <a:t>액세스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한국어 전문검색</a:t>
            </a:r>
            <a:r>
              <a:rPr lang="en-US" altLang="ko-KR" sz="1600" b="1" dirty="0"/>
              <a:t>, TIMEZONE </a:t>
            </a:r>
            <a:r>
              <a:rPr lang="ko-KR" altLang="en-US" sz="1600" b="1" dirty="0"/>
              <a:t>지원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정보 스키마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성능 스키마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다양한 드라이버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DC290-C6F4-B9D2-90E2-75F1990A34E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서버의 종류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FD0B14D4-C984-B297-706F-4C1B2E364228}"/>
              </a:ext>
            </a:extLst>
          </p:cNvPr>
          <p:cNvSpPr>
            <a:spLocks/>
          </p:cNvSpPr>
          <p:nvPr/>
        </p:nvSpPr>
        <p:spPr>
          <a:xfrm>
            <a:off x="423544" y="1251290"/>
            <a:ext cx="11438717" cy="403187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MySQL </a:t>
            </a:r>
            <a:r>
              <a:rPr lang="ko-KR" altLang="en-US" sz="1600" b="1" dirty="0"/>
              <a:t>서버의 종류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- </a:t>
            </a:r>
            <a:r>
              <a:rPr lang="ko-KR" altLang="en-US" sz="1600" b="1" dirty="0" err="1"/>
              <a:t>커뮤니티판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MySQL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무료 사용 오픈소스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개인 사용 가능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운영 서비스 불가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상용 </a:t>
            </a:r>
            <a:r>
              <a:rPr lang="en-US" altLang="ko-KR" sz="1600" b="1" dirty="0"/>
              <a:t>MySQL </a:t>
            </a:r>
            <a:r>
              <a:rPr lang="ko-KR" altLang="en-US" sz="1600" b="1" dirty="0"/>
              <a:t>서버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오라클이 </a:t>
            </a:r>
            <a:r>
              <a:rPr lang="ko-KR" altLang="en-US" sz="1600" b="1" dirty="0" err="1"/>
              <a:t>서브스크립션</a:t>
            </a:r>
            <a:r>
              <a:rPr lang="ko-KR" altLang="en-US" sz="1600" b="1" dirty="0"/>
              <a:t> 및 라이선스 판매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운영 서비스 가능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최신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실험판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MySQL </a:t>
            </a:r>
            <a:r>
              <a:rPr lang="ko-KR" altLang="en-US" sz="1600" b="1" dirty="0"/>
              <a:t>서버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개발단계의 기능이나 실험적 기능의 </a:t>
            </a:r>
            <a:r>
              <a:rPr lang="ko-KR" altLang="en-US" sz="1600" b="1" dirty="0" err="1"/>
              <a:t>시험판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9D7E5-A08E-648E-3C4B-C0BBA95393C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0A56176A-8C36-388A-27EE-E0AE01A29C7A}"/>
              </a:ext>
            </a:extLst>
          </p:cNvPr>
          <p:cNvSpPr>
            <a:spLocks/>
          </p:cNvSpPr>
          <p:nvPr/>
        </p:nvSpPr>
        <p:spPr>
          <a:xfrm>
            <a:off x="129309" y="807945"/>
            <a:ext cx="5256819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en-US" altLang="ko-KR" sz="1600" b="1" dirty="0"/>
              <a:t>MySQL </a:t>
            </a:r>
            <a:r>
              <a:rPr lang="ko-KR" altLang="en-US" sz="1600" b="1" dirty="0"/>
              <a:t>접속</a:t>
            </a:r>
            <a:endParaRPr lang="en-US" altLang="ko-KR" sz="1600" b="1" dirty="0"/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/>
              <a:t> https://dev.mysql.com/downloads/installer/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2. </a:t>
            </a:r>
            <a:r>
              <a:rPr lang="en-US" altLang="ko-KR" sz="1600" b="1" i="0" dirty="0" err="1">
                <a:solidFill>
                  <a:schemeClr val="tx1"/>
                </a:solidFill>
              </a:rPr>
              <a:t>mysql</a:t>
            </a:r>
            <a:r>
              <a:rPr lang="en-US" altLang="ko-KR" sz="1600" b="1" i="0" dirty="0">
                <a:solidFill>
                  <a:schemeClr val="tx1"/>
                </a:solidFill>
              </a:rPr>
              <a:t>-installer-community </a:t>
            </a:r>
            <a:r>
              <a:rPr lang="ko-KR" altLang="en-US" sz="1600" b="1" i="0" dirty="0">
                <a:solidFill>
                  <a:schemeClr val="tx1"/>
                </a:solidFill>
              </a:rPr>
              <a:t>다운로드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3888C-6A9A-BA52-3675-EA4D2DE4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97" y="1273950"/>
            <a:ext cx="5969213" cy="455881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1BB6D-8C49-2038-C15F-5066A5CB1AEC}"/>
              </a:ext>
            </a:extLst>
          </p:cNvPr>
          <p:cNvSpPr/>
          <p:nvPr/>
        </p:nvSpPr>
        <p:spPr>
          <a:xfrm>
            <a:off x="10621818" y="5098474"/>
            <a:ext cx="803564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2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5CD8C804-7871-A0EA-A4CD-E8FAF751EA59}"/>
              </a:ext>
            </a:extLst>
          </p:cNvPr>
          <p:cNvSpPr>
            <a:spLocks/>
          </p:cNvSpPr>
          <p:nvPr/>
        </p:nvSpPr>
        <p:spPr>
          <a:xfrm>
            <a:off x="129309" y="807945"/>
            <a:ext cx="5256819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1. </a:t>
            </a:r>
            <a:r>
              <a:rPr lang="en-US" altLang="ko-KR" sz="1600" b="1" i="0" dirty="0" err="1">
                <a:solidFill>
                  <a:schemeClr val="tx1"/>
                </a:solidFill>
              </a:rPr>
              <a:t>mysql</a:t>
            </a:r>
            <a:r>
              <a:rPr lang="en-US" altLang="ko-KR" sz="1600" b="1" i="0" dirty="0">
                <a:solidFill>
                  <a:schemeClr val="tx1"/>
                </a:solidFill>
              </a:rPr>
              <a:t>-installer-community </a:t>
            </a:r>
            <a:r>
              <a:rPr lang="ko-KR" altLang="en-US" sz="1600" b="1" i="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70EDD-E013-90A9-F83E-2088F302D62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D234F-34E4-E21C-D9F4-1EF2F2CB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33" y="1061123"/>
            <a:ext cx="6077262" cy="512471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3D5F08-2620-6031-104F-75F82A4EA9FC}"/>
              </a:ext>
            </a:extLst>
          </p:cNvPr>
          <p:cNvSpPr/>
          <p:nvPr/>
        </p:nvSpPr>
        <p:spPr>
          <a:xfrm>
            <a:off x="4645891" y="5717309"/>
            <a:ext cx="2567709" cy="3327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6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E7432-76A4-78CE-205E-09C898CBDF0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C28C7-1F09-35F8-828D-6C6943822E1B}"/>
              </a:ext>
            </a:extLst>
          </p:cNvPr>
          <p:cNvSpPr txBox="1"/>
          <p:nvPr/>
        </p:nvSpPr>
        <p:spPr>
          <a:xfrm>
            <a:off x="129309" y="1006764"/>
            <a:ext cx="468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mysql-installer-community-8.0.37.0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AD962-F985-2B9F-1705-CB5792CD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3" y="1671790"/>
            <a:ext cx="5943905" cy="2597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49A388-A584-A81D-9AD3-8B00D40B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48" y="3277914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43424-4503-5941-420B-8E8B340171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C4C5F-C807-6347-1E5A-9B14B203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30" y="2198263"/>
            <a:ext cx="5194837" cy="392791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7B26C5-D787-0846-1D56-B21E8D2F17CE}"/>
              </a:ext>
            </a:extLst>
          </p:cNvPr>
          <p:cNvSpPr/>
          <p:nvPr/>
        </p:nvSpPr>
        <p:spPr>
          <a:xfrm>
            <a:off x="6927272" y="5800437"/>
            <a:ext cx="609600" cy="2863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36ABB-E02E-4B69-9042-D6FA4B07EF7F}"/>
              </a:ext>
            </a:extLst>
          </p:cNvPr>
          <p:cNvSpPr txBox="1"/>
          <p:nvPr/>
        </p:nvSpPr>
        <p:spPr>
          <a:xfrm>
            <a:off x="7075054" y="5449455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B5D-31F6-BC09-6A1E-CD83254DC6B7}"/>
              </a:ext>
            </a:extLst>
          </p:cNvPr>
          <p:cNvSpPr txBox="1"/>
          <p:nvPr/>
        </p:nvSpPr>
        <p:spPr>
          <a:xfrm>
            <a:off x="129309" y="1006764"/>
            <a:ext cx="468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설치 타입 선택</a:t>
            </a:r>
          </a:p>
        </p:txBody>
      </p:sp>
    </p:spTree>
    <p:extLst>
      <p:ext uri="{BB962C8B-B14F-4D97-AF65-F5344CB8AC3E}">
        <p14:creationId xmlns:p14="http://schemas.microsoft.com/office/powerpoint/2010/main" val="308885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F047-3F78-EA2E-6A12-768CB5A8575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84C45C-701A-2CC6-FE86-54C71271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1" y="1695436"/>
            <a:ext cx="5138221" cy="38885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2A17D-6ED5-B1C7-137C-3CC190794841}"/>
              </a:ext>
            </a:extLst>
          </p:cNvPr>
          <p:cNvSpPr/>
          <p:nvPr/>
        </p:nvSpPr>
        <p:spPr>
          <a:xfrm>
            <a:off x="4318378" y="5294748"/>
            <a:ext cx="591127" cy="236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3C665-CA50-2DE5-ED2E-A086BDA427FA}"/>
              </a:ext>
            </a:extLst>
          </p:cNvPr>
          <p:cNvSpPr txBox="1"/>
          <p:nvPr/>
        </p:nvSpPr>
        <p:spPr>
          <a:xfrm>
            <a:off x="4537955" y="4946628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79AF7-38F0-4F29-DC4B-C1AD9EA4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57" y="1695436"/>
            <a:ext cx="4834532" cy="366277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771557-E948-3CCB-1ED2-9BE052212C47}"/>
              </a:ext>
            </a:extLst>
          </p:cNvPr>
          <p:cNvSpPr/>
          <p:nvPr/>
        </p:nvSpPr>
        <p:spPr>
          <a:xfrm>
            <a:off x="10557542" y="5079326"/>
            <a:ext cx="591127" cy="236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A274-2BB0-1EDD-60F0-FB26C42A44E4}"/>
              </a:ext>
            </a:extLst>
          </p:cNvPr>
          <p:cNvSpPr txBox="1"/>
          <p:nvPr/>
        </p:nvSpPr>
        <p:spPr>
          <a:xfrm>
            <a:off x="10777119" y="473120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210F65-010F-7249-DF2F-474499EF7F21}"/>
              </a:ext>
            </a:extLst>
          </p:cNvPr>
          <p:cNvSpPr/>
          <p:nvPr/>
        </p:nvSpPr>
        <p:spPr>
          <a:xfrm>
            <a:off x="5948219" y="3295913"/>
            <a:ext cx="424872" cy="461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1BC70-E229-58A8-8FCC-48950308D8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ko-KR" altLang="en-US" b="1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9BE83-5027-2FF3-7107-5048018DD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2189018"/>
            <a:ext cx="4898168" cy="3794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A34E09-B64A-2223-613C-AA5EE9DF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57" y="2189018"/>
            <a:ext cx="5054788" cy="379429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DDF2E4F-B195-0C2A-1CE8-9D2F553D55A8}"/>
              </a:ext>
            </a:extLst>
          </p:cNvPr>
          <p:cNvSpPr/>
          <p:nvPr/>
        </p:nvSpPr>
        <p:spPr>
          <a:xfrm>
            <a:off x="5878946" y="3855257"/>
            <a:ext cx="424872" cy="461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FE4799-115B-9609-E51C-C80C6974371D}"/>
              </a:ext>
            </a:extLst>
          </p:cNvPr>
          <p:cNvSpPr/>
          <p:nvPr/>
        </p:nvSpPr>
        <p:spPr>
          <a:xfrm>
            <a:off x="3976633" y="5654966"/>
            <a:ext cx="591127" cy="236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D85F8-44F5-ED0E-6E9D-1037446F1074}"/>
              </a:ext>
            </a:extLst>
          </p:cNvPr>
          <p:cNvSpPr txBox="1"/>
          <p:nvPr/>
        </p:nvSpPr>
        <p:spPr>
          <a:xfrm>
            <a:off x="4196210" y="530684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2A390E-81AF-4F38-D8F6-DBA873C90518}"/>
              </a:ext>
            </a:extLst>
          </p:cNvPr>
          <p:cNvSpPr/>
          <p:nvPr/>
        </p:nvSpPr>
        <p:spPr>
          <a:xfrm>
            <a:off x="10603725" y="5718972"/>
            <a:ext cx="591127" cy="236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950A1-18F0-6A34-DFCF-8B7090EA3EA3}"/>
              </a:ext>
            </a:extLst>
          </p:cNvPr>
          <p:cNvSpPr txBox="1"/>
          <p:nvPr/>
        </p:nvSpPr>
        <p:spPr>
          <a:xfrm>
            <a:off x="10823302" y="537085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6E036-C10D-7763-1865-7AD148AFF346}"/>
              </a:ext>
            </a:extLst>
          </p:cNvPr>
          <p:cNvSpPr txBox="1"/>
          <p:nvPr/>
        </p:nvSpPr>
        <p:spPr>
          <a:xfrm>
            <a:off x="258618" y="969818"/>
            <a:ext cx="489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MySQL Server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타입 및 네트워크 설정</a:t>
            </a:r>
          </a:p>
        </p:txBody>
      </p:sp>
    </p:spTree>
    <p:extLst>
      <p:ext uri="{BB962C8B-B14F-4D97-AF65-F5344CB8AC3E}">
        <p14:creationId xmlns:p14="http://schemas.microsoft.com/office/powerpoint/2010/main" val="171540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270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54</cp:revision>
  <dcterms:created xsi:type="dcterms:W3CDTF">2024-06-23T05:25:09Z</dcterms:created>
  <dcterms:modified xsi:type="dcterms:W3CDTF">2024-06-28T03:24:14Z</dcterms:modified>
</cp:coreProperties>
</file>