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MariaDB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개요 및 설치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AA000-2DFD-30FA-26A7-B5A2D6662F1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MariaDB </a:t>
            </a:r>
            <a:r>
              <a:rPr lang="ko-KR" altLang="en-US" b="1" dirty="0"/>
              <a:t>개요</a:t>
            </a:r>
          </a:p>
        </p:txBody>
      </p:sp>
      <p:sp>
        <p:nvSpPr>
          <p:cNvPr id="13" name="도형 19">
            <a:extLst>
              <a:ext uri="{FF2B5EF4-FFF2-40B4-BE49-F238E27FC236}">
                <a16:creationId xmlns:a16="http://schemas.microsoft.com/office/drawing/2014/main" id="{9ECA4F48-E02D-11AC-93F7-00D9B846AA4F}"/>
              </a:ext>
            </a:extLst>
          </p:cNvPr>
          <p:cNvSpPr>
            <a:spLocks/>
          </p:cNvSpPr>
          <p:nvPr/>
        </p:nvSpPr>
        <p:spPr>
          <a:xfrm>
            <a:off x="423544" y="1242977"/>
            <a:ext cx="11438717" cy="346101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MariaDB?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i="0" dirty="0">
                <a:solidFill>
                  <a:schemeClr val="tx1"/>
                </a:solidFill>
              </a:rPr>
              <a:t>  - MySQL</a:t>
            </a:r>
            <a:r>
              <a:rPr lang="ko-KR" altLang="en-US" sz="1600" b="1" i="0" dirty="0">
                <a:solidFill>
                  <a:schemeClr val="tx1"/>
                </a:solidFill>
              </a:rPr>
              <a:t>이 오라클에 인수된 뒤</a:t>
            </a:r>
            <a:r>
              <a:rPr lang="en-US" altLang="ko-KR" sz="1600" b="1" i="0" dirty="0">
                <a:solidFill>
                  <a:schemeClr val="tx1"/>
                </a:solidFill>
              </a:rPr>
              <a:t>, </a:t>
            </a:r>
            <a:r>
              <a:rPr lang="ko-KR" altLang="en-US" sz="1600" b="1" i="0" dirty="0">
                <a:solidFill>
                  <a:schemeClr val="tx1"/>
                </a:solidFill>
              </a:rPr>
              <a:t>불확실한 라이선스 문제를 해결하려고 나온 오픈 소스 </a:t>
            </a:r>
            <a:r>
              <a:rPr lang="en-US" altLang="ko-KR" sz="1600" b="1" i="0" dirty="0">
                <a:solidFill>
                  <a:schemeClr val="tx1"/>
                </a:solidFill>
              </a:rPr>
              <a:t>RDBMS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/>
              <a:t>  - </a:t>
            </a:r>
            <a:r>
              <a:rPr lang="ko-KR" altLang="en-US" sz="1600" b="1" dirty="0"/>
              <a:t>무료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상용 라이선스</a:t>
            </a: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endParaRPr lang="en-US" altLang="ko-KR" sz="1600" b="1" i="0" dirty="0">
              <a:solidFill>
                <a:schemeClr val="tx1"/>
              </a:solidFill>
            </a:endParaRPr>
          </a:p>
          <a:p>
            <a:pPr latinLnBrk="0">
              <a:lnSpc>
                <a:spcPct val="200000"/>
              </a:lnSpc>
              <a:defRPr/>
            </a:pP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i="0" dirty="0">
                <a:solidFill>
                  <a:schemeClr val="tx1"/>
                </a:solidFill>
              </a:rPr>
              <a:t>  </a:t>
            </a:r>
            <a:endParaRPr lang="ko-KR" altLang="en-US" sz="1600" b="1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7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16F5A0-260E-2F89-3409-91E98DFD08F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MariaDB </a:t>
            </a:r>
            <a:r>
              <a:rPr lang="ko-KR" altLang="en-US" b="1" dirty="0"/>
              <a:t>설치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3D4639-2AED-AA4B-D79C-1D1FC6B54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27" y="2788129"/>
            <a:ext cx="7815309" cy="3357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680814-5399-96BB-302D-2341145AD09B}"/>
              </a:ext>
            </a:extLst>
          </p:cNvPr>
          <p:cNvSpPr txBox="1"/>
          <p:nvPr/>
        </p:nvSpPr>
        <p:spPr>
          <a:xfrm>
            <a:off x="129309" y="932155"/>
            <a:ext cx="1192414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mariadb.org </a:t>
            </a:r>
            <a:r>
              <a:rPr lang="ko-KR" altLang="en-US" dirty="0"/>
              <a:t>사이트 접속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Download </a:t>
            </a:r>
            <a:r>
              <a:rPr lang="ko-KR" altLang="en-US" dirty="0"/>
              <a:t>버튼 클릭 혹은 상단에 </a:t>
            </a:r>
            <a:r>
              <a:rPr lang="en-US" altLang="ko-KR" dirty="0"/>
              <a:t>Download </a:t>
            </a:r>
            <a:r>
              <a:rPr lang="ko-KR" altLang="en-US" dirty="0"/>
              <a:t>메뉴 클릭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EF7D662-7B4E-13AE-83EE-6B46BBA2E25E}"/>
              </a:ext>
            </a:extLst>
          </p:cNvPr>
          <p:cNvSpPr/>
          <p:nvPr/>
        </p:nvSpPr>
        <p:spPr>
          <a:xfrm>
            <a:off x="5317724" y="4145872"/>
            <a:ext cx="778276" cy="3018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10894D-8C33-654F-2E93-B5FDCAC9BE7F}"/>
              </a:ext>
            </a:extLst>
          </p:cNvPr>
          <p:cNvSpPr/>
          <p:nvPr/>
        </p:nvSpPr>
        <p:spPr>
          <a:xfrm>
            <a:off x="4456590" y="3142695"/>
            <a:ext cx="399495" cy="1775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2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9620CB-FE9F-B426-E657-D282BE905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178" y="2006353"/>
            <a:ext cx="8516508" cy="4224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5897F-6C81-3416-6D63-70DC85B97AA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MariaDB </a:t>
            </a:r>
            <a:r>
              <a:rPr lang="ko-KR" altLang="en-US" b="1" dirty="0"/>
              <a:t>설치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3F40F-04CC-0FFF-3125-96579A5B17BC}"/>
              </a:ext>
            </a:extLst>
          </p:cNvPr>
          <p:cNvSpPr txBox="1"/>
          <p:nvPr/>
        </p:nvSpPr>
        <p:spPr>
          <a:xfrm>
            <a:off x="129309" y="932155"/>
            <a:ext cx="1192414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버전</a:t>
            </a:r>
            <a:r>
              <a:rPr lang="en-US" altLang="ko-KR" dirty="0"/>
              <a:t>, OS(</a:t>
            </a:r>
            <a:r>
              <a:rPr lang="ko-KR" altLang="en-US" dirty="0"/>
              <a:t>운영체제</a:t>
            </a:r>
            <a:r>
              <a:rPr lang="en-US" altLang="ko-KR" dirty="0"/>
              <a:t>)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다운로드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9A9914-C209-A3E7-C886-186D2E701750}"/>
              </a:ext>
            </a:extLst>
          </p:cNvPr>
          <p:cNvSpPr/>
          <p:nvPr/>
        </p:nvSpPr>
        <p:spPr>
          <a:xfrm>
            <a:off x="5557421" y="4447713"/>
            <a:ext cx="4261282" cy="1109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7C76CB-71DA-7B2B-663C-0636E65C86EA}"/>
              </a:ext>
            </a:extLst>
          </p:cNvPr>
          <p:cNvSpPr/>
          <p:nvPr/>
        </p:nvSpPr>
        <p:spPr>
          <a:xfrm>
            <a:off x="5557421" y="5908089"/>
            <a:ext cx="878890" cy="305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BF17EF0-357F-5DC3-43DF-DE9CB9E19985}"/>
              </a:ext>
            </a:extLst>
          </p:cNvPr>
          <p:cNvSpPr/>
          <p:nvPr/>
        </p:nvSpPr>
        <p:spPr>
          <a:xfrm>
            <a:off x="5228948" y="4225771"/>
            <a:ext cx="328473" cy="305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10250C-AD66-9579-4D12-CCD636ACE29B}"/>
              </a:ext>
            </a:extLst>
          </p:cNvPr>
          <p:cNvSpPr/>
          <p:nvPr/>
        </p:nvSpPr>
        <p:spPr>
          <a:xfrm>
            <a:off x="5217111" y="5620683"/>
            <a:ext cx="328473" cy="305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6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1F96A-CA8F-08DB-FCEF-58188853413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MariaDB </a:t>
            </a:r>
            <a:r>
              <a:rPr lang="ko-KR" altLang="en-US" b="1" dirty="0"/>
              <a:t>설치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741EDA-6716-AC93-22BA-57779186C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19" y="1691289"/>
            <a:ext cx="7981950" cy="1238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BBBE2F-440D-D12A-2FDF-DD6BBE707246}"/>
              </a:ext>
            </a:extLst>
          </p:cNvPr>
          <p:cNvSpPr txBox="1"/>
          <p:nvPr/>
        </p:nvSpPr>
        <p:spPr>
          <a:xfrm>
            <a:off x="129309" y="932155"/>
            <a:ext cx="1192414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Mariadb-11.4.2-winx64</a:t>
            </a:r>
            <a:r>
              <a:rPr lang="ko-KR" altLang="en-US" dirty="0"/>
              <a:t> 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4179E8-E13C-962D-3D7F-C25730F0A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70" y="3429000"/>
            <a:ext cx="3304663" cy="25865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52BD86-05F1-4CEF-071D-4866E0526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808" y="3429000"/>
            <a:ext cx="3025986" cy="23615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92B970B-E2DB-2FD8-A79C-654628EBAD89}"/>
              </a:ext>
            </a:extLst>
          </p:cNvPr>
          <p:cNvSpPr/>
          <p:nvPr/>
        </p:nvSpPr>
        <p:spPr>
          <a:xfrm>
            <a:off x="2485748" y="5781720"/>
            <a:ext cx="523782" cy="1352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BBFF55-495B-78A0-A62F-0C7A6752E28F}"/>
              </a:ext>
            </a:extLst>
          </p:cNvPr>
          <p:cNvSpPr/>
          <p:nvPr/>
        </p:nvSpPr>
        <p:spPr>
          <a:xfrm>
            <a:off x="6357891" y="5543502"/>
            <a:ext cx="523782" cy="1352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94FC0F1-7245-D083-C5C6-01D49A00024E}"/>
              </a:ext>
            </a:extLst>
          </p:cNvPr>
          <p:cNvSpPr/>
          <p:nvPr/>
        </p:nvSpPr>
        <p:spPr>
          <a:xfrm>
            <a:off x="3888419" y="4447713"/>
            <a:ext cx="363985" cy="40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BF79EE-EBC8-DEB1-3647-1CD908EF36A2}"/>
              </a:ext>
            </a:extLst>
          </p:cNvPr>
          <p:cNvSpPr/>
          <p:nvPr/>
        </p:nvSpPr>
        <p:spPr>
          <a:xfrm>
            <a:off x="4607511" y="5237825"/>
            <a:ext cx="1488489" cy="1864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58F24F-DDEC-7594-CD8C-621C9C53D581}"/>
              </a:ext>
            </a:extLst>
          </p:cNvPr>
          <p:cNvSpPr txBox="1"/>
          <p:nvPr/>
        </p:nvSpPr>
        <p:spPr>
          <a:xfrm>
            <a:off x="4065973" y="4944862"/>
            <a:ext cx="71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Check!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9BD948B-39A7-0610-D53D-5477FC271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8707" y="3429000"/>
            <a:ext cx="3584748" cy="2774595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859FE0B-DEDD-00FD-C175-D57FD6466155}"/>
              </a:ext>
            </a:extLst>
          </p:cNvPr>
          <p:cNvSpPr/>
          <p:nvPr/>
        </p:nvSpPr>
        <p:spPr>
          <a:xfrm>
            <a:off x="7797258" y="4447713"/>
            <a:ext cx="363985" cy="40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E25801-7EA7-E7D1-32B2-6509BDBFE96F}"/>
              </a:ext>
            </a:extLst>
          </p:cNvPr>
          <p:cNvSpPr/>
          <p:nvPr/>
        </p:nvSpPr>
        <p:spPr>
          <a:xfrm>
            <a:off x="10839635" y="5916967"/>
            <a:ext cx="559293" cy="199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6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EAD7A3-C20E-9F98-CC28-591C8B527DC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MariaDB </a:t>
            </a:r>
            <a:r>
              <a:rPr lang="ko-KR" altLang="en-US" b="1" dirty="0"/>
              <a:t>설치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EF23A-AC2B-8A9A-BF83-6FF3ECB096AF}"/>
              </a:ext>
            </a:extLst>
          </p:cNvPr>
          <p:cNvSpPr txBox="1"/>
          <p:nvPr/>
        </p:nvSpPr>
        <p:spPr>
          <a:xfrm>
            <a:off x="129309" y="932155"/>
            <a:ext cx="1192414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ROOT </a:t>
            </a:r>
            <a:r>
              <a:rPr lang="ko-KR" altLang="en-US" dirty="0"/>
              <a:t>계정 패스워드 설정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 </a:t>
            </a:r>
            <a:r>
              <a:rPr lang="ko-KR" altLang="en-US" dirty="0"/>
              <a:t>서비스 및 접속 포트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F3D8C1-3373-76C1-F082-CFC22489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095" y="998692"/>
            <a:ext cx="3590916" cy="28364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76825E-131F-D439-79E3-848935789179}"/>
              </a:ext>
            </a:extLst>
          </p:cNvPr>
          <p:cNvSpPr/>
          <p:nvPr/>
        </p:nvSpPr>
        <p:spPr>
          <a:xfrm>
            <a:off x="3987800" y="1944209"/>
            <a:ext cx="3087704" cy="4542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8CF17-4FA6-4904-1F95-7E33DB8F0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603" y="2956264"/>
            <a:ext cx="4743450" cy="3752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499447-2FEB-A2F3-F37A-F8D347650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700" y="1576387"/>
            <a:ext cx="48006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9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DF6F27-A1F9-C4DC-0802-64F32987E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36" y="1607532"/>
            <a:ext cx="4800600" cy="3705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9BC11C-1993-0810-5C20-61AED3AD9BC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MariaDB </a:t>
            </a:r>
            <a:r>
              <a:rPr lang="ko-KR" altLang="en-US" b="1" dirty="0"/>
              <a:t>설치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FADD8-A57B-89B3-B535-F6DE29446A19}"/>
              </a:ext>
            </a:extLst>
          </p:cNvPr>
          <p:cNvSpPr txBox="1"/>
          <p:nvPr/>
        </p:nvSpPr>
        <p:spPr>
          <a:xfrm>
            <a:off x="129309" y="932155"/>
            <a:ext cx="1192414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MariaDB </a:t>
            </a:r>
            <a:r>
              <a:rPr lang="ko-KR" altLang="en-US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1B5F44-A616-867F-7D23-9ACF1CA42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289" y="2896339"/>
            <a:ext cx="904875" cy="84772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D88E048-22D2-CAD6-F854-AE1A68BCF17E}"/>
              </a:ext>
            </a:extLst>
          </p:cNvPr>
          <p:cNvSpPr/>
          <p:nvPr/>
        </p:nvSpPr>
        <p:spPr>
          <a:xfrm>
            <a:off x="6651966" y="3009530"/>
            <a:ext cx="654356" cy="532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64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93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57</cp:revision>
  <dcterms:created xsi:type="dcterms:W3CDTF">2024-06-23T05:25:09Z</dcterms:created>
  <dcterms:modified xsi:type="dcterms:W3CDTF">2024-07-08T02:01:02Z</dcterms:modified>
</cp:coreProperties>
</file>