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473C-0072-B1EF-56A8-CEA0B4FA7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AC1698-3D25-2ECF-C2B1-237AB5F05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891C6-CFB8-643E-7290-8AC39624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3D33D-D68A-88F3-DE18-F69C0187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F9FBA-3E71-CD78-F6C5-76E3830A2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01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0EC3B-DE98-F400-D0E1-10927CB1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979D7-E52F-1CAD-A269-802EDBE78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D6E922-DB23-EE9D-6946-2738BEB0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BDC21-24FD-401C-1F2E-D681B963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8798C-9C22-D467-05FE-9BF8F3E4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10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0F141F0-89E4-782E-055A-8BE9CE432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9A626-41DC-CBC4-0FC0-F675345C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A1B9-67CB-3BED-E2A4-73BAD29B1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37CB0-6112-A0DB-3E4E-87BD1084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7AD9-52E1-C4FA-1D76-8DE8630F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41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DC11667-C791-632B-C3EB-70719A96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60236F-AF7E-C5D7-2349-CC41349F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99FF73-8AC4-259B-52F8-4CC914B4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FCDBC3C-DCD3-132A-2AB4-4F1131CCD3F8}"/>
              </a:ext>
            </a:extLst>
          </p:cNvPr>
          <p:cNvCxnSpPr/>
          <p:nvPr userDrawn="1"/>
        </p:nvCxnSpPr>
        <p:spPr>
          <a:xfrm>
            <a:off x="129396" y="733245"/>
            <a:ext cx="119217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11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5FA31-DCEF-7B6D-0277-B77C0897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907EE7-2D61-4BFB-B4EA-D5DC7788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5E7AF8-57A4-EC85-2022-F39E9490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0A5CEC-4A2A-54C9-7AA9-B2D29E52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7CF5C2-FD5F-BF7B-465C-5CD52713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89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3897F-B46F-4588-0465-7E1D9F7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4C0D3D-7985-7F7A-D617-FC157D62B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E95A-4C9A-0D10-8377-CFBB664D2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8AC5F-8F7C-6BF9-A000-31A4DBA9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44882-6E6D-6189-ED0F-506C27DAF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7B80C-F49A-664C-83B1-3E6A711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16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0DF3-D876-DEB5-09EB-1F28A982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529A23-251A-8724-C990-E9932F3D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6E8C-29D3-B9F0-7C2E-72FAF484D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458117-781F-405C-16D8-F6FF2277E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6568B9-B0FC-E3D0-E2B0-DA3BA8817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2692-161B-D144-89BA-CAFEF7F82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BD624F-6A58-6191-7F29-05E60015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6A1E75-B338-DFF1-42CF-01811712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4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7ADD3-2AF4-B170-9BD5-6963823D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0CFC2A-5C84-C675-FCD9-2A71D3EC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8D5FC0-393F-E9B2-1B78-3D46811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1A7A27-3025-7B55-8B10-292543F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66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5DD1BD-F42A-7F1F-9C90-A4828CF0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D76867-219E-828F-C30C-672E44DF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61D5E8-6643-E9B6-9184-2A541E11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7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E8F0E4-C671-1927-55F0-CBC52CAB0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9D5D87-811B-B21C-9B18-9C44F644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F6A705-7F90-6A02-6DA3-A77848FE4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213153-1D06-A79C-9622-34BCE1AA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0BD259-D58E-37B6-2209-98D9CF438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F6C14-3F68-878B-2246-BEC48897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9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04E11-FD1F-E24C-5CCF-BAC129EC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970E3-E8F6-4075-96CB-824728B566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24933-34F5-EE26-62A9-6D4C28352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98AF81-7A30-95A9-179D-348298703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7AEB-3597-4F91-B7F2-7755FF207E1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A1410-00E4-FDFA-E0DD-80B51A99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B6E514-0B23-D165-F4CB-5F934EF4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66BA70-F47B-72E4-7A9C-DA8765F2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1D9B5-EE65-9B37-695B-930ADABEA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B62A3-233E-CA81-5E6D-C01F8F7B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7AEB-3597-4F91-B7F2-7755FF207E16}" type="datetimeFigureOut">
              <a:rPr lang="ko-KR" altLang="en-US" smtClean="0"/>
              <a:t>2024-08-27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0FAC65-C6DA-D211-F379-1D722DF8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1180B-30D7-E0D8-646B-A71AD4DEE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94A7A-64BD-4D26-858D-51009000B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1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F55A5A-DF91-5743-A013-9756A7393244}"/>
              </a:ext>
            </a:extLst>
          </p:cNvPr>
          <p:cNvSpPr txBox="1"/>
          <p:nvPr/>
        </p:nvSpPr>
        <p:spPr>
          <a:xfrm>
            <a:off x="3288145" y="2249659"/>
            <a:ext cx="539403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스프링</a:t>
            </a:r>
            <a:r>
              <a:rPr lang="en-US" altLang="ko-KR" sz="3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(Spring)</a:t>
            </a:r>
          </a:p>
          <a:p>
            <a:pPr algn="ctr"/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 Properties </a:t>
            </a:r>
            <a:r>
              <a:rPr lang="ko-KR" altLang="en-US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분리</a:t>
            </a:r>
            <a:r>
              <a:rPr lang="en-US" altLang="ko-KR" sz="20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Log4j2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BED25-DC7B-595A-321A-073BB77067D7}"/>
              </a:ext>
            </a:extLst>
          </p:cNvPr>
          <p:cNvSpPr txBox="1"/>
          <p:nvPr/>
        </p:nvSpPr>
        <p:spPr>
          <a:xfrm>
            <a:off x="5566889" y="5541550"/>
            <a:ext cx="2045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만경</a:t>
            </a:r>
            <a:r>
              <a:rPr lang="en-US" altLang="ko-KR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ES</a:t>
            </a:r>
          </a:p>
          <a:p>
            <a:r>
              <a:rPr lang="ko-KR" altLang="en-US" sz="12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강민우 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FA1C7-0437-98C0-5D32-6B3DB6277E1F}"/>
              </a:ext>
            </a:extLst>
          </p:cNvPr>
          <p:cNvSpPr txBox="1"/>
          <p:nvPr/>
        </p:nvSpPr>
        <p:spPr>
          <a:xfrm>
            <a:off x="4976095" y="1550573"/>
            <a:ext cx="3272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2024 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여성</a:t>
            </a:r>
            <a:r>
              <a:rPr lang="en-US" altLang="ko-KR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SW</a:t>
            </a:r>
            <a:r>
              <a:rPr lang="ko-KR" altLang="en-US" sz="105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HY강B" panose="02030600000101010101" pitchFamily="18" charset="-127"/>
                <a:ea typeface="HY강B" panose="02030600000101010101" pitchFamily="18" charset="-127"/>
              </a:rPr>
              <a:t>개발자 양성과정</a:t>
            </a:r>
            <a:endParaRPr lang="en-US" altLang="ko-KR" sz="1050" dirty="0">
              <a:ln>
                <a:solidFill>
                  <a:schemeClr val="tx1">
                    <a:alpha val="10000"/>
                  </a:schemeClr>
                </a:solidFill>
              </a:ln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25ACC6A-9ABB-8A3C-785E-30DDCB347EF5}"/>
              </a:ext>
            </a:extLst>
          </p:cNvPr>
          <p:cNvGrpSpPr/>
          <p:nvPr/>
        </p:nvGrpSpPr>
        <p:grpSpPr>
          <a:xfrm>
            <a:off x="4337108" y="1812183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895B97A-C0BD-0676-9FE8-7329FC1DD0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115D11-7EA5-4809-A8A3-4D078D1E4EB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AFF84ED-4355-7D5A-F788-C796EDE9EDB2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842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344CA6-6550-3027-46B8-4C1F2BEEDB4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설정 분리의 필요성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7817174-506D-59A2-E0B8-450E81A48F2C}"/>
              </a:ext>
            </a:extLst>
          </p:cNvPr>
          <p:cNvSpPr/>
          <p:nvPr/>
        </p:nvSpPr>
        <p:spPr>
          <a:xfrm>
            <a:off x="5406703" y="2455735"/>
            <a:ext cx="1378592" cy="45899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project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E1899-F8E9-1CB9-5D91-F837BD5CB44A}"/>
              </a:ext>
            </a:extLst>
          </p:cNvPr>
          <p:cNvSpPr txBox="1"/>
          <p:nvPr/>
        </p:nvSpPr>
        <p:spPr>
          <a:xfrm>
            <a:off x="1877537" y="950181"/>
            <a:ext cx="8436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웹 개발을 하다 보면 하나의 프로젝트를 여러 운영 환경에서 실행해야 하는 상황을 겪는다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A485FE5-0D88-F9B6-C679-2F4E0F4DBD66}"/>
              </a:ext>
            </a:extLst>
          </p:cNvPr>
          <p:cNvSpPr/>
          <p:nvPr/>
        </p:nvSpPr>
        <p:spPr>
          <a:xfrm>
            <a:off x="6319004" y="3892358"/>
            <a:ext cx="1378592" cy="45899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dev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28DA54-A637-1F52-3687-E50107D00D8C}"/>
              </a:ext>
            </a:extLst>
          </p:cNvPr>
          <p:cNvSpPr/>
          <p:nvPr/>
        </p:nvSpPr>
        <p:spPr>
          <a:xfrm>
            <a:off x="2713138" y="3892358"/>
            <a:ext cx="1378592" cy="45899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local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D696CF8-6238-46F7-1B7B-A6836C044040}"/>
              </a:ext>
            </a:extLst>
          </p:cNvPr>
          <p:cNvSpPr/>
          <p:nvPr/>
        </p:nvSpPr>
        <p:spPr>
          <a:xfrm>
            <a:off x="8121937" y="3892358"/>
            <a:ext cx="1378592" cy="45899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0C0"/>
                </a:solidFill>
              </a:rPr>
              <a:t>product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8894201-DB3E-6C16-4989-7303F634B871}"/>
              </a:ext>
            </a:extLst>
          </p:cNvPr>
          <p:cNvSpPr/>
          <p:nvPr/>
        </p:nvSpPr>
        <p:spPr>
          <a:xfrm>
            <a:off x="4516071" y="3901048"/>
            <a:ext cx="1378592" cy="458996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70C0"/>
                </a:solidFill>
              </a:rPr>
              <a:t>qa</a:t>
            </a:r>
            <a:endParaRPr lang="ko-KR" altLang="en-US" dirty="0">
              <a:solidFill>
                <a:srgbClr val="0070C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EB77A82-B681-380E-C973-BA9354C49612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3402434" y="2914731"/>
            <a:ext cx="2693565" cy="9776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A587D13-67FB-A04F-123D-F68B5E8512B2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 flipH="1">
            <a:off x="5205367" y="2914731"/>
            <a:ext cx="890632" cy="98631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DB49684-A0B3-9EAB-293E-696360B83A55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095999" y="2914731"/>
            <a:ext cx="912301" cy="9776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32D107D-AF8D-E371-8343-621565BC7D67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>
            <a:off x="6095999" y="2914731"/>
            <a:ext cx="2715234" cy="97762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E6195E-4BAC-A46F-934C-3BF5B9D8E4EB}"/>
              </a:ext>
            </a:extLst>
          </p:cNvPr>
          <p:cNvSpPr txBox="1"/>
          <p:nvPr/>
        </p:nvSpPr>
        <p:spPr>
          <a:xfrm>
            <a:off x="2215770" y="1408216"/>
            <a:ext cx="77604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/>
              <a:t>각각의 운영 환경 마다 도메인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포트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접근하는 데이터베이스 등 여러가지 설정이 다를 수 있다</a:t>
            </a:r>
            <a:r>
              <a:rPr lang="en-US" altLang="ko-KR" sz="1400" i="1" dirty="0"/>
              <a:t>.</a:t>
            </a:r>
          </a:p>
          <a:p>
            <a:r>
              <a:rPr lang="ko-KR" altLang="en-US" sz="1400" i="1" dirty="0"/>
              <a:t>이런 경우 운영 환경이 변경될 때마다 프로젝트의 코드를 수정하는 것은 비효율적이다</a:t>
            </a:r>
            <a:r>
              <a:rPr lang="en-US" altLang="ko-KR" sz="1400" i="1" dirty="0"/>
              <a:t>.</a:t>
            </a:r>
          </a:p>
          <a:p>
            <a:r>
              <a:rPr lang="ko-KR" altLang="en-US" sz="1400" i="1" dirty="0"/>
              <a:t>따라서 각 운영 환경에 맞는 설정 파일들을 두고 배포하는 환경에 맞춰 사용하는 것이 좋다</a:t>
            </a:r>
            <a:r>
              <a:rPr lang="en-US" altLang="ko-KR" sz="1400" i="1" dirty="0"/>
              <a:t>.</a:t>
            </a:r>
            <a:endParaRPr lang="ko-KR" altLang="en-US" sz="14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CCD398-719B-A301-9265-A64332A357F9}"/>
              </a:ext>
            </a:extLst>
          </p:cNvPr>
          <p:cNvSpPr txBox="1"/>
          <p:nvPr/>
        </p:nvSpPr>
        <p:spPr>
          <a:xfrm>
            <a:off x="2615044" y="4383210"/>
            <a:ext cx="17171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port: 8080</a:t>
            </a:r>
          </a:p>
          <a:p>
            <a:r>
              <a:rPr lang="en-US" altLang="ko-KR" sz="1000" dirty="0"/>
              <a:t>database: 211.123.456.123</a:t>
            </a:r>
          </a:p>
          <a:p>
            <a:r>
              <a:rPr lang="en-US" altLang="ko-KR" sz="1000" dirty="0"/>
              <a:t>…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CB5669-285E-56E5-F377-10CE60BEC726}"/>
              </a:ext>
            </a:extLst>
          </p:cNvPr>
          <p:cNvSpPr txBox="1"/>
          <p:nvPr/>
        </p:nvSpPr>
        <p:spPr>
          <a:xfrm>
            <a:off x="4516071" y="4351354"/>
            <a:ext cx="12939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port: 8082</a:t>
            </a:r>
          </a:p>
          <a:p>
            <a:r>
              <a:rPr lang="en-US" altLang="ko-KR" sz="1000" dirty="0"/>
              <a:t>database: 127.0.0.1</a:t>
            </a:r>
          </a:p>
          <a:p>
            <a:r>
              <a:rPr lang="en-US" altLang="ko-KR" sz="1000" dirty="0"/>
              <a:t>…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2FF59-4161-8889-786D-D7244E739F0E}"/>
              </a:ext>
            </a:extLst>
          </p:cNvPr>
          <p:cNvSpPr txBox="1"/>
          <p:nvPr/>
        </p:nvSpPr>
        <p:spPr>
          <a:xfrm>
            <a:off x="6381987" y="4383210"/>
            <a:ext cx="17171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port: 8090</a:t>
            </a:r>
          </a:p>
          <a:p>
            <a:r>
              <a:rPr lang="en-US" altLang="ko-KR" sz="1000" dirty="0"/>
              <a:t>database: 211.586.234.121</a:t>
            </a:r>
          </a:p>
          <a:p>
            <a:r>
              <a:rPr lang="en-US" altLang="ko-KR" sz="1000" dirty="0"/>
              <a:t>…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5F0F55-CB7D-B133-73A2-E6E77652E3BA}"/>
              </a:ext>
            </a:extLst>
          </p:cNvPr>
          <p:cNvSpPr txBox="1"/>
          <p:nvPr/>
        </p:nvSpPr>
        <p:spPr>
          <a:xfrm>
            <a:off x="8121937" y="4360044"/>
            <a:ext cx="17171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port: 8090</a:t>
            </a:r>
          </a:p>
          <a:p>
            <a:r>
              <a:rPr lang="en-US" altLang="ko-KR" sz="1000" dirty="0"/>
              <a:t>database: 211.586.234.121</a:t>
            </a:r>
          </a:p>
          <a:p>
            <a:r>
              <a:rPr lang="en-US" altLang="ko-KR" sz="1000" dirty="0"/>
              <a:t>…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2736A4-C294-1AE2-42FF-740C6D9CED8C}"/>
              </a:ext>
            </a:extLst>
          </p:cNvPr>
          <p:cNvSpPr txBox="1"/>
          <p:nvPr/>
        </p:nvSpPr>
        <p:spPr>
          <a:xfrm>
            <a:off x="2901335" y="3578463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개발자 </a:t>
            </a:r>
            <a:r>
              <a:rPr lang="en-US" altLang="ko-KR" sz="1400" dirty="0"/>
              <a:t>PC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270B98-B981-A963-39C8-561DEB88B11E}"/>
              </a:ext>
            </a:extLst>
          </p:cNvPr>
          <p:cNvSpPr txBox="1"/>
          <p:nvPr/>
        </p:nvSpPr>
        <p:spPr>
          <a:xfrm>
            <a:off x="4473916" y="3578462"/>
            <a:ext cx="1462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QA</a:t>
            </a:r>
            <a:r>
              <a:rPr lang="ko-KR" altLang="en-US" sz="1400" dirty="0"/>
              <a:t> 테스트 서버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EB842E-4DD0-5AD6-56FC-E4B04177E5C3}"/>
              </a:ext>
            </a:extLst>
          </p:cNvPr>
          <p:cNvSpPr txBox="1"/>
          <p:nvPr/>
        </p:nvSpPr>
        <p:spPr>
          <a:xfrm>
            <a:off x="6552149" y="358304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개발 서버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0F6DE3-6C61-7BC6-280C-22FB4B8A78C1}"/>
              </a:ext>
            </a:extLst>
          </p:cNvPr>
          <p:cNvSpPr txBox="1"/>
          <p:nvPr/>
        </p:nvSpPr>
        <p:spPr>
          <a:xfrm>
            <a:off x="8387854" y="35784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운영서버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5065A3-6107-0BE9-1C2F-9DE3F71A6E7A}"/>
              </a:ext>
            </a:extLst>
          </p:cNvPr>
          <p:cNvSpPr txBox="1"/>
          <p:nvPr/>
        </p:nvSpPr>
        <p:spPr>
          <a:xfrm>
            <a:off x="135167" y="6545387"/>
            <a:ext cx="29797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i="1" dirty="0"/>
              <a:t>참고</a:t>
            </a:r>
            <a:r>
              <a:rPr lang="en-US" altLang="ko-KR" sz="1200" i="1" dirty="0"/>
              <a:t>) QA?:</a:t>
            </a:r>
            <a:r>
              <a:rPr lang="ko-KR" altLang="en-US" sz="1200" i="1" dirty="0"/>
              <a:t> </a:t>
            </a:r>
            <a:r>
              <a:rPr lang="en-US" altLang="ko-KR" sz="1200" i="1" dirty="0"/>
              <a:t>Quality Assurance, </a:t>
            </a:r>
            <a:r>
              <a:rPr lang="ko-KR" altLang="en-US" sz="1200" i="1" dirty="0"/>
              <a:t>품질 보증</a:t>
            </a:r>
          </a:p>
        </p:txBody>
      </p:sp>
    </p:spTree>
    <p:extLst>
      <p:ext uri="{BB962C8B-B14F-4D97-AF65-F5344CB8AC3E}">
        <p14:creationId xmlns:p14="http://schemas.microsoft.com/office/powerpoint/2010/main" val="74147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F8DB3-B0A0-52A9-986B-667C3594882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Log4j</a:t>
            </a:r>
            <a:endParaRPr lang="ko-KR" altLang="en-US" b="1" dirty="0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F89C061-0640-7977-1534-F57CFEC69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12" y="1543834"/>
            <a:ext cx="7979461" cy="393613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A482E8E-8AD4-CD1E-6F73-B44E5FBC765B}"/>
              </a:ext>
            </a:extLst>
          </p:cNvPr>
          <p:cNvSpPr/>
          <p:nvPr/>
        </p:nvSpPr>
        <p:spPr>
          <a:xfrm>
            <a:off x="2329343" y="2471010"/>
            <a:ext cx="7343164" cy="26146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5EF6BE6-28B0-D9D7-E686-77F294415127}"/>
              </a:ext>
            </a:extLst>
          </p:cNvPr>
          <p:cNvSpPr/>
          <p:nvPr/>
        </p:nvSpPr>
        <p:spPr>
          <a:xfrm>
            <a:off x="2329343" y="3073824"/>
            <a:ext cx="5598254" cy="261463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26EFC0-372E-6C01-F8B1-34916E7AB779}"/>
              </a:ext>
            </a:extLst>
          </p:cNvPr>
          <p:cNvSpPr/>
          <p:nvPr/>
        </p:nvSpPr>
        <p:spPr>
          <a:xfrm>
            <a:off x="2423020" y="3675421"/>
            <a:ext cx="831908" cy="169603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975CB-745A-B4BA-71AD-47FA8A9ABB99}"/>
              </a:ext>
            </a:extLst>
          </p:cNvPr>
          <p:cNvSpPr txBox="1"/>
          <p:nvPr/>
        </p:nvSpPr>
        <p:spPr>
          <a:xfrm>
            <a:off x="1842408" y="5711594"/>
            <a:ext cx="8799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“</a:t>
            </a:r>
            <a:r>
              <a:rPr lang="ko-KR" altLang="en-US" sz="1400" i="1" dirty="0"/>
              <a:t>콘솔 및 파일 출력의 형태로 로깅을 도와주며 </a:t>
            </a:r>
            <a:r>
              <a:rPr lang="en-US" altLang="ko-KR" sz="1400" i="1" dirty="0"/>
              <a:t>xml, JSON,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YAML,</a:t>
            </a:r>
            <a:r>
              <a:rPr lang="ko-KR" altLang="en-US" sz="1400" i="1" dirty="0"/>
              <a:t> </a:t>
            </a:r>
            <a:r>
              <a:rPr lang="en-US" altLang="ko-KR" sz="1400" i="1" dirty="0"/>
              <a:t>properties </a:t>
            </a:r>
            <a:r>
              <a:rPr lang="ko-KR" altLang="en-US" sz="1400" i="1" dirty="0"/>
              <a:t>형태로 환경을 구성할 수 있다</a:t>
            </a:r>
            <a:r>
              <a:rPr lang="en-US" altLang="ko-KR" sz="1400" i="1" dirty="0"/>
              <a:t>.”</a:t>
            </a:r>
            <a:endParaRPr lang="ko-KR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2464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00CD2852-FE6F-2EDC-1BD6-E66F5A61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513" y="1853423"/>
            <a:ext cx="7844974" cy="31511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753741-099D-3328-C8E1-DAE426F3744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Log4j </a:t>
            </a:r>
            <a:r>
              <a:rPr lang="ko-KR" altLang="en-US" b="1" dirty="0"/>
              <a:t>레벨</a:t>
            </a:r>
          </a:p>
        </p:txBody>
      </p:sp>
    </p:spTree>
    <p:extLst>
      <p:ext uri="{BB962C8B-B14F-4D97-AF65-F5344CB8AC3E}">
        <p14:creationId xmlns:p14="http://schemas.microsoft.com/office/powerpoint/2010/main" val="229203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테이블이(가) 표시된 사진&#10;&#10;자동 생성된 설명">
            <a:extLst>
              <a:ext uri="{FF2B5EF4-FFF2-40B4-BE49-F238E27FC236}">
                <a16:creationId xmlns:a16="http://schemas.microsoft.com/office/drawing/2014/main" id="{72EEEC68-E245-BB04-CFEA-E0FB0064B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057" y="2138327"/>
            <a:ext cx="8925886" cy="20340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65864D-A523-69BE-CCFF-96D50BE95203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Log4j </a:t>
            </a:r>
            <a:r>
              <a:rPr lang="ko-KR" altLang="en-US" b="1" dirty="0"/>
              <a:t>구성</a:t>
            </a:r>
          </a:p>
        </p:txBody>
      </p:sp>
    </p:spTree>
    <p:extLst>
      <p:ext uri="{BB962C8B-B14F-4D97-AF65-F5344CB8AC3E}">
        <p14:creationId xmlns:p14="http://schemas.microsoft.com/office/powerpoint/2010/main" val="238498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테이블이(가) 표시된 사진&#10;&#10;자동 생성된 설명">
            <a:extLst>
              <a:ext uri="{FF2B5EF4-FFF2-40B4-BE49-F238E27FC236}">
                <a16:creationId xmlns:a16="http://schemas.microsoft.com/office/drawing/2014/main" id="{7D165910-CEA1-2C0A-EFC2-7A890261F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585" y="1675684"/>
            <a:ext cx="6375088" cy="2438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F47684-5A49-DAF3-4037-CDFFB4D46D89}"/>
              </a:ext>
            </a:extLst>
          </p:cNvPr>
          <p:cNvSpPr txBox="1"/>
          <p:nvPr/>
        </p:nvSpPr>
        <p:spPr>
          <a:xfrm>
            <a:off x="3178096" y="4917898"/>
            <a:ext cx="520206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en-US" altLang="ko-KR" sz="1400" dirty="0" err="1"/>
              <a:t>FileAppender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RoolingFileAppender</a:t>
            </a:r>
            <a:r>
              <a:rPr lang="ko-KR" altLang="en-US" sz="1400" dirty="0"/>
              <a:t>의 차이</a:t>
            </a:r>
            <a:r>
              <a:rPr lang="en-US" altLang="ko-KR" sz="1400" dirty="0"/>
              <a:t>&gt;</a:t>
            </a:r>
          </a:p>
          <a:p>
            <a:r>
              <a:rPr lang="en-US" altLang="ko-KR" sz="1200" dirty="0" err="1"/>
              <a:t>FileAppender</a:t>
            </a:r>
            <a:r>
              <a:rPr lang="ko-KR" altLang="en-US" sz="1200" dirty="0"/>
              <a:t>의 경우 지정한 하나의 파일에 로그가 계속 쌓이게 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때문에 파일의 크기가 지나치게 커질 수 있고</a:t>
            </a:r>
            <a:r>
              <a:rPr lang="en-US" altLang="ko-KR" sz="1200" dirty="0"/>
              <a:t>, </a:t>
            </a:r>
            <a:r>
              <a:rPr lang="ko-KR" altLang="en-US" sz="1200" dirty="0"/>
              <a:t>로그 관리가 어려워진다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 err="1"/>
              <a:t>RollingFileAppender</a:t>
            </a:r>
            <a:r>
              <a:rPr lang="ko-KR" altLang="en-US" sz="1200" dirty="0"/>
              <a:t>는 설정을 통해 특정 크기 이상으로 파일이 커진다면</a:t>
            </a:r>
            <a:endParaRPr lang="en-US" altLang="ko-KR" sz="1200" dirty="0"/>
          </a:p>
          <a:p>
            <a:r>
              <a:rPr lang="ko-KR" altLang="en-US" sz="1200" dirty="0"/>
              <a:t>기존 파일을 백업 파일로 변경한다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E6F60-C0B4-8287-E545-8415DF7EDA95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Log4j </a:t>
            </a:r>
            <a:r>
              <a:rPr lang="en-US" altLang="ko-KR" b="1" dirty="0" err="1"/>
              <a:t>Appender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9190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15434B1D-EAD2-3E67-FD0C-1A85E0FF9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77" y="1463674"/>
            <a:ext cx="9261446" cy="45229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C78E37-AFA4-41AC-A577-C59979442D8A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Log4j </a:t>
            </a:r>
            <a:r>
              <a:rPr lang="en-US" altLang="ko-KR" b="1" dirty="0" err="1"/>
              <a:t>PatternLayout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15881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069EFD8-2FF9-BFBE-F517-517F86FC0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14" y="1460429"/>
            <a:ext cx="6343550" cy="4424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AE9BB1-EBD6-AF9A-21B3-18BE6AD97D86}"/>
              </a:ext>
            </a:extLst>
          </p:cNvPr>
          <p:cNvSpPr txBox="1"/>
          <p:nvPr/>
        </p:nvSpPr>
        <p:spPr>
          <a:xfrm>
            <a:off x="129309" y="341738"/>
            <a:ext cx="1192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Log4j </a:t>
            </a:r>
            <a:r>
              <a:rPr lang="ko-KR" altLang="en-US" b="1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48574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206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HY강B</vt:lpstr>
      <vt:lpstr>Malgun Gothic Semilight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Minwoo Kang</cp:lastModifiedBy>
  <cp:revision>258</cp:revision>
  <dcterms:created xsi:type="dcterms:W3CDTF">2024-06-23T05:25:09Z</dcterms:created>
  <dcterms:modified xsi:type="dcterms:W3CDTF">2024-08-27T08:27:31Z</dcterms:modified>
</cp:coreProperties>
</file>