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0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7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0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6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3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EEDE-2854-48FA-B20B-18BD37858E4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98E7B-F2A6-412D-9DA7-C9C1BFEF8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9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01389" y="2460567"/>
            <a:ext cx="1230283" cy="5320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79077" y="2460567"/>
            <a:ext cx="1463040" cy="5320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04416" y="1271847"/>
            <a:ext cx="1463040" cy="5320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04416" y="3568238"/>
            <a:ext cx="1463040" cy="5320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파일관리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5" idx="3"/>
            <a:endCxn id="6" idx="1"/>
          </p:cNvCxnSpPr>
          <p:nvPr/>
        </p:nvCxnSpPr>
        <p:spPr>
          <a:xfrm flipV="1">
            <a:off x="6542117" y="1537854"/>
            <a:ext cx="1762299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3"/>
            <a:endCxn id="7" idx="1"/>
          </p:cNvCxnSpPr>
          <p:nvPr/>
        </p:nvCxnSpPr>
        <p:spPr>
          <a:xfrm>
            <a:off x="6542117" y="2726574"/>
            <a:ext cx="1762299" cy="110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3"/>
            <a:endCxn id="5" idx="1"/>
          </p:cNvCxnSpPr>
          <p:nvPr/>
        </p:nvCxnSpPr>
        <p:spPr>
          <a:xfrm>
            <a:off x="4031672" y="2726574"/>
            <a:ext cx="1047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5019" y="939338"/>
            <a:ext cx="1562792" cy="42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65019" y="1591887"/>
            <a:ext cx="1562792" cy="42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아이디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65019" y="2244436"/>
            <a:ext cx="1562792" cy="42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65019" y="2896985"/>
            <a:ext cx="1562792" cy="42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665019" y="3520439"/>
            <a:ext cx="1562792" cy="627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 이미지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5019" y="4497185"/>
            <a:ext cx="1562792" cy="723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패스워드</a:t>
            </a:r>
            <a:endParaRPr lang="ko-KR" altLang="en-US"/>
          </a:p>
        </p:txBody>
      </p:sp>
      <p:cxnSp>
        <p:nvCxnSpPr>
          <p:cNvPr id="30" name="직선 연결선 29"/>
          <p:cNvCxnSpPr>
            <a:stCxn id="18" idx="6"/>
            <a:endCxn id="4" idx="1"/>
          </p:cNvCxnSpPr>
          <p:nvPr/>
        </p:nvCxnSpPr>
        <p:spPr>
          <a:xfrm>
            <a:off x="2227811" y="1151313"/>
            <a:ext cx="573578" cy="157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4" idx="6"/>
            <a:endCxn id="4" idx="1"/>
          </p:cNvCxnSpPr>
          <p:nvPr/>
        </p:nvCxnSpPr>
        <p:spPr>
          <a:xfrm>
            <a:off x="2227811" y="1803862"/>
            <a:ext cx="573578" cy="92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5" idx="6"/>
            <a:endCxn id="4" idx="1"/>
          </p:cNvCxnSpPr>
          <p:nvPr/>
        </p:nvCxnSpPr>
        <p:spPr>
          <a:xfrm>
            <a:off x="2227811" y="2456411"/>
            <a:ext cx="573578" cy="27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6" idx="6"/>
            <a:endCxn id="4" idx="1"/>
          </p:cNvCxnSpPr>
          <p:nvPr/>
        </p:nvCxnSpPr>
        <p:spPr>
          <a:xfrm flipV="1">
            <a:off x="2227811" y="2726574"/>
            <a:ext cx="573578" cy="38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7" idx="6"/>
            <a:endCxn id="4" idx="1"/>
          </p:cNvCxnSpPr>
          <p:nvPr/>
        </p:nvCxnSpPr>
        <p:spPr>
          <a:xfrm flipV="1">
            <a:off x="2227811" y="2726574"/>
            <a:ext cx="573578" cy="110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8" idx="6"/>
            <a:endCxn id="4" idx="1"/>
          </p:cNvCxnSpPr>
          <p:nvPr/>
        </p:nvCxnSpPr>
        <p:spPr>
          <a:xfrm flipV="1">
            <a:off x="2227811" y="2726574"/>
            <a:ext cx="573578" cy="213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405100" y="4655125"/>
            <a:ext cx="1537855" cy="504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079077" y="4656164"/>
            <a:ext cx="1687483" cy="504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해시태그</a:t>
            </a:r>
            <a:endParaRPr lang="ko-KR" altLang="en-US"/>
          </a:p>
        </p:txBody>
      </p:sp>
      <p:cxnSp>
        <p:nvCxnSpPr>
          <p:cNvPr id="47" name="직선 연결선 46"/>
          <p:cNvCxnSpPr>
            <a:stCxn id="5" idx="2"/>
            <a:endCxn id="44" idx="0"/>
          </p:cNvCxnSpPr>
          <p:nvPr/>
        </p:nvCxnSpPr>
        <p:spPr>
          <a:xfrm flipH="1">
            <a:off x="4174028" y="2992581"/>
            <a:ext cx="1636569" cy="1662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" idx="2"/>
            <a:endCxn id="45" idx="0"/>
          </p:cNvCxnSpPr>
          <p:nvPr/>
        </p:nvCxnSpPr>
        <p:spPr>
          <a:xfrm>
            <a:off x="5810597" y="2992581"/>
            <a:ext cx="112222" cy="166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0162311" y="3108960"/>
            <a:ext cx="1907768" cy="55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파일경로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10162311" y="3869574"/>
            <a:ext cx="1907768" cy="55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파일명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0162310" y="4630188"/>
            <a:ext cx="1907769" cy="55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파일확장자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10162311" y="5436520"/>
            <a:ext cx="1907768" cy="55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파일크기</a:t>
            </a:r>
            <a:endParaRPr lang="ko-KR" altLang="en-US" dirty="0"/>
          </a:p>
        </p:txBody>
      </p:sp>
      <p:cxnSp>
        <p:nvCxnSpPr>
          <p:cNvPr id="55" name="직선 연결선 54"/>
          <p:cNvCxnSpPr>
            <a:stCxn id="7" idx="3"/>
            <a:endCxn id="50" idx="2"/>
          </p:cNvCxnSpPr>
          <p:nvPr/>
        </p:nvCxnSpPr>
        <p:spPr>
          <a:xfrm flipV="1">
            <a:off x="9767456" y="3387437"/>
            <a:ext cx="394855" cy="44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7" idx="3"/>
            <a:endCxn id="51" idx="2"/>
          </p:cNvCxnSpPr>
          <p:nvPr/>
        </p:nvCxnSpPr>
        <p:spPr>
          <a:xfrm>
            <a:off x="9767456" y="3834245"/>
            <a:ext cx="394855" cy="31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7" idx="3"/>
            <a:endCxn id="52" idx="2"/>
          </p:cNvCxnSpPr>
          <p:nvPr/>
        </p:nvCxnSpPr>
        <p:spPr>
          <a:xfrm>
            <a:off x="9767456" y="3834245"/>
            <a:ext cx="394854" cy="107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7" idx="3"/>
            <a:endCxn id="53" idx="2"/>
          </p:cNvCxnSpPr>
          <p:nvPr/>
        </p:nvCxnSpPr>
        <p:spPr>
          <a:xfrm>
            <a:off x="9767456" y="3834245"/>
            <a:ext cx="394855" cy="1880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10374284" y="382385"/>
            <a:ext cx="1579418" cy="55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댓글내용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6963989" y="4656164"/>
            <a:ext cx="1687483" cy="504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좋아요</a:t>
            </a:r>
            <a:endParaRPr lang="ko-KR" altLang="en-US" dirty="0"/>
          </a:p>
        </p:txBody>
      </p:sp>
      <p:cxnSp>
        <p:nvCxnSpPr>
          <p:cNvPr id="69" name="직선 연결선 68"/>
          <p:cNvCxnSpPr>
            <a:stCxn id="5" idx="2"/>
            <a:endCxn id="65" idx="0"/>
          </p:cNvCxnSpPr>
          <p:nvPr/>
        </p:nvCxnSpPr>
        <p:spPr>
          <a:xfrm>
            <a:off x="5810597" y="2992581"/>
            <a:ext cx="1997134" cy="166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0272452" y="1421475"/>
            <a:ext cx="1687483" cy="504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좋아요</a:t>
            </a:r>
            <a:endParaRPr lang="ko-KR" altLang="en-US" dirty="0"/>
          </a:p>
        </p:txBody>
      </p:sp>
      <p:cxnSp>
        <p:nvCxnSpPr>
          <p:cNvPr id="72" name="직선 연결선 71"/>
          <p:cNvCxnSpPr>
            <a:stCxn id="6" idx="3"/>
            <a:endCxn id="62" idx="2"/>
          </p:cNvCxnSpPr>
          <p:nvPr/>
        </p:nvCxnSpPr>
        <p:spPr>
          <a:xfrm flipV="1">
            <a:off x="9767456" y="660862"/>
            <a:ext cx="606828" cy="876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" idx="3"/>
            <a:endCxn id="70" idx="2"/>
          </p:cNvCxnSpPr>
          <p:nvPr/>
        </p:nvCxnSpPr>
        <p:spPr>
          <a:xfrm>
            <a:off x="9767456" y="1537854"/>
            <a:ext cx="504996" cy="13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4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2024-07-24T01:12:43Z</dcterms:created>
  <dcterms:modified xsi:type="dcterms:W3CDTF">2024-07-24T03:23:43Z</dcterms:modified>
</cp:coreProperties>
</file>