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8" r:id="rId3"/>
    <p:sldId id="269" r:id="rId4"/>
    <p:sldId id="27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353" autoAdjust="0"/>
  </p:normalViewPr>
  <p:slideViewPr>
    <p:cSldViewPr snapToGrid="0">
      <p:cViewPr varScale="1">
        <p:scale>
          <a:sx n="104" d="100"/>
          <a:sy n="104" d="100"/>
        </p:scale>
        <p:origin x="8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6777C-593C-4653-88C6-C81E2FB8BE5F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97D2D-748F-4685-B51C-40512B402E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38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E473C-0072-B1EF-56A8-CEA0B4FA7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AC1698-3D25-2ECF-C2B1-237AB5F05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891C6-CFB8-643E-7290-8AC39624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73D33D-D68A-88F3-DE18-F69C0187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F9FBA-3E71-CD78-F6C5-76E3830A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01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0EC3B-DE98-F400-D0E1-10927CB1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5979D7-E52F-1CAD-A269-802EDBE78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6E922-DB23-EE9D-6946-2738BEB0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BDC21-24FD-401C-1F2E-D681B963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8798C-9C22-D467-05FE-9BF8F3E4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10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F141F0-89E4-782E-055A-8BE9CE432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59A626-41DC-CBC4-0FC0-F675345C5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F5A1B9-67CB-3BED-E2A4-73BAD29B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7CB0-6112-A0DB-3E4E-87BD1084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27AD9-52E1-C4FA-1D76-8DE8630F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41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C11667-C791-632B-C3EB-70719A96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2024-07-22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60236F-AF7E-C5D7-2349-CC41349F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99FF73-8AC4-259B-52F8-4CC914B4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FCDBC3C-DCD3-132A-2AB4-4F1131CCD3F8}"/>
              </a:ext>
            </a:extLst>
          </p:cNvPr>
          <p:cNvCxnSpPr/>
          <p:nvPr userDrawn="1"/>
        </p:nvCxnSpPr>
        <p:spPr>
          <a:xfrm>
            <a:off x="129396" y="733245"/>
            <a:ext cx="119217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11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5FA31-DCEF-7B6D-0277-B77C08972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907EE7-2D61-4BFB-B4EA-D5DC77886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E7AF8-57A4-EC85-2022-F39E9490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A5CEC-4A2A-54C9-7AA9-B2D29E52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CF5C2-FD5F-BF7B-465C-5CD52713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9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3897F-B46F-4588-0465-7E1D9F70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C0D3D-7985-7F7A-D617-FC157D62B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3AE95A-4C9A-0D10-8377-CFBB664D2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8AC5F-8F7C-6BF9-A000-31A4DBA9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144882-6E6D-6189-ED0F-506C27DA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47B80C-F49A-664C-83B1-3E6A7113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16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40DF3-D876-DEB5-09EB-1F28A982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529A23-251A-8724-C990-E9932F3D8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066E8C-29D3-B9F0-7C2E-72FAF484D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458117-781F-405C-16D8-F6FF2277E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6568B9-B0FC-E3D0-E2B0-DA3BA8817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692692-161B-D144-89BA-CAFEF7F8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BD624F-6A58-6191-7F29-05E60015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6A1E75-B338-DFF1-42CF-01811712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4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7ADD3-2AF4-B170-9BD5-6963823D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0CFC2A-5C84-C675-FCD9-2A71D3EC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8D5FC0-393F-E9B2-1B78-3D4681111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1A7A27-3025-7B55-8B10-292543FD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66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5DD1BD-F42A-7F1F-9C90-A4828CF0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D76867-219E-828F-C30C-672E44DF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61D5E8-6643-E9B6-9184-2A541E11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76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8F0E4-C671-1927-55F0-CBC52CAB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D5D87-811B-B21C-9B18-9C44F6440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F6A705-7F90-6A02-6DA3-A77848FE4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213153-1D06-A79C-9622-34BCE1AA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0BD259-D58E-37B6-2209-98D9CF438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0F6C14-3F68-878B-2246-BEC48897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09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04E11-FD1F-E24C-5CCF-BAC129EC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4970E3-E8F6-4075-96CB-824728B56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124933-34F5-EE26-62A9-6D4C28352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98AF81-7A30-95A9-179D-34829870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2A1410-00E4-FDFA-E0DD-80B51A99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B6E514-0B23-D165-F4CB-5F934EF4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7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66BA70-F47B-72E4-7A9C-DA8765F20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11D9B5-EE65-9B37-695B-930ADABEA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B62A3-233E-CA81-5E6D-C01F8F7B3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47AEB-3597-4F91-B7F2-7755FF207E16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0FAC65-C6DA-D211-F379-1D722DF8D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1180B-30D7-E0D8-646B-A71AD4DEE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16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F55A5A-DF91-5743-A013-9756A7393244}"/>
              </a:ext>
            </a:extLst>
          </p:cNvPr>
          <p:cNvSpPr txBox="1"/>
          <p:nvPr/>
        </p:nvSpPr>
        <p:spPr>
          <a:xfrm>
            <a:off x="3288145" y="2249659"/>
            <a:ext cx="53940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데이터베이스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JOIN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실습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BED25-DC7B-595A-321A-073BB77067D7}"/>
              </a:ext>
            </a:extLst>
          </p:cNvPr>
          <p:cNvSpPr txBox="1"/>
          <p:nvPr/>
        </p:nvSpPr>
        <p:spPr>
          <a:xfrm>
            <a:off x="5566889" y="5541550"/>
            <a:ext cx="204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만경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ES</a:t>
            </a:r>
          </a:p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강민우 팀장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FA1C7-0437-98C0-5D32-6B3DB6277E1F}"/>
              </a:ext>
            </a:extLst>
          </p:cNvPr>
          <p:cNvSpPr txBox="1"/>
          <p:nvPr/>
        </p:nvSpPr>
        <p:spPr>
          <a:xfrm>
            <a:off x="4976095" y="1550573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2024 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여성</a:t>
            </a:r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SW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개발자 양성과정</a:t>
            </a:r>
            <a:endParaRPr lang="en-US" altLang="ko-KR" sz="1050" dirty="0">
              <a:ln>
                <a:solidFill>
                  <a:schemeClr val="tx1">
                    <a:alpha val="1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25ACC6A-9ABB-8A3C-785E-30DDCB347EF5}"/>
              </a:ext>
            </a:extLst>
          </p:cNvPr>
          <p:cNvGrpSpPr/>
          <p:nvPr/>
        </p:nvGrpSpPr>
        <p:grpSpPr>
          <a:xfrm>
            <a:off x="4337108" y="1812183"/>
            <a:ext cx="3275272" cy="88579"/>
            <a:chOff x="4337108" y="1769323"/>
            <a:chExt cx="3275272" cy="88579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895B97A-C0BD-0676-9FE8-7329FC1DD0C3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2115D11-7EA5-4809-A8A3-4D078D1E4EB0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AFF84ED-4355-7D5A-F788-C796EDE9EDB2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842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9DBC2A-A5ED-663F-D368-F1BD150243D5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실습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9309" y="979055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1. 2024</a:t>
            </a:r>
            <a:r>
              <a:rPr lang="ko-KR" altLang="en-US" dirty="0"/>
              <a:t>년 동구 소재 학교 소속 학생들의 수능 성적을 </a:t>
            </a:r>
            <a:r>
              <a:rPr lang="ko-KR" altLang="en-US" dirty="0" err="1"/>
              <a:t>조회하시오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309" y="1730085"/>
            <a:ext cx="5583382" cy="442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1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309" y="979055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2. 2024</a:t>
            </a:r>
            <a:r>
              <a:rPr lang="ko-KR" altLang="en-US" dirty="0" smtClean="0"/>
              <a:t>년 남자 고등학교를 재학중인 학생들의 수능성적을 </a:t>
            </a:r>
            <a:r>
              <a:rPr lang="ko-KR" altLang="en-US" dirty="0" err="1" smtClean="0"/>
              <a:t>조회하시오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9DBC2A-A5ED-663F-D368-F1BD150243D5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실습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394" y="1781174"/>
            <a:ext cx="6339457" cy="477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37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309" y="979055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3. 2024</a:t>
            </a:r>
            <a:r>
              <a:rPr lang="ko-KR" altLang="en-US" dirty="0"/>
              <a:t>년 학교별 수능성적의 </a:t>
            </a:r>
            <a:r>
              <a:rPr lang="ko-KR" altLang="en-US" dirty="0" err="1"/>
              <a:t>평균성적을</a:t>
            </a:r>
            <a:r>
              <a:rPr lang="ko-KR" altLang="en-US" dirty="0"/>
              <a:t> </a:t>
            </a:r>
            <a:r>
              <a:rPr lang="ko-KR" altLang="en-US" dirty="0" err="1"/>
              <a:t>조회하시오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9DBC2A-A5ED-663F-D368-F1BD150243D5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실습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27771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2194</TotalTime>
  <Words>49</Words>
  <Application>Microsoft Office PowerPoint</Application>
  <PresentationFormat>와이드스크린</PresentationFormat>
  <Paragraphs>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HY강B</vt:lpstr>
      <vt:lpstr>Malgun Gothic Semilight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193</cp:revision>
  <dcterms:created xsi:type="dcterms:W3CDTF">2024-06-23T05:25:09Z</dcterms:created>
  <dcterms:modified xsi:type="dcterms:W3CDTF">2024-07-22T02:19:24Z</dcterms:modified>
</cp:coreProperties>
</file>