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 err="1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정규식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Validation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DF37F592-77D0-4869-B99A-76FBBE95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64" y="879796"/>
            <a:ext cx="7378672" cy="5911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CB6D7E-06B5-785A-627E-414E241F159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6779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094501C-5A20-F91C-7B77-DCA42F89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36" y="922786"/>
            <a:ext cx="7745927" cy="580191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91077C5-3894-E57D-DA6A-54CB8359892F}"/>
              </a:ext>
            </a:extLst>
          </p:cNvPr>
          <p:cNvSpPr/>
          <p:nvPr/>
        </p:nvSpPr>
        <p:spPr>
          <a:xfrm>
            <a:off x="2223035" y="870781"/>
            <a:ext cx="7745927" cy="2853926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D0A21D-5F3F-39E4-F06F-70F5E7CC238A}"/>
              </a:ext>
            </a:extLst>
          </p:cNvPr>
          <p:cNvSpPr/>
          <p:nvPr/>
        </p:nvSpPr>
        <p:spPr>
          <a:xfrm>
            <a:off x="2223035" y="3776712"/>
            <a:ext cx="7745927" cy="93790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C630D-C5FD-F4E6-4A02-EC5B137229A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7684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7FF556A-712B-D22F-A4A6-670F2131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40" y="831440"/>
            <a:ext cx="7457120" cy="589326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79D7BAD-2963-A6F9-7DB7-F43FB86DA83A}"/>
              </a:ext>
            </a:extLst>
          </p:cNvPr>
          <p:cNvSpPr/>
          <p:nvPr/>
        </p:nvSpPr>
        <p:spPr>
          <a:xfrm>
            <a:off x="2367440" y="831440"/>
            <a:ext cx="7457120" cy="34273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055193-A9C2-D4A1-2221-6F3F7901271F}"/>
              </a:ext>
            </a:extLst>
          </p:cNvPr>
          <p:cNvSpPr/>
          <p:nvPr/>
        </p:nvSpPr>
        <p:spPr>
          <a:xfrm>
            <a:off x="2367440" y="5220280"/>
            <a:ext cx="7457120" cy="34273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5770853-0F1E-675B-5E85-7EECB254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297" y="1002809"/>
            <a:ext cx="1999901" cy="132533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30709-30C5-6DBA-F8DA-71EA52C67E0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55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0A978EE-BE42-DA30-CFBD-C4E947E5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78" y="1518409"/>
            <a:ext cx="9388043" cy="41805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ECC88C-5AB8-5C9A-243E-4FEBB660B505}"/>
              </a:ext>
            </a:extLst>
          </p:cNvPr>
          <p:cNvSpPr/>
          <p:nvPr/>
        </p:nvSpPr>
        <p:spPr>
          <a:xfrm>
            <a:off x="1401977" y="5241781"/>
            <a:ext cx="9388043" cy="39562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8832A-00E1-DBC7-9DF0-4503D089EFBB}"/>
              </a:ext>
            </a:extLst>
          </p:cNvPr>
          <p:cNvSpPr/>
          <p:nvPr/>
        </p:nvSpPr>
        <p:spPr>
          <a:xfrm>
            <a:off x="1401977" y="4701231"/>
            <a:ext cx="9388043" cy="478971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5607-F91D-C7F5-7C82-A666C1A86544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05942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27E29-85C6-56ED-3209-F5EFDB560C9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r>
              <a:rPr lang="ko-KR" altLang="en-US" b="1" dirty="0"/>
              <a:t> 사용 예제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5CDF4-DC14-B0A1-05D1-83878DE29067}"/>
              </a:ext>
            </a:extLst>
          </p:cNvPr>
          <p:cNvSpPr txBox="1"/>
          <p:nvPr/>
        </p:nvSpPr>
        <p:spPr>
          <a:xfrm>
            <a:off x="561649" y="818776"/>
            <a:ext cx="922239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숫자만 허용</a:t>
            </a:r>
            <a:r>
              <a:rPr lang="en-US" altLang="ko-KR" sz="1400" dirty="0"/>
              <a:t>: ^[0-9]+$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영문 소문자만 허용</a:t>
            </a:r>
            <a:r>
              <a:rPr lang="en-US" altLang="ko-KR" sz="1400" dirty="0"/>
              <a:t>: ^[a-z]+$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영문 대문자만 허용</a:t>
            </a:r>
            <a:r>
              <a:rPr lang="en-US" altLang="ko-KR" sz="1400" dirty="0"/>
              <a:t>: ^[A-Z]+$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영문 대소문자만 허용</a:t>
            </a:r>
            <a:r>
              <a:rPr lang="en-US" altLang="ko-KR" sz="1400" dirty="0"/>
              <a:t>: ^[a-</a:t>
            </a:r>
            <a:r>
              <a:rPr lang="en-US" altLang="ko-KR" sz="1400" dirty="0" err="1"/>
              <a:t>zA</a:t>
            </a:r>
            <a:r>
              <a:rPr lang="en-US" altLang="ko-KR" sz="1400" dirty="0"/>
              <a:t>-Z]+$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한글만 허용</a:t>
            </a:r>
            <a:r>
              <a:rPr lang="en-US" altLang="ko-KR" sz="1400" dirty="0"/>
              <a:t>: ^[</a:t>
            </a:r>
            <a:r>
              <a:rPr lang="ko-KR" altLang="en-US" sz="1400" dirty="0"/>
              <a:t>가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힣</a:t>
            </a:r>
            <a:r>
              <a:rPr lang="en-US" altLang="ko-KR" sz="1400" dirty="0"/>
              <a:t>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 대소문자만 허용</a:t>
            </a:r>
            <a:r>
              <a:rPr lang="en-US" altLang="ko-KR" sz="1400" dirty="0"/>
              <a:t>: ^[0-9a-zA-Z]+$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 대소문자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한글만 허용</a:t>
            </a:r>
            <a:r>
              <a:rPr lang="en-US" altLang="ko-KR" sz="1400" dirty="0"/>
              <a:t>: ^[0-9a-zA-Z</a:t>
            </a:r>
            <a:r>
              <a:rPr lang="ko-KR" altLang="en-US" sz="1400" dirty="0"/>
              <a:t>가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힣</a:t>
            </a:r>
            <a:r>
              <a:rPr lang="en-US" altLang="ko-KR" sz="1400" dirty="0"/>
              <a:t>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특수문자만 허용</a:t>
            </a:r>
            <a:r>
              <a:rPr lang="en-US" altLang="ko-KR" sz="1400" dirty="0"/>
              <a:t>: ^[~`!@#$%^&amp;*()_+=[\]\\{}|;':",.\/&lt;&gt;?-]+$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 대소문자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한글</a:t>
            </a:r>
            <a:r>
              <a:rPr lang="en-US" altLang="ko-KR" sz="1400" dirty="0"/>
              <a:t>, </a:t>
            </a:r>
            <a:r>
              <a:rPr lang="ko-KR" altLang="en-US" sz="1400" dirty="0"/>
              <a:t>특수문자만 허용</a:t>
            </a:r>
            <a:r>
              <a:rPr lang="en-US" altLang="ko-KR" sz="1400" dirty="0"/>
              <a:t>: ^[0-9a-zA-Z</a:t>
            </a:r>
            <a:r>
              <a:rPr lang="ko-KR" altLang="en-US" sz="1400" dirty="0"/>
              <a:t>가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힣</a:t>
            </a:r>
            <a:r>
              <a:rPr lang="ko-KR" altLang="en-US" sz="1400" dirty="0"/>
              <a:t> </a:t>
            </a:r>
            <a:r>
              <a:rPr lang="en-US" altLang="ko-KR" sz="1400" dirty="0"/>
              <a:t>~`!@#$%^&amp;*()_+=[\]\\{}|;':",.\/&lt;&gt;?-]+$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 대소문자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한글</a:t>
            </a:r>
            <a:r>
              <a:rPr lang="en-US" altLang="ko-KR" sz="1400" dirty="0"/>
              <a:t>, </a:t>
            </a:r>
            <a:r>
              <a:rPr lang="ko-KR" altLang="en-US" sz="1400" dirty="0"/>
              <a:t>특수문자 </a:t>
            </a:r>
            <a:r>
              <a:rPr lang="en-US" altLang="ko-KR" sz="1400" dirty="0"/>
              <a:t>‘_’</a:t>
            </a:r>
            <a:r>
              <a:rPr lang="ko-KR" altLang="en-US" sz="1400" dirty="0"/>
              <a:t>만 허용</a:t>
            </a:r>
            <a:r>
              <a:rPr lang="en-US" altLang="ko-KR" sz="1400" dirty="0"/>
              <a:t>: ^[0-9a-zA-Z</a:t>
            </a:r>
            <a:r>
              <a:rPr lang="ko-KR" altLang="en-US" sz="1400" dirty="0"/>
              <a:t>가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힣</a:t>
            </a:r>
            <a:r>
              <a:rPr lang="en-US" altLang="ko-KR" sz="1400" dirty="0"/>
              <a:t>_]+$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 대소문자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한글</a:t>
            </a:r>
            <a:r>
              <a:rPr lang="en-US" altLang="ko-KR" sz="1400" dirty="0"/>
              <a:t>, </a:t>
            </a:r>
            <a:r>
              <a:rPr lang="ko-KR" altLang="en-US" sz="1400" dirty="0"/>
              <a:t>특수문자 </a:t>
            </a:r>
            <a:r>
              <a:rPr lang="en-US" altLang="ko-KR" sz="1400" dirty="0"/>
              <a:t>‘_’, ‘-’, ‘.’</a:t>
            </a:r>
            <a:r>
              <a:rPr lang="ko-KR" altLang="en-US" sz="1400" dirty="0"/>
              <a:t>만 허용</a:t>
            </a:r>
            <a:r>
              <a:rPr lang="en-US" altLang="ko-KR" sz="1400" dirty="0"/>
              <a:t>: ^[0-9a-zA-Z</a:t>
            </a:r>
            <a:r>
              <a:rPr lang="ko-KR" altLang="en-US" sz="1400" dirty="0"/>
              <a:t>가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힣</a:t>
            </a:r>
            <a:r>
              <a:rPr lang="en-US" altLang="ko-KR" sz="1400" dirty="0"/>
              <a:t>_.-]+$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공백</a:t>
            </a:r>
            <a:r>
              <a:rPr lang="en-US" altLang="ko-KR" sz="1400" dirty="0"/>
              <a:t>, </a:t>
            </a:r>
            <a:r>
              <a:rPr lang="ko-KR" altLang="en-US" sz="1400" dirty="0"/>
              <a:t>숫자만 허용</a:t>
            </a:r>
            <a:r>
              <a:rPr lang="en-US" altLang="ko-KR" sz="1400" dirty="0"/>
              <a:t>: ^[0-9\s]+$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공백</a:t>
            </a:r>
            <a:r>
              <a:rPr lang="en-US" altLang="ko-KR" sz="1400" dirty="0"/>
              <a:t>, </a:t>
            </a:r>
            <a:r>
              <a:rPr lang="ko-KR" altLang="en-US" sz="1400" dirty="0"/>
              <a:t>영문 대소문자만 허용</a:t>
            </a:r>
            <a:r>
              <a:rPr lang="en-US" altLang="ko-KR" sz="1400" dirty="0"/>
              <a:t>: ^[a-</a:t>
            </a:r>
            <a:r>
              <a:rPr lang="en-US" altLang="ko-KR" sz="1400" dirty="0" err="1"/>
              <a:t>zA</a:t>
            </a:r>
            <a:r>
              <a:rPr lang="en-US" altLang="ko-KR" sz="1400" dirty="0"/>
              <a:t>-Z\s]+$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공백</a:t>
            </a:r>
            <a:r>
              <a:rPr lang="en-US" altLang="ko-KR" sz="1400" dirty="0"/>
              <a:t>, </a:t>
            </a:r>
            <a:r>
              <a:rPr lang="ko-KR" altLang="en-US" sz="1400" dirty="0"/>
              <a:t>한글만 허용</a:t>
            </a:r>
            <a:r>
              <a:rPr lang="en-US" altLang="ko-KR" sz="1400" dirty="0"/>
              <a:t>: ^[</a:t>
            </a:r>
            <a:r>
              <a:rPr lang="ko-KR" altLang="en-US" sz="1400" dirty="0"/>
              <a:t>가</a:t>
            </a:r>
            <a:r>
              <a:rPr lang="en-US" altLang="ko-KR" sz="1400" dirty="0"/>
              <a:t>-</a:t>
            </a:r>
            <a:r>
              <a:rPr lang="ko-KR" altLang="en-US" sz="1400" dirty="0" err="1"/>
              <a:t>힣</a:t>
            </a:r>
            <a:r>
              <a:rPr lang="en-US" altLang="ko-KR" sz="1400" dirty="0"/>
              <a:t>\s]+$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4151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8A4FC-555C-B308-7399-C873DD32398B}"/>
              </a:ext>
            </a:extLst>
          </p:cNvPr>
          <p:cNvSpPr txBox="1"/>
          <p:nvPr/>
        </p:nvSpPr>
        <p:spPr>
          <a:xfrm>
            <a:off x="588003" y="1618421"/>
            <a:ext cx="103444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숫자 하나 이상 반드시 포함</a:t>
            </a:r>
            <a:r>
              <a:rPr lang="en-US" altLang="ko-KR" sz="1400" dirty="0"/>
              <a:t>: (?=.*\d)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영문 소문자 하나 이상 반드시 포함</a:t>
            </a:r>
            <a:r>
              <a:rPr lang="en-US" altLang="ko-KR" sz="1400" dirty="0"/>
              <a:t>: (?=.*[a-z])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영문 대문자 하나 이상 반드시 포함</a:t>
            </a:r>
            <a:r>
              <a:rPr lang="en-US" altLang="ko-KR" sz="1400" dirty="0"/>
              <a:t>: (?=.*[A-Z])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영문 대소문자 하나 이상 반드시 포함</a:t>
            </a:r>
            <a:r>
              <a:rPr lang="en-US" altLang="ko-KR" sz="1400" dirty="0"/>
              <a:t>: (?=.*[a-</a:t>
            </a:r>
            <a:r>
              <a:rPr lang="en-US" altLang="ko-KR" sz="1400" dirty="0" err="1"/>
              <a:t>zA</a:t>
            </a:r>
            <a:r>
              <a:rPr lang="en-US" altLang="ko-KR" sz="1400" dirty="0"/>
              <a:t>-Z])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영문 소문자 하나 이상</a:t>
            </a:r>
            <a:r>
              <a:rPr lang="en-US" altLang="ko-KR" sz="1400" dirty="0"/>
              <a:t>, </a:t>
            </a:r>
            <a:r>
              <a:rPr lang="ko-KR" altLang="en-US" sz="1400" dirty="0"/>
              <a:t>대문자 하나 이상 반드시 포함</a:t>
            </a:r>
            <a:r>
              <a:rPr lang="en-US" altLang="ko-KR" sz="1400" dirty="0"/>
              <a:t>: (?=.*[a-z])(?=.*[A-Z])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특수문자 하나 이상 반드시 포함</a:t>
            </a:r>
            <a:r>
              <a:rPr lang="en-US" altLang="ko-KR" sz="1400" dirty="0"/>
              <a:t>: (?=.[~`!@#$%^&amp;*()_+=[\]\\{}|;':",.\/&lt;&gt;?-])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 대소문자 하나 이상 반드시 포함</a:t>
            </a:r>
            <a:r>
              <a:rPr lang="en-US" altLang="ko-KR" sz="1400" dirty="0"/>
              <a:t>: (?=.*[a-</a:t>
            </a:r>
            <a:r>
              <a:rPr lang="en-US" altLang="ko-KR" sz="1400" dirty="0" err="1"/>
              <a:t>zA</a:t>
            </a:r>
            <a:r>
              <a:rPr lang="en-US" altLang="ko-KR" sz="1400" dirty="0"/>
              <a:t>-Z])(?=.*[0-9])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 대소문자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특수문자 하나 이상 반드시 포함</a:t>
            </a:r>
            <a:r>
              <a:rPr lang="en-US" altLang="ko-KR" sz="1400" dirty="0"/>
              <a:t>: (?=.*[a-</a:t>
            </a:r>
            <a:r>
              <a:rPr lang="en-US" altLang="ko-KR" sz="1400" dirty="0" err="1"/>
              <a:t>zA</a:t>
            </a:r>
            <a:r>
              <a:rPr lang="en-US" altLang="ko-KR" sz="1400" dirty="0"/>
              <a:t>-Z])(?=.*[0-9])(?=.*[~`!@#$%^&amp;*()_+=[\]\\{}|;':",.\/&lt;&gt;?-])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 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특수문자 하나 이상 반드시 포함</a:t>
            </a:r>
            <a:r>
              <a:rPr lang="en-US" altLang="ko-KR" sz="1400" dirty="0"/>
              <a:t>: (?=.*[a-z])(?=.*[0-9])(?=.*[~`!@#$%^&amp;*()_+=[\]\\{}|;':",.\/&lt;&gt;?-])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숫자</a:t>
            </a:r>
            <a:r>
              <a:rPr lang="en-US" altLang="ko-KR" sz="1400" dirty="0"/>
              <a:t>, </a:t>
            </a:r>
            <a:r>
              <a:rPr lang="ko-KR" altLang="en-US" sz="1400" dirty="0"/>
              <a:t>영문 대소문자</a:t>
            </a:r>
            <a:r>
              <a:rPr lang="en-US" altLang="ko-KR" sz="1400" dirty="0"/>
              <a:t>, </a:t>
            </a:r>
            <a:r>
              <a:rPr lang="ko-KR" altLang="en-US" sz="1400" dirty="0"/>
              <a:t>특수문자 하나 이상 반드시 포함 및 최소 </a:t>
            </a:r>
            <a:r>
              <a:rPr lang="en-US" altLang="ko-KR" sz="1400" dirty="0"/>
              <a:t>4</a:t>
            </a:r>
            <a:r>
              <a:rPr lang="ko-KR" altLang="en-US" sz="1400" dirty="0"/>
              <a:t>자</a:t>
            </a:r>
            <a:r>
              <a:rPr lang="en-US" altLang="ko-KR" sz="1400" dirty="0"/>
              <a:t>, </a:t>
            </a:r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  <a:r>
              <a:rPr lang="en-US" altLang="ko-KR" sz="1400" dirty="0"/>
              <a:t>:</a:t>
            </a:r>
            <a:br>
              <a:rPr lang="en-US" altLang="ko-KR" sz="1400" dirty="0"/>
            </a:br>
            <a:r>
              <a:rPr lang="en-US" altLang="ko-KR" sz="1400" dirty="0"/>
              <a:t>^(?=.*[a-</a:t>
            </a:r>
            <a:r>
              <a:rPr lang="en-US" altLang="ko-KR" sz="1400" dirty="0" err="1"/>
              <a:t>zA</a:t>
            </a:r>
            <a:r>
              <a:rPr lang="en-US" altLang="ko-KR" sz="1400" dirty="0"/>
              <a:t>-Z])(?=.*[0-9])(?=.*[~`!@#$%^&amp;*()_+=[\]\\{}|;':",.\/&lt;&gt;?-]).{4,10}$</a:t>
            </a:r>
          </a:p>
          <a:p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5B1A5-4202-9E3E-4D8C-52CF88AAD0F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r>
              <a:rPr lang="ko-KR" altLang="en-US" b="1" dirty="0"/>
              <a:t> 사용 예제</a:t>
            </a:r>
          </a:p>
        </p:txBody>
      </p:sp>
    </p:spTree>
    <p:extLst>
      <p:ext uri="{BB962C8B-B14F-4D97-AF65-F5344CB8AC3E}">
        <p14:creationId xmlns:p14="http://schemas.microsoft.com/office/powerpoint/2010/main" val="1669971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59D0A-E222-8CED-5D20-8E57FB5DD54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Validation</a:t>
            </a:r>
            <a:endParaRPr lang="ko-KR" altLang="en-US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B0D971E-E889-BBCC-8AD6-594CC432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349" y="1268453"/>
            <a:ext cx="53435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9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5174EEB-E6AC-00DD-6DDF-71B078CA7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37" y="937906"/>
            <a:ext cx="4495800" cy="5619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BC706E-34F7-C6D9-5643-DAA37C7FA4CF}"/>
              </a:ext>
            </a:extLst>
          </p:cNvPr>
          <p:cNvSpPr txBox="1"/>
          <p:nvPr/>
        </p:nvSpPr>
        <p:spPr>
          <a:xfrm>
            <a:off x="2545072" y="6228075"/>
            <a:ext cx="308770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</a:t>
            </a:r>
            <a:r>
              <a:rPr lang="ko-KR" altLang="en-US" sz="1400" i="1" dirty="0"/>
              <a:t>모두 공백을 포함하지 않도록 작성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E0495E5-B6F6-0FA5-E1FB-B6FE7DFA7813}"/>
              </a:ext>
            </a:extLst>
          </p:cNvPr>
          <p:cNvGrpSpPr/>
          <p:nvPr/>
        </p:nvGrpSpPr>
        <p:grpSpPr>
          <a:xfrm>
            <a:off x="6387473" y="937906"/>
            <a:ext cx="4467225" cy="5705475"/>
            <a:chOff x="6387473" y="937906"/>
            <a:chExt cx="4467225" cy="57054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CE078AB-BA62-A6F7-C38B-3CC09CAD4B00}"/>
                </a:ext>
              </a:extLst>
            </p:cNvPr>
            <p:cNvGrpSpPr/>
            <p:nvPr/>
          </p:nvGrpSpPr>
          <p:grpSpPr>
            <a:xfrm>
              <a:off x="6387473" y="937906"/>
              <a:ext cx="4467225" cy="5705475"/>
              <a:chOff x="6387473" y="937906"/>
              <a:chExt cx="4467225" cy="5705475"/>
            </a:xfrm>
          </p:grpSpPr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A7C73986-B0E6-DB77-7910-99A1B08C9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7473" y="937906"/>
                <a:ext cx="4467225" cy="5705475"/>
              </a:xfrm>
              <a:prstGeom prst="rect">
                <a:avLst/>
              </a:prstGeom>
            </p:spPr>
          </p:pic>
          <p:pic>
            <p:nvPicPr>
              <p:cNvPr id="8" name="그림 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3E829B74-B504-835D-8C81-0C38FD774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6266" y="1431153"/>
                <a:ext cx="3990975" cy="1076325"/>
              </a:xfrm>
              <a:prstGeom prst="rect">
                <a:avLst/>
              </a:prstGeom>
            </p:spPr>
          </p:pic>
        </p:grpSp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17CBC0E8-ADE2-C043-8689-62222C192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4989" y="4849630"/>
              <a:ext cx="3818695" cy="1024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094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AD6969A3-7665-811F-AEC7-3EFD0E89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18" y="818776"/>
            <a:ext cx="3573604" cy="3295038"/>
          </a:xfrm>
          <a:prstGeom prst="rect">
            <a:avLst/>
          </a:prstGeom>
        </p:spPr>
      </p:pic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129D8CA-C5E7-7F54-B8E7-A1F48282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905" y="4294788"/>
            <a:ext cx="7446103" cy="227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05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64CE3F9C-90B9-DF93-EAFE-9D44F0338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076325"/>
            <a:ext cx="105537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1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44CA6-6550-3027-46B8-4C1F2BEEDB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endParaRPr lang="ko-KR" altLang="en-US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C6BA2EF-DDE4-B48F-B5E7-C0706C17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86" y="2482091"/>
            <a:ext cx="7751428" cy="18938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E9C794-0731-DDE0-1E84-174855CF9AF6}"/>
              </a:ext>
            </a:extLst>
          </p:cNvPr>
          <p:cNvSpPr/>
          <p:nvPr/>
        </p:nvSpPr>
        <p:spPr>
          <a:xfrm>
            <a:off x="2220285" y="3355597"/>
            <a:ext cx="7611611" cy="26005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81FF5A-CF0E-8AF3-3D68-D52931130B0C}"/>
              </a:ext>
            </a:extLst>
          </p:cNvPr>
          <p:cNvSpPr/>
          <p:nvPr/>
        </p:nvSpPr>
        <p:spPr>
          <a:xfrm>
            <a:off x="2220285" y="3615655"/>
            <a:ext cx="6462322" cy="26005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1A275-A049-2F73-6B33-321CCB4005A0}"/>
              </a:ext>
            </a:extLst>
          </p:cNvPr>
          <p:cNvSpPr txBox="1"/>
          <p:nvPr/>
        </p:nvSpPr>
        <p:spPr>
          <a:xfrm>
            <a:off x="1368584" y="4749673"/>
            <a:ext cx="945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/>
              <a:t>“</a:t>
            </a:r>
            <a:r>
              <a:rPr lang="ko-KR" altLang="en-US" i="1" dirty="0" err="1"/>
              <a:t>정규식</a:t>
            </a:r>
            <a:r>
              <a:rPr lang="ko-KR" altLang="en-US" i="1" dirty="0"/>
              <a:t> 표현은 </a:t>
            </a:r>
            <a:r>
              <a:rPr lang="ko-KR" altLang="en-US" b="1" i="1" dirty="0"/>
              <a:t>문자열에 나타나는 특정 문자 조합과 대응시키기 위해 </a:t>
            </a:r>
            <a:r>
              <a:rPr lang="ko-KR" altLang="en-US" i="1" dirty="0"/>
              <a:t>사용되는 패턴이다</a:t>
            </a:r>
            <a:r>
              <a:rPr lang="en-US" altLang="ko-KR" i="1" dirty="0"/>
              <a:t>.”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741474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C6F678D5-B26C-53E6-DEB9-E56F68E8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44" y="1314450"/>
            <a:ext cx="58102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7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89BDF5BA-6DF0-5219-B290-0D92530A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314" y="2121059"/>
            <a:ext cx="6581775" cy="269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DC92BB-B06A-57B8-A9EE-C58C4A67F7C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r>
              <a:rPr lang="ko-KR" altLang="en-US" b="1" dirty="0"/>
              <a:t> 만들기</a:t>
            </a:r>
          </a:p>
        </p:txBody>
      </p:sp>
    </p:spTree>
    <p:extLst>
      <p:ext uri="{BB962C8B-B14F-4D97-AF65-F5344CB8AC3E}">
        <p14:creationId xmlns:p14="http://schemas.microsoft.com/office/powerpoint/2010/main" val="15666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21160AB8-C4E6-0C2D-CA16-628DB087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633" y="1384691"/>
            <a:ext cx="9227890" cy="4416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96EE75-7013-9553-26FC-726E55CD3DD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r>
              <a:rPr lang="ko-KR" altLang="en-US" b="1" dirty="0"/>
              <a:t> 플래그 옵션</a:t>
            </a:r>
          </a:p>
        </p:txBody>
      </p:sp>
    </p:spTree>
    <p:extLst>
      <p:ext uri="{BB962C8B-B14F-4D97-AF65-F5344CB8AC3E}">
        <p14:creationId xmlns:p14="http://schemas.microsoft.com/office/powerpoint/2010/main" val="41318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B2BFF622-0D1C-A22D-A3DD-9C4844A3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802" y="1027834"/>
            <a:ext cx="8358325" cy="552816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9C850B0-E5C3-45AE-F8D0-2296729EED51}"/>
              </a:ext>
            </a:extLst>
          </p:cNvPr>
          <p:cNvSpPr/>
          <p:nvPr/>
        </p:nvSpPr>
        <p:spPr>
          <a:xfrm>
            <a:off x="2095802" y="2592198"/>
            <a:ext cx="8231046" cy="243280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58469F8-CC21-2CA8-45D6-91B9C09208FB}"/>
              </a:ext>
            </a:extLst>
          </p:cNvPr>
          <p:cNvSpPr/>
          <p:nvPr/>
        </p:nvSpPr>
        <p:spPr>
          <a:xfrm>
            <a:off x="2095802" y="1543574"/>
            <a:ext cx="8231046" cy="104862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8B1FC-62E9-F16E-F8AF-00E5593FF4B7}"/>
              </a:ext>
            </a:extLst>
          </p:cNvPr>
          <p:cNvSpPr txBox="1"/>
          <p:nvPr/>
        </p:nvSpPr>
        <p:spPr>
          <a:xfrm>
            <a:off x="1150287" y="1780330"/>
            <a:ext cx="9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RegExp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F5A6B-E76F-C06D-2AAF-F8BDB76E3ACD}"/>
              </a:ext>
            </a:extLst>
          </p:cNvPr>
          <p:cNvSpPr txBox="1"/>
          <p:nvPr/>
        </p:nvSpPr>
        <p:spPr>
          <a:xfrm>
            <a:off x="1226941" y="349810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String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9BA4C-4B64-7A9B-2210-67BAE0907CA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정규식이 사용되는 메소드</a:t>
            </a:r>
          </a:p>
        </p:txBody>
      </p:sp>
    </p:spTree>
    <p:extLst>
      <p:ext uri="{BB962C8B-B14F-4D97-AF65-F5344CB8AC3E}">
        <p14:creationId xmlns:p14="http://schemas.microsoft.com/office/powerpoint/2010/main" val="397583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27A83-5D47-D665-C8C4-58780B8707D2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endParaRPr lang="ko-KR" altLang="en-US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6E0D096-69CC-73FF-166B-5598EF46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72" y="1323685"/>
            <a:ext cx="7085856" cy="484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0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12D21B41-9604-DC95-209D-8AD7DA0B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85" y="813938"/>
            <a:ext cx="7379230" cy="5910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0694D7-F1D2-98C5-39E0-6530BED4988F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676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8F8E2DC-020F-8D4F-14B1-86BA1B82D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24" y="1054208"/>
            <a:ext cx="7307551" cy="5670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6ABA3-852E-992C-2066-B74E5A2DE27E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384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388A679E-2032-B410-4BBE-73B12983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09" y="881774"/>
            <a:ext cx="7324981" cy="5842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867BD0-62C9-6244-1357-855DBDADD96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정규식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9318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2329</TotalTime>
  <Words>346</Words>
  <Application>Microsoft Office PowerPoint</Application>
  <PresentationFormat>와이드스크린</PresentationFormat>
  <Paragraphs>70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251</cp:revision>
  <dcterms:created xsi:type="dcterms:W3CDTF">2024-06-23T05:25:09Z</dcterms:created>
  <dcterms:modified xsi:type="dcterms:W3CDTF">2024-08-25T10:51:50Z</dcterms:modified>
</cp:coreProperties>
</file>