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9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5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2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E453-B152-46E3-9008-278891B62C8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6FDD-37BF-44A3-BA01-7373AC0D8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60" y="396905"/>
            <a:ext cx="2009775" cy="2009775"/>
          </a:xfrm>
          <a:prstGeom prst="rect">
            <a:avLst/>
          </a:prstGeom>
        </p:spPr>
      </p:pic>
      <p:sp>
        <p:nvSpPr>
          <p:cNvPr id="3" name="AutoShape 2" descr="Image result for react js"/>
          <p:cNvSpPr>
            <a:spLocks noChangeAspect="1" noChangeArrowheads="1"/>
          </p:cNvSpPr>
          <p:nvPr/>
        </p:nvSpPr>
        <p:spPr bwMode="auto">
          <a:xfrm>
            <a:off x="5506409" y="31587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0" y="460256"/>
            <a:ext cx="5180342" cy="14349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342" y="4588444"/>
            <a:ext cx="4105275" cy="11144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942" y="1895186"/>
            <a:ext cx="4568534" cy="15150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830" y="3837137"/>
            <a:ext cx="273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0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Malgun Gothic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 Kim</dc:creator>
  <cp:lastModifiedBy>Minwoo Kim</cp:lastModifiedBy>
  <cp:revision>1</cp:revision>
  <dcterms:created xsi:type="dcterms:W3CDTF">2017-10-02T15:22:04Z</dcterms:created>
  <dcterms:modified xsi:type="dcterms:W3CDTF">2017-10-02T15:22:22Z</dcterms:modified>
</cp:coreProperties>
</file>