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419801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2898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749696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8370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7684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962649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75900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377544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97985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285174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397501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590468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C19FF7-CA64-4D67-86A2-4C428D570A18}" type="datetimeFigureOut">
              <a:rPr lang="en-US" smtClean="0"/>
              <a:t>5/8/2016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80493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607978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199263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19663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C19FF7-CA64-4D67-86A2-4C428D570A18}" type="datetimeFigureOut">
              <a:rPr lang="en-US" smtClean="0"/>
              <a:t>5/8/2016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8930F-76BB-4A8D-ADAD-89F3B265BE5C}" type="slidenum">
              <a:rPr lang="en-US" smtClean="0"/>
              <a:t>‹#›</a:t>
            </a:fld>
            <a:endParaRPr lang="en-US"/>
          </a:p>
        </p:txBody>
      </p:sp>
    </p:spTree>
    <p:extLst>
      <p:ext uri="{BB962C8B-B14F-4D97-AF65-F5344CB8AC3E}">
        <p14:creationId xmlns:p14="http://schemas.microsoft.com/office/powerpoint/2010/main" val="203350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C19FF7-CA64-4D67-86A2-4C428D570A18}" type="datetimeFigureOut">
              <a:rPr lang="en-US" smtClean="0"/>
              <a:t>5/8/2016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E68930F-76BB-4A8D-ADAD-89F3B265BE5C}" type="slidenum">
              <a:rPr lang="en-US" smtClean="0"/>
              <a:t>‹#›</a:t>
            </a:fld>
            <a:endParaRPr lang="en-US"/>
          </a:p>
        </p:txBody>
      </p:sp>
    </p:spTree>
    <p:extLst>
      <p:ext uri="{BB962C8B-B14F-4D97-AF65-F5344CB8AC3E}">
        <p14:creationId xmlns:p14="http://schemas.microsoft.com/office/powerpoint/2010/main" val="251617707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 101 Final Project</a:t>
            </a:r>
          </a:p>
        </p:txBody>
      </p:sp>
      <p:sp>
        <p:nvSpPr>
          <p:cNvPr id="3" name="Subtitle 2"/>
          <p:cNvSpPr>
            <a:spLocks noGrp="1"/>
          </p:cNvSpPr>
          <p:nvPr>
            <p:ph type="subTitle" idx="1"/>
          </p:nvPr>
        </p:nvSpPr>
        <p:spPr/>
        <p:txBody>
          <a:bodyPr/>
          <a:lstStyle/>
          <a:p>
            <a:r>
              <a:rPr lang="en-US" dirty="0"/>
              <a:t>By: Kyle Werner, Jack </a:t>
            </a:r>
            <a:r>
              <a:rPr lang="en-US" dirty="0" err="1"/>
              <a:t>Thomae</a:t>
            </a:r>
            <a:r>
              <a:rPr lang="en-US" dirty="0"/>
              <a:t>, Carlo </a:t>
            </a:r>
            <a:r>
              <a:rPr lang="en-US" dirty="0" err="1"/>
              <a:t>Giorelli</a:t>
            </a:r>
            <a:r>
              <a:rPr lang="en-US" dirty="0"/>
              <a:t>, Gepy Bernstein</a:t>
            </a:r>
          </a:p>
        </p:txBody>
      </p:sp>
    </p:spTree>
    <p:extLst>
      <p:ext uri="{BB962C8B-B14F-4D97-AF65-F5344CB8AC3E}">
        <p14:creationId xmlns:p14="http://schemas.microsoft.com/office/powerpoint/2010/main" val="3388705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Homemade Color Sensor</a:t>
            </a:r>
          </a:p>
        </p:txBody>
      </p:sp>
      <p:sp>
        <p:nvSpPr>
          <p:cNvPr id="3" name="Content Placeholder 2"/>
          <p:cNvSpPr>
            <a:spLocks noGrp="1"/>
          </p:cNvSpPr>
          <p:nvPr>
            <p:ph idx="1"/>
          </p:nvPr>
        </p:nvSpPr>
        <p:spPr/>
        <p:txBody>
          <a:bodyPr/>
          <a:lstStyle/>
          <a:p>
            <a:r>
              <a:rPr lang="en-US" dirty="0"/>
              <a:t>Board of provided color sensor became inoperable, as we read consistent, erroneous values</a:t>
            </a:r>
          </a:p>
          <a:p>
            <a:r>
              <a:rPr lang="en-US" dirty="0"/>
              <a:t>Used a small breadboard, photocell, multi-color LED, and potentiometer</a:t>
            </a:r>
          </a:p>
          <a:p>
            <a:r>
              <a:rPr lang="en-US" dirty="0"/>
              <a:t>Worked as expected and with correct values</a:t>
            </a:r>
          </a:p>
        </p:txBody>
      </p:sp>
    </p:spTree>
    <p:extLst>
      <p:ext uri="{BB962C8B-B14F-4D97-AF65-F5344CB8AC3E}">
        <p14:creationId xmlns:p14="http://schemas.microsoft.com/office/powerpoint/2010/main" val="1636871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Robot Body</a:t>
            </a:r>
          </a:p>
        </p:txBody>
      </p:sp>
      <p:sp>
        <p:nvSpPr>
          <p:cNvPr id="3" name="Content Placeholder 2"/>
          <p:cNvSpPr>
            <a:spLocks noGrp="1"/>
          </p:cNvSpPr>
          <p:nvPr>
            <p:ph idx="1"/>
          </p:nvPr>
        </p:nvSpPr>
        <p:spPr/>
        <p:txBody>
          <a:bodyPr/>
          <a:lstStyle/>
          <a:p>
            <a:r>
              <a:rPr lang="en-US" dirty="0"/>
              <a:t>Decided to replace plastic robot body parts with cardboard</a:t>
            </a:r>
          </a:p>
          <a:p>
            <a:r>
              <a:rPr lang="en-US" dirty="0"/>
              <a:t>Allowed freedom to place sensors in optimal locations </a:t>
            </a:r>
          </a:p>
          <a:p>
            <a:r>
              <a:rPr lang="en-US" dirty="0"/>
              <a:t>Slight weight advantage</a:t>
            </a:r>
          </a:p>
        </p:txBody>
      </p:sp>
    </p:spTree>
    <p:extLst>
      <p:ext uri="{BB962C8B-B14F-4D97-AF65-F5344CB8AC3E}">
        <p14:creationId xmlns:p14="http://schemas.microsoft.com/office/powerpoint/2010/main" val="270974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Code</a:t>
            </a:r>
          </a:p>
        </p:txBody>
      </p:sp>
      <p:sp>
        <p:nvSpPr>
          <p:cNvPr id="3" name="Content Placeholder 2"/>
          <p:cNvSpPr>
            <a:spLocks noGrp="1"/>
          </p:cNvSpPr>
          <p:nvPr>
            <p:ph idx="1"/>
          </p:nvPr>
        </p:nvSpPr>
        <p:spPr/>
        <p:txBody>
          <a:bodyPr/>
          <a:lstStyle/>
          <a:p>
            <a:r>
              <a:rPr lang="en-US" dirty="0"/>
              <a:t>Heavily reliant on structured programming</a:t>
            </a:r>
          </a:p>
          <a:p>
            <a:r>
              <a:rPr lang="en-US" dirty="0"/>
              <a:t>Arrays simplified functions and were used for many variables (ex. Input pins, colors on the color sensor, etc.)</a:t>
            </a:r>
          </a:p>
          <a:p>
            <a:r>
              <a:rPr lang="en-US" dirty="0"/>
              <a:t>Created functions for all of the sensors and motors and what they would be needed for</a:t>
            </a:r>
          </a:p>
          <a:p>
            <a:r>
              <a:rPr lang="en-US" dirty="0"/>
              <a:t>Created “states” that combined the required functions for each of the objectives (find the maze, go through the maze, find the blue block, push the blue block out, return to the arena)</a:t>
            </a:r>
          </a:p>
          <a:p>
            <a:r>
              <a:rPr lang="en-US" dirty="0"/>
              <a:t>Used Boolean flags to check if all objectives were met</a:t>
            </a:r>
          </a:p>
        </p:txBody>
      </p:sp>
    </p:spTree>
    <p:extLst>
      <p:ext uri="{BB962C8B-B14F-4D97-AF65-F5344CB8AC3E}">
        <p14:creationId xmlns:p14="http://schemas.microsoft.com/office/powerpoint/2010/main" val="69528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a:xfrm>
            <a:off x="1103312" y="2052918"/>
            <a:ext cx="3057871" cy="4195481"/>
          </a:xfrm>
        </p:spPr>
        <p:txBody>
          <a:bodyPr>
            <a:noAutofit/>
          </a:bodyPr>
          <a:lstStyle/>
          <a:p>
            <a:r>
              <a:rPr lang="en-US" sz="1000" dirty="0"/>
              <a:t>void Maze() {</a:t>
            </a:r>
          </a:p>
          <a:p>
            <a:r>
              <a:rPr lang="en-US" sz="1000" dirty="0"/>
              <a:t>  bool </a:t>
            </a:r>
            <a:r>
              <a:rPr lang="en-US" sz="1000" dirty="0" err="1"/>
              <a:t>FoundWall</a:t>
            </a:r>
            <a:r>
              <a:rPr lang="en-US" sz="1000" dirty="0"/>
              <a:t> = false;</a:t>
            </a:r>
          </a:p>
          <a:p>
            <a:r>
              <a:rPr lang="en-US" sz="1000" dirty="0"/>
              <a:t>  if((</a:t>
            </a:r>
            <a:r>
              <a:rPr lang="en-US" sz="1000" dirty="0" err="1"/>
              <a:t>FoundWall</a:t>
            </a:r>
            <a:r>
              <a:rPr lang="en-US" sz="1000" dirty="0"/>
              <a:t> &amp;&amp; </a:t>
            </a:r>
            <a:r>
              <a:rPr lang="en-US" sz="1000" dirty="0" err="1"/>
              <a:t>checkUS</a:t>
            </a:r>
            <a:r>
              <a:rPr lang="en-US" sz="1000" dirty="0"/>
              <a:t>(2) &gt; 35)){</a:t>
            </a:r>
          </a:p>
          <a:p>
            <a:r>
              <a:rPr lang="en-US" sz="1000" dirty="0"/>
              <a:t>    drive(50, 25);</a:t>
            </a:r>
          </a:p>
          <a:p>
            <a:r>
              <a:rPr lang="en-US" sz="1000" dirty="0"/>
              <a:t>    delay(200);</a:t>
            </a:r>
          </a:p>
          <a:p>
            <a:r>
              <a:rPr lang="en-US" sz="1000" dirty="0"/>
              <a:t>  }else if (</a:t>
            </a:r>
            <a:r>
              <a:rPr lang="en-US" sz="1000" dirty="0" err="1"/>
              <a:t>checkUS</a:t>
            </a:r>
            <a:r>
              <a:rPr lang="en-US" sz="1000" dirty="0"/>
              <a:t>(0) &lt;= 25) {</a:t>
            </a:r>
          </a:p>
          <a:p>
            <a:r>
              <a:rPr lang="en-US" sz="1000" dirty="0"/>
              <a:t>    drive(50, 25);</a:t>
            </a:r>
          </a:p>
          <a:p>
            <a:r>
              <a:rPr lang="en-US" sz="1000" dirty="0"/>
              <a:t>    delay(200);</a:t>
            </a:r>
          </a:p>
          <a:p>
            <a:r>
              <a:rPr lang="en-US" sz="1000" dirty="0"/>
              <a:t>  }else if (</a:t>
            </a:r>
            <a:r>
              <a:rPr lang="en-US" sz="1000" dirty="0" err="1"/>
              <a:t>checkUS</a:t>
            </a:r>
            <a:r>
              <a:rPr lang="en-US" sz="1000" dirty="0"/>
              <a:t>(2) &lt;= 35) {</a:t>
            </a:r>
          </a:p>
          <a:p>
            <a:r>
              <a:rPr lang="en-US" sz="1000" dirty="0"/>
              <a:t>    drive(50, 50);</a:t>
            </a:r>
          </a:p>
          <a:p>
            <a:r>
              <a:rPr lang="en-US" sz="1000" dirty="0"/>
              <a:t>    delay(200);</a:t>
            </a:r>
          </a:p>
          <a:p>
            <a:r>
              <a:rPr lang="en-US" sz="1000" dirty="0"/>
              <a:t>  }else {</a:t>
            </a:r>
          </a:p>
          <a:p>
            <a:r>
              <a:rPr lang="en-US" sz="1000" dirty="0"/>
              <a:t>    drive(50, 50);</a:t>
            </a:r>
          </a:p>
          <a:p>
            <a:r>
              <a:rPr lang="en-US" sz="1000" dirty="0"/>
              <a:t>    delay(200);</a:t>
            </a:r>
          </a:p>
          <a:p>
            <a:r>
              <a:rPr lang="en-US" sz="1000" dirty="0"/>
              <a:t>  }</a:t>
            </a:r>
          </a:p>
          <a:p>
            <a:r>
              <a:rPr lang="en-US" sz="1000" dirty="0"/>
              <a:t>}</a:t>
            </a:r>
          </a:p>
        </p:txBody>
      </p:sp>
      <p:sp>
        <p:nvSpPr>
          <p:cNvPr id="8" name="TextBox 7"/>
          <p:cNvSpPr txBox="1"/>
          <p:nvPr/>
        </p:nvSpPr>
        <p:spPr>
          <a:xfrm>
            <a:off x="5539409" y="2146852"/>
            <a:ext cx="4810539" cy="3416320"/>
          </a:xfrm>
          <a:prstGeom prst="rect">
            <a:avLst/>
          </a:prstGeom>
          <a:noFill/>
        </p:spPr>
        <p:txBody>
          <a:bodyPr wrap="square" rtlCol="0">
            <a:spAutoFit/>
          </a:bodyPr>
          <a:lstStyle/>
          <a:p>
            <a:pPr marL="285750" indent="-285750">
              <a:buFont typeface="Arial" panose="020B0604020202020204" pitchFamily="34" charset="0"/>
              <a:buChar char="•"/>
            </a:pPr>
            <a:r>
              <a:rPr lang="en-US" dirty="0"/>
              <a:t>Code used for traversing maze</a:t>
            </a:r>
          </a:p>
          <a:p>
            <a:pPr marL="285750" indent="-285750">
              <a:buFont typeface="Arial" panose="020B0604020202020204" pitchFamily="34" charset="0"/>
              <a:buChar char="•"/>
            </a:pPr>
            <a:r>
              <a:rPr lang="en-US" dirty="0"/>
              <a:t>Drive operates the motors and maps analog values to values for 0-100 (percent of motor speed)</a:t>
            </a:r>
          </a:p>
          <a:p>
            <a:pPr marL="742950" lvl="1" indent="-285750">
              <a:buFont typeface="Arial" panose="020B0604020202020204" pitchFamily="34" charset="0"/>
              <a:buChar char="•"/>
            </a:pPr>
            <a:r>
              <a:rPr lang="en-US" dirty="0"/>
              <a:t>Bias allows the robot to turn left or right</a:t>
            </a:r>
          </a:p>
          <a:p>
            <a:pPr marL="285750" indent="-285750">
              <a:buFont typeface="Arial" panose="020B0604020202020204" pitchFamily="34" charset="0"/>
              <a:buChar char="•"/>
            </a:pPr>
            <a:r>
              <a:rPr lang="en-US" dirty="0" err="1"/>
              <a:t>checkUS</a:t>
            </a:r>
            <a:r>
              <a:rPr lang="en-US" dirty="0"/>
              <a:t> is a function that reads the distances (in cm) of the closest object of the three mounted ultrasonic sensors</a:t>
            </a:r>
          </a:p>
          <a:p>
            <a:pPr marL="742950" lvl="1" indent="-285750">
              <a:buFont typeface="Arial" panose="020B0604020202020204" pitchFamily="34" charset="0"/>
              <a:buChar char="•"/>
            </a:pPr>
            <a:r>
              <a:rPr lang="en-US" dirty="0"/>
              <a:t>0 is the front sensor, 1 for left, 2 for right</a:t>
            </a:r>
          </a:p>
        </p:txBody>
      </p:sp>
    </p:spTree>
    <p:extLst>
      <p:ext uri="{BB962C8B-B14F-4D97-AF65-F5344CB8AC3E}">
        <p14:creationId xmlns:p14="http://schemas.microsoft.com/office/powerpoint/2010/main" val="2342902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TotalTime>
  <Words>323</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EE 101 Final Project</vt:lpstr>
      <vt:lpstr>Homemade Color Sensor</vt:lpstr>
      <vt:lpstr>New Robot Body</vt:lpstr>
      <vt:lpstr>The Code</vt:lpstr>
      <vt:lpstr>Example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101 Final Project</dc:title>
  <dc:creator>Gepy Bernstein</dc:creator>
  <cp:lastModifiedBy>Gepy Bernstein</cp:lastModifiedBy>
  <cp:revision>2</cp:revision>
  <dcterms:created xsi:type="dcterms:W3CDTF">2016-05-08T16:25:49Z</dcterms:created>
  <dcterms:modified xsi:type="dcterms:W3CDTF">2016-05-08T18:31:02Z</dcterms:modified>
</cp:coreProperties>
</file>