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1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>
        <p:scale>
          <a:sx n="97" d="100"/>
          <a:sy n="97" d="100"/>
        </p:scale>
        <p:origin x="57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US" dirty="0"/>
            <a:t>Software Design</a:t>
          </a:r>
        </a:p>
        <a:p>
          <a:r>
            <a:rPr lang="en-US" dirty="0"/>
            <a:t>And Engineering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Algorithms and</a:t>
          </a:r>
        </a:p>
        <a:p>
          <a:r>
            <a:rPr lang="en-US" dirty="0"/>
            <a:t>Data Structures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Databases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ary with solid fill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Structure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Documentation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Variables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Arithmetic Operations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Loops and Branches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Defensive Programming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Software Design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And Engineering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Algorithms and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Structures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Databases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Structure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Documentation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Variables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Arithmetic Operations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Loops and Branches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Defensive Programming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2800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Kasey Myers: Code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CS-499 Computer Science Capstone code review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Artifact: CS-330 final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D25FD-0FAC-B133-4EEC-7FCDDAE68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5" y="1262845"/>
            <a:ext cx="5422392" cy="3633047"/>
          </a:xfrm>
        </p:spPr>
        <p:txBody>
          <a:bodyPr/>
          <a:lstStyle/>
          <a:p>
            <a:r>
              <a:rPr lang="en-US" dirty="0"/>
              <a:t>CS-330 Computer Graphics and Visualization</a:t>
            </a:r>
          </a:p>
          <a:p>
            <a:r>
              <a:rPr lang="en-US" dirty="0"/>
              <a:t>OpenGL and C++</a:t>
            </a:r>
          </a:p>
          <a:p>
            <a:r>
              <a:rPr lang="en-US" dirty="0"/>
              <a:t>Create a 3D scene from a 2D picture or sketch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01618BBA-A2CF-3C84-340A-7349BD1400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6394" y="2227263"/>
            <a:ext cx="5072161" cy="363378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CD9421-BF19-B4A1-E99D-0558FF011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883" y="3491923"/>
            <a:ext cx="2369127" cy="23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Core Competencies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697427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Checklist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57149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Checklist continued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3348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799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kmyers0819@gmail.com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13</TotalTime>
  <Words>73</Words>
  <Application>Microsoft Office PowerPoint</Application>
  <PresentationFormat>Widescreen</PresentationFormat>
  <Paragraphs>27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</vt:lpstr>
      <vt:lpstr>Kasey Myers: Code Review</vt:lpstr>
      <vt:lpstr>Artifact: CS-330 final project</vt:lpstr>
      <vt:lpstr>Core Competencies</vt:lpstr>
      <vt:lpstr>Checklist</vt:lpstr>
      <vt:lpstr>Checklist continued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Kasey Myers: Code Review</dc:title>
  <dc:creator>Kasey Myers</dc:creator>
  <cp:lastModifiedBy>Kasey Myers</cp:lastModifiedBy>
  <cp:revision>1</cp:revision>
  <dcterms:created xsi:type="dcterms:W3CDTF">2023-02-20T01:53:26Z</dcterms:created>
  <dcterms:modified xsi:type="dcterms:W3CDTF">2023-02-20T02:06:29Z</dcterms:modified>
</cp:coreProperties>
</file>