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94" r:id="rId5"/>
    <p:sldId id="274" r:id="rId6"/>
    <p:sldId id="275" r:id="rId7"/>
    <p:sldId id="276" r:id="rId8"/>
    <p:sldId id="281" r:id="rId9"/>
    <p:sldId id="282" r:id="rId10"/>
    <p:sldId id="260" r:id="rId11"/>
    <p:sldId id="261" r:id="rId12"/>
    <p:sldId id="270" r:id="rId13"/>
    <p:sldId id="271" r:id="rId14"/>
    <p:sldId id="272" r:id="rId15"/>
    <p:sldId id="273" r:id="rId16"/>
    <p:sldId id="283" r:id="rId17"/>
    <p:sldId id="284" r:id="rId18"/>
    <p:sldId id="277" r:id="rId19"/>
    <p:sldId id="290" r:id="rId20"/>
    <p:sldId id="291" r:id="rId21"/>
    <p:sldId id="287" r:id="rId22"/>
    <p:sldId id="288" r:id="rId23"/>
    <p:sldId id="292" r:id="rId24"/>
    <p:sldId id="293" r:id="rId25"/>
    <p:sldId id="295" r:id="rId26"/>
    <p:sldId id="296" r:id="rId27"/>
    <p:sldId id="286" r:id="rId2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0"/>
    </p:embeddedFont>
    <p:embeddedFont>
      <p:font typeface="Cascadia Code" panose="020B0609020000020004" pitchFamily="49" charset="0"/>
      <p:regular r:id="rId31"/>
      <p:bold r:id="rId32"/>
      <p:italic r:id="rId33"/>
      <p:boldItalic r:id="rId34"/>
    </p:embeddedFont>
    <p:embeddedFont>
      <p:font typeface="Cascadia Code ExtraLight" panose="020B0609020000020004" pitchFamily="49" charset="0"/>
      <p:regular r:id="rId35"/>
      <p:italic r:id="rId36"/>
    </p:embeddedFont>
    <p:embeddedFont>
      <p:font typeface="Cascadia Mono Light" panose="020B0609020000020004" pitchFamily="49" charset="0"/>
      <p:regular r:id="rId37"/>
      <p:italic r:id="rId38"/>
    </p:embeddedFont>
    <p:embeddedFont>
      <p:font typeface="Century Schoolbook" panose="02040604050505020304" pitchFamily="18" charset="0"/>
      <p:regular r:id="rId39"/>
      <p:bold r:id="rId40"/>
      <p:italic r:id="rId41"/>
      <p:boldItalic r:id="rId42"/>
    </p:embeddedFont>
    <p:embeddedFont>
      <p:font typeface="Montserrat" panose="020B0604020202020204" charset="0"/>
      <p:regular r:id="rId43"/>
      <p:bold r:id="rId44"/>
      <p:italic r:id="rId45"/>
      <p:boldItalic r:id="rId46"/>
    </p:embeddedFont>
    <p:embeddedFont>
      <p:font typeface="Montserrat SemiBold" panose="020B060402020202020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4AB337-0FF8-9BE7-FD2D-F504A3AB5F17}" v="2498" dt="2025-04-10T13:39:42.110"/>
    <p1510:client id="{D5795C18-A408-7F12-D9EF-2FE4614DD809}" v="3" dt="2025-04-10T17:23:12.674"/>
    <p1510:client id="{8BACAAD5-76CF-4356-CAA0-7E33D6498E6A}" v="743" dt="2025-04-10T12:06:43.803"/>
    <p1510:client id="{C79A5B14-360F-AC3F-1EA9-FC8C9C8E97CA}" v="10" dt="2025-04-10T11:49:43.895"/>
    <p1510:client id="{5076C1D4-1E11-27B0-B490-A307CCF6E391}" v="3" dt="2025-04-10T15:30:14.770"/>
    <p1510:client id="{2A74025F-786D-D38B-542A-37274210A1B3}" v="2" dt="2025-04-10T18:15:09.308"/>
  </p1510:revLst>
</p1510:revInfo>
</file>

<file path=ppt/tableStyles.xml><?xml version="1.0" encoding="utf-8"?>
<a:tblStyleLst xmlns:a="http://schemas.openxmlformats.org/drawingml/2006/main" def="{A4B217E9-B3B5-4432-BC7E-8049C327E5ED}">
  <a:tblStyle styleId="{A4B217E9-B3B5-4432-BC7E-8049C327E5E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EED"/>
          </a:solidFill>
        </a:fill>
      </a:tcStyle>
    </a:wholeTbl>
    <a:band1H>
      <a:tcTxStyle/>
      <a:tcStyle>
        <a:tcBdr/>
        <a:fill>
          <a:solidFill>
            <a:srgbClr val="CADCD9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CD9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B9A6997-E66E-42A8-B375-61B8F40B8E37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2" d="100"/>
          <a:sy n="122" d="100"/>
        </p:scale>
        <p:origin x="7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font" Target="fonts/font21.fntdata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5732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5220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74E8B187-16F4-1A37-F44A-D92F9B075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>
            <a:extLst>
              <a:ext uri="{FF2B5EF4-FFF2-40B4-BE49-F238E27FC236}">
                <a16:creationId xmlns:a16="http://schemas.microsoft.com/office/drawing/2014/main" id="{72031C1F-FA24-53B7-9945-0B9C04432E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>
            <a:extLst>
              <a:ext uri="{FF2B5EF4-FFF2-40B4-BE49-F238E27FC236}">
                <a16:creationId xmlns:a16="http://schemas.microsoft.com/office/drawing/2014/main" id="{F18B3E6E-60C6-6928-2F93-1F0FF80C81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79343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52D22338-2898-5E13-6DEC-CDA08172F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>
            <a:extLst>
              <a:ext uri="{FF2B5EF4-FFF2-40B4-BE49-F238E27FC236}">
                <a16:creationId xmlns:a16="http://schemas.microsoft.com/office/drawing/2014/main" id="{1F394596-4A13-BBF1-EAD9-A3B5C93189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>
            <a:extLst>
              <a:ext uri="{FF2B5EF4-FFF2-40B4-BE49-F238E27FC236}">
                <a16:creationId xmlns:a16="http://schemas.microsoft.com/office/drawing/2014/main" id="{821B1C1B-84D0-4E1D-30AA-ADFC5BDA89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9590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464D9E06-CCF4-7723-0C1B-29FE746D0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>
            <a:extLst>
              <a:ext uri="{FF2B5EF4-FFF2-40B4-BE49-F238E27FC236}">
                <a16:creationId xmlns:a16="http://schemas.microsoft.com/office/drawing/2014/main" id="{0D0FB79A-77DB-E79E-2B0C-C24CDFC204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>
            <a:extLst>
              <a:ext uri="{FF2B5EF4-FFF2-40B4-BE49-F238E27FC236}">
                <a16:creationId xmlns:a16="http://schemas.microsoft.com/office/drawing/2014/main" id="{1D063560-BEDA-81F2-14B8-F3D60259C6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8007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089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8215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864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6728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2040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49356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670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52A4D326-1324-A314-D7BD-B6F6A2401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>
            <a:extLst>
              <a:ext uri="{FF2B5EF4-FFF2-40B4-BE49-F238E27FC236}">
                <a16:creationId xmlns:a16="http://schemas.microsoft.com/office/drawing/2014/main" id="{B22250E3-8C2B-6D92-BFD8-3DCDB113A2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3:notes">
            <a:extLst>
              <a:ext uri="{FF2B5EF4-FFF2-40B4-BE49-F238E27FC236}">
                <a16:creationId xmlns:a16="http://schemas.microsoft.com/office/drawing/2014/main" id="{1734D8A4-D779-7665-A840-0F0877E405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300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D8B91D49-15C3-8ECD-A5FB-CBB543D42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>
            <a:extLst>
              <a:ext uri="{FF2B5EF4-FFF2-40B4-BE49-F238E27FC236}">
                <a16:creationId xmlns:a16="http://schemas.microsoft.com/office/drawing/2014/main" id="{BAC6F76E-AF33-8ECA-D9E6-A92EB9A2D0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>
            <a:extLst>
              <a:ext uri="{FF2B5EF4-FFF2-40B4-BE49-F238E27FC236}">
                <a16:creationId xmlns:a16="http://schemas.microsoft.com/office/drawing/2014/main" id="{2569CD96-0302-1F32-F611-7CC0E59621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905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67D15B82-C99B-5630-FB33-103DBC416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>
            <a:extLst>
              <a:ext uri="{FF2B5EF4-FFF2-40B4-BE49-F238E27FC236}">
                <a16:creationId xmlns:a16="http://schemas.microsoft.com/office/drawing/2014/main" id="{98012E44-432E-E463-C262-DAF5307514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>
            <a:extLst>
              <a:ext uri="{FF2B5EF4-FFF2-40B4-BE49-F238E27FC236}">
                <a16:creationId xmlns:a16="http://schemas.microsoft.com/office/drawing/2014/main" id="{34582472-856A-FA5F-1EB3-E5C84C3137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5210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ABEE4882-E29F-26F4-80D6-251895F6A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>
            <a:extLst>
              <a:ext uri="{FF2B5EF4-FFF2-40B4-BE49-F238E27FC236}">
                <a16:creationId xmlns:a16="http://schemas.microsoft.com/office/drawing/2014/main" id="{D843EEFA-82FF-4F1A-34C4-963B4B6BE9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>
            <a:extLst>
              <a:ext uri="{FF2B5EF4-FFF2-40B4-BE49-F238E27FC236}">
                <a16:creationId xmlns:a16="http://schemas.microsoft.com/office/drawing/2014/main" id="{5300F8F8-BC99-ACE0-98A6-A23DC923AF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2377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ABEE4882-E29F-26F4-80D6-251895F6A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>
            <a:extLst>
              <a:ext uri="{FF2B5EF4-FFF2-40B4-BE49-F238E27FC236}">
                <a16:creationId xmlns:a16="http://schemas.microsoft.com/office/drawing/2014/main" id="{D843EEFA-82FF-4F1A-34C4-963B4B6BE9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>
            <a:extLst>
              <a:ext uri="{FF2B5EF4-FFF2-40B4-BE49-F238E27FC236}">
                <a16:creationId xmlns:a16="http://schemas.microsoft.com/office/drawing/2014/main" id="{5300F8F8-BC99-ACE0-98A6-A23DC923AF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4964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ABEE4882-E29F-26F4-80D6-251895F6A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>
            <a:extLst>
              <a:ext uri="{FF2B5EF4-FFF2-40B4-BE49-F238E27FC236}">
                <a16:creationId xmlns:a16="http://schemas.microsoft.com/office/drawing/2014/main" id="{D843EEFA-82FF-4F1A-34C4-963B4B6BE9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>
            <a:extLst>
              <a:ext uri="{FF2B5EF4-FFF2-40B4-BE49-F238E27FC236}">
                <a16:creationId xmlns:a16="http://schemas.microsoft.com/office/drawing/2014/main" id="{5300F8F8-BC99-ACE0-98A6-A23DC923AF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0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8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060261"/>
            <a:ext cx="8520600" cy="51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990"/>
            </a:pPr>
            <a:r>
              <a:rPr lang="en" sz="2800">
                <a:latin typeface="Montserrat SemiBold"/>
                <a:ea typeface="Montserrat SemiBold"/>
                <a:cs typeface="Montserrat SemiBold"/>
                <a:sym typeface="Montserrat SemiBold"/>
              </a:rPr>
              <a:t>Randomized Quick Sort: A Complete Analysis</a:t>
            </a:r>
            <a:endParaRPr lang="en" sz="2800">
              <a:latin typeface="Montserrat SemiBold"/>
              <a:ea typeface="Montserrat SemiBold"/>
              <a:cs typeface="Montserrat SemiBol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677258"/>
            <a:ext cx="8520600" cy="41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lnSpc>
                <a:spcPct val="80000"/>
              </a:lnSpc>
              <a:buSzPts val="935"/>
            </a:pPr>
            <a:r>
              <a:rPr lang="en" sz="1600" i="1">
                <a:solidFill>
                  <a:schemeClr val="dk1"/>
                </a:solidFill>
                <a:latin typeface="Montserrat SemiBold"/>
                <a:sym typeface="Montserrat"/>
              </a:rPr>
              <a:t>Mini Project Presentation</a:t>
            </a:r>
            <a:endParaRPr lang="en" sz="1600" i="1">
              <a:solidFill>
                <a:schemeClr val="dk1"/>
              </a:solidFill>
              <a:latin typeface="Montserrat SemiBold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456773" y="528165"/>
            <a:ext cx="85206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indent="0"/>
            <a:r>
              <a:rPr lang="en" sz="2280">
                <a:solidFill>
                  <a:schemeClr val="dk1"/>
                </a:solidFill>
                <a:latin typeface="Montserrat SemiBold"/>
              </a:rPr>
              <a:t>CS648: Randomized Algorithms</a:t>
            </a:r>
            <a:r>
              <a:rPr lang="en" sz="2300" i="1">
                <a:latin typeface="Montserrat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F1D11A-8676-970D-ADE3-73FE18453676}"/>
              </a:ext>
            </a:extLst>
          </p:cNvPr>
          <p:cNvSpPr txBox="1"/>
          <p:nvPr/>
        </p:nvSpPr>
        <p:spPr>
          <a:xfrm>
            <a:off x="140095" y="4201924"/>
            <a:ext cx="2524881" cy="40011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chemeClr val="dk1"/>
                </a:solidFill>
                <a:latin typeface="Montserrat SemiBold"/>
              </a:rPr>
              <a:t>Aatman Jain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4DB6C3-F333-9F8E-BAF9-2E16BC81F8E3}"/>
              </a:ext>
            </a:extLst>
          </p:cNvPr>
          <p:cNvSpPr txBox="1"/>
          <p:nvPr/>
        </p:nvSpPr>
        <p:spPr>
          <a:xfrm>
            <a:off x="2993199" y="4201924"/>
            <a:ext cx="2621924" cy="40011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chemeClr val="dk1"/>
                </a:solidFill>
                <a:latin typeface="Montserrat SemiBold"/>
              </a:rPr>
              <a:t>Aravind Seshadri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E0540B-E067-7496-6BA8-4CEB6DE4701C}"/>
              </a:ext>
            </a:extLst>
          </p:cNvPr>
          <p:cNvSpPr txBox="1"/>
          <p:nvPr/>
        </p:nvSpPr>
        <p:spPr>
          <a:xfrm>
            <a:off x="5929830" y="4201924"/>
            <a:ext cx="2974270" cy="40011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chemeClr val="dk1"/>
                </a:solidFill>
                <a:latin typeface="Montserrat SemiBold"/>
              </a:rPr>
              <a:t>Kapu Nirmal Joshua</a:t>
            </a:r>
          </a:p>
        </p:txBody>
      </p:sp>
      <p:pic>
        <p:nvPicPr>
          <p:cNvPr id="11" name="Picture 10" descr="Structural Engineering Lab IITK">
            <a:extLst>
              <a:ext uri="{FF2B5EF4-FFF2-40B4-BE49-F238E27FC236}">
                <a16:creationId xmlns:a16="http://schemas.microsoft.com/office/drawing/2014/main" id="{30706F53-C296-9CE8-E5B0-121486C97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27" y="171450"/>
            <a:ext cx="1292468" cy="12177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AFDAD8-A587-D54D-9ADB-21A27B369B32}"/>
                  </a:ext>
                </a:extLst>
              </p:cNvPr>
              <p:cNvSpPr txBox="1"/>
              <p:nvPr/>
            </p:nvSpPr>
            <p:spPr>
              <a:xfrm>
                <a:off x="298600" y="1412028"/>
                <a:ext cx="8416638" cy="10230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br>
                  <a:rPr lang="en-US" sz="1600" i="1" dirty="0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</a:br>
                <a:r>
                  <a:rPr lang="en-US" sz="1600" i="1" dirty="0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For any ε &gt; 0 : 	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IN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16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IN" sz="1600" b="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600" b="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IN" sz="1600" b="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IN" sz="1600" b="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600" b="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IN" sz="1600" b="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IN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IN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l-GR" sz="1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IN" sz="16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160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i="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16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func>
                          <m:funcPr>
                            <m:ctrlPr>
                              <a:rPr lang="en-US" sz="1600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IN" sz="1600" b="0" i="1" dirty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1600" b="0" i="0" dirty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600" i="0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i="1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1600" i="1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 i="0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600" i="1" dirty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 dirty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lang="en-IN" sz="1600" b="0" i="1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 +</m:t>
                                    </m:r>
                                    <m:r>
                                      <a:rPr lang="en-IN" sz="1600" b="0" i="1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IN" sz="1600" b="0" i="1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IN" sz="1600" b="0" i="0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  <m:r>
                                      <a:rPr lang="en-IN" sz="1600" b="0" i="1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⁡</m:t>
                                    </m:r>
                                    <m:r>
                                      <a:rPr lang="en-IN" sz="1600" b="0" i="1" baseline="30000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IN" sz="1600" b="0" i="1" baseline="50000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IN" sz="1600" b="0" i="1" baseline="30000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IN" sz="1600" b="0" i="1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IN" sz="1600" b="0" i="1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sz="1600" b="0" i="1" dirty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sup>
                    </m:sSup>
                  </m:oMath>
                </a14:m>
                <a:endParaRPr lang="en-US" sz="1600" dirty="0">
                  <a:solidFill>
                    <a:schemeClr val="dk1"/>
                  </a:solidFill>
                  <a:latin typeface="Century Schoolbook" panose="02040604050505020304" pitchFamily="18" charset="0"/>
                </a:endParaRPr>
              </a:p>
              <a:p>
                <a:pPr algn="ctr"/>
                <a:endParaRPr lang="en-US" sz="1600" dirty="0">
                  <a:solidFill>
                    <a:schemeClr val="dk1"/>
                  </a:solidFill>
                  <a:latin typeface="Century Schoolbook" panose="020406040505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AFDAD8-A587-D54D-9ADB-21A27B369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00" y="1412028"/>
                <a:ext cx="8416638" cy="10230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62;p14">
            <a:extLst>
              <a:ext uri="{FF2B5EF4-FFF2-40B4-BE49-F238E27FC236}">
                <a16:creationId xmlns:a16="http://schemas.microsoft.com/office/drawing/2014/main" id="{4FD9A00F-1D2D-8AFC-0A6F-4BB590EF23FD}"/>
              </a:ext>
            </a:extLst>
          </p:cNvPr>
          <p:cNvSpPr txBox="1"/>
          <p:nvPr/>
        </p:nvSpPr>
        <p:spPr>
          <a:xfrm>
            <a:off x="298600" y="212108"/>
            <a:ext cx="8416638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>
                <a:solidFill>
                  <a:schemeClr val="dk1"/>
                </a:solidFill>
                <a:latin typeface="Montserrat SemiBold"/>
                <a:sym typeface="Montserrat SemiBold"/>
              </a:rPr>
              <a:t>Theorem – Concentration of Quick Sort</a:t>
            </a:r>
            <a:endParaRPr lang="en-US">
              <a:solidFill>
                <a:schemeClr val="dk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EC4538-60F8-48B8-944D-90457CFEE16B}"/>
                  </a:ext>
                </a:extLst>
              </p:cNvPr>
              <p:cNvSpPr txBox="1"/>
              <p:nvPr/>
            </p:nvSpPr>
            <p:spPr>
              <a:xfrm>
                <a:off x="298600" y="3938579"/>
                <a:ext cx="8416638" cy="7489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br>
                  <a:rPr lang="en-US" sz="1600" i="1" dirty="0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</a:br>
                <a:r>
                  <a:rPr lang="en-US" sz="1600" i="1" dirty="0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For any ε &gt; 0 :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1600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IN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16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1600" b="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600" b="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IN" sz="1600" b="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IN" sz="16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sz="1600" b="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600" b="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IN" sz="1600" b="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IN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l-G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IN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IN" sz="16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IN" sz="16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IN" sz="16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IN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IN" sz="16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⁡{ −2</m:t>
                    </m:r>
                    <m:r>
                      <a:rPr lang="el-GR" sz="16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func>
                      <m:funcPr>
                        <m:ctrlPr>
                          <a:rPr lang="en-IN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1600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IN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IN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1600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IN" sz="1600" b="0" i="1" baseline="3000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600" b="0" i="1" baseline="3000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  <m:d>
                      <m:dPr>
                        <m:ctrlPr>
                          <a:rPr lang="en-IN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sz="16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16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IN" sz="16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IN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1600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IN" sz="1600" b="0" i="1" baseline="3000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600" b="0" i="1" baseline="3000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func>
                    <m:d>
                      <m:dPr>
                        <m:ctrlPr>
                          <a:rPr lang="en-IN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sz="16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) }</m:t>
                    </m:r>
                  </m:oMath>
                </a14:m>
                <a:endParaRPr lang="en-US" sz="1600" baseline="30000" dirty="0">
                  <a:solidFill>
                    <a:schemeClr val="dk1"/>
                  </a:solidFill>
                  <a:latin typeface="Century Schoolbook" panose="02040604050505020304" pitchFamily="18" charset="0"/>
                </a:endParaRPr>
              </a:p>
              <a:p>
                <a:pPr algn="ctr"/>
                <a:r>
                  <a:rPr lang="en-US" sz="1600" baseline="30000" dirty="0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EC4538-60F8-48B8-944D-90457CFEE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00" y="3938579"/>
                <a:ext cx="8416638" cy="7489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2291E71-6938-43FA-892B-C6A0263BC077}"/>
              </a:ext>
            </a:extLst>
          </p:cNvPr>
          <p:cNvSpPr txBox="1"/>
          <p:nvPr/>
        </p:nvSpPr>
        <p:spPr>
          <a:xfrm>
            <a:off x="298600" y="995320"/>
            <a:ext cx="8416638" cy="338554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1600" dirty="0">
                <a:solidFill>
                  <a:schemeClr val="dk1"/>
                </a:solidFill>
                <a:latin typeface="Century Schoolbook" panose="02040604050505020304" pitchFamily="18" charset="0"/>
              </a:rPr>
              <a:t>Asymptotic Upper Bound (Lemma 2.8)</a:t>
            </a:r>
            <a:endParaRPr lang="en-US" sz="1600" baseline="30000" dirty="0">
              <a:solidFill>
                <a:schemeClr val="dk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70D1EE-C72B-48FD-8616-335EC85888E7}"/>
              </a:ext>
            </a:extLst>
          </p:cNvPr>
          <p:cNvSpPr txBox="1"/>
          <p:nvPr/>
        </p:nvSpPr>
        <p:spPr>
          <a:xfrm>
            <a:off x="298600" y="3471073"/>
            <a:ext cx="8416638" cy="338554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1600" dirty="0">
                <a:solidFill>
                  <a:schemeClr val="dk1"/>
                </a:solidFill>
                <a:latin typeface="Century Schoolbook" panose="02040604050505020304" pitchFamily="18" charset="0"/>
              </a:rPr>
              <a:t>Asymptotic Lower Bound (Lemma 2.9)</a:t>
            </a:r>
            <a:endParaRPr lang="en-US" sz="1600" baseline="30000" dirty="0">
              <a:solidFill>
                <a:schemeClr val="dk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D1BA5B-BEB4-4B12-891F-1064F97807A6}"/>
              </a:ext>
            </a:extLst>
          </p:cNvPr>
          <p:cNvSpPr txBox="1"/>
          <p:nvPr/>
        </p:nvSpPr>
        <p:spPr>
          <a:xfrm>
            <a:off x="298600" y="2783792"/>
            <a:ext cx="841663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1600" dirty="0">
                <a:solidFill>
                  <a:schemeClr val="dk1"/>
                </a:solidFill>
                <a:latin typeface="Century Schoolbook" panose="02040604050505020304" pitchFamily="18" charset="0"/>
              </a:rPr>
              <a:t>Let us prove both these bounds using the papers’ lemmas!</a:t>
            </a:r>
            <a:endParaRPr lang="en-US" sz="1600" baseline="30000" dirty="0">
              <a:solidFill>
                <a:schemeClr val="dk1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1" grpId="0" animBg="1"/>
      <p:bldP spid="12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AF04809-94B8-48D6-A36D-44FA541B1CCD}"/>
              </a:ext>
            </a:extLst>
          </p:cNvPr>
          <p:cNvGrpSpPr/>
          <p:nvPr/>
        </p:nvGrpSpPr>
        <p:grpSpPr>
          <a:xfrm>
            <a:off x="193093" y="901477"/>
            <a:ext cx="8880396" cy="1262663"/>
            <a:chOff x="226578" y="885401"/>
            <a:chExt cx="8880396" cy="1262663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BA8C69B-6382-49C2-907F-D89E100C4CE1}"/>
                </a:ext>
              </a:extLst>
            </p:cNvPr>
            <p:cNvSpPr/>
            <p:nvPr/>
          </p:nvSpPr>
          <p:spPr>
            <a:xfrm>
              <a:off x="226578" y="900671"/>
              <a:ext cx="2078989" cy="1247393"/>
            </a:xfrm>
            <a:custGeom>
              <a:avLst/>
              <a:gdLst>
                <a:gd name="connsiteX0" fmla="*/ 0 w 2078989"/>
                <a:gd name="connsiteY0" fmla="*/ 0 h 1247393"/>
                <a:gd name="connsiteX1" fmla="*/ 2078989 w 2078989"/>
                <a:gd name="connsiteY1" fmla="*/ 0 h 1247393"/>
                <a:gd name="connsiteX2" fmla="*/ 2078989 w 2078989"/>
                <a:gd name="connsiteY2" fmla="*/ 1247393 h 1247393"/>
                <a:gd name="connsiteX3" fmla="*/ 0 w 2078989"/>
                <a:gd name="connsiteY3" fmla="*/ 1247393 h 1247393"/>
                <a:gd name="connsiteX4" fmla="*/ 0 w 2078989"/>
                <a:gd name="connsiteY4" fmla="*/ 0 h 124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8989" h="1247393">
                  <a:moveTo>
                    <a:pt x="0" y="0"/>
                  </a:moveTo>
                  <a:lnTo>
                    <a:pt x="2078989" y="0"/>
                  </a:lnTo>
                  <a:lnTo>
                    <a:pt x="2078989" y="1247393"/>
                  </a:lnTo>
                  <a:lnTo>
                    <a:pt x="0" y="124739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Input Array:</a:t>
              </a:r>
              <a:br>
                <a:rPr lang="en-IN" sz="2100" kern="12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</a:br>
              <a:r>
                <a:rPr lang="en-IN" sz="2100" kern="12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br>
                <a:rPr lang="en-IN" sz="2100" kern="12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</a:br>
              <a:r>
                <a:rPr lang="en-IN" sz="1800" kern="1200" dirty="0">
                  <a:latin typeface="Cascadia Mono Light" panose="020B0609020000020004" pitchFamily="49" charset="0"/>
                  <a:ea typeface="Cascadia Mono Light" panose="020B0609020000020004" pitchFamily="49" charset="0"/>
                  <a:cs typeface="Cascadia Mono Light" panose="020B0609020000020004" pitchFamily="49" charset="0"/>
                </a:rPr>
                <a:t>Permutation of {1,2….n}</a:t>
              </a:r>
              <a:endParaRPr lang="en-IN" sz="2100" kern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A79989-61EC-45FA-9F22-19CC73EA3A2F}"/>
                </a:ext>
              </a:extLst>
            </p:cNvPr>
            <p:cNvSpPr/>
            <p:nvPr/>
          </p:nvSpPr>
          <p:spPr>
            <a:xfrm>
              <a:off x="2553608" y="900670"/>
              <a:ext cx="2078989" cy="1247393"/>
            </a:xfrm>
            <a:custGeom>
              <a:avLst/>
              <a:gdLst>
                <a:gd name="connsiteX0" fmla="*/ 0 w 2078989"/>
                <a:gd name="connsiteY0" fmla="*/ 0 h 1247393"/>
                <a:gd name="connsiteX1" fmla="*/ 2078989 w 2078989"/>
                <a:gd name="connsiteY1" fmla="*/ 0 h 1247393"/>
                <a:gd name="connsiteX2" fmla="*/ 2078989 w 2078989"/>
                <a:gd name="connsiteY2" fmla="*/ 1247393 h 1247393"/>
                <a:gd name="connsiteX3" fmla="*/ 0 w 2078989"/>
                <a:gd name="connsiteY3" fmla="*/ 1247393 h 1247393"/>
                <a:gd name="connsiteX4" fmla="*/ 0 w 2078989"/>
                <a:gd name="connsiteY4" fmla="*/ 0 h 124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8989" h="1247393">
                  <a:moveTo>
                    <a:pt x="0" y="0"/>
                  </a:moveTo>
                  <a:lnTo>
                    <a:pt x="2078989" y="0"/>
                  </a:lnTo>
                  <a:lnTo>
                    <a:pt x="2078989" y="1247393"/>
                  </a:lnTo>
                  <a:lnTo>
                    <a:pt x="0" y="124739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Array Size</a:t>
              </a:r>
              <a:r>
                <a:rPr lang="en-IN" sz="2000" kern="1200" dirty="0"/>
                <a:t>:</a:t>
              </a:r>
              <a:br>
                <a:rPr lang="en-IN" sz="2000" kern="1200" dirty="0"/>
              </a:br>
              <a:r>
                <a:rPr lang="en-IN" sz="2000" kern="1200" dirty="0"/>
                <a:t> </a:t>
              </a:r>
              <a:br>
                <a:rPr lang="en-IN" sz="2000" kern="1200" dirty="0"/>
              </a:br>
              <a:r>
                <a:rPr lang="en-IN" sz="1800" kern="1200" dirty="0">
                  <a:latin typeface="Cascadia Mono Light" panose="020B0609020000020004" pitchFamily="49" charset="0"/>
                  <a:ea typeface="Cascadia Mono Light" panose="020B0609020000020004" pitchFamily="49" charset="0"/>
                  <a:cs typeface="Cascadia Mono Light" panose="020B0609020000020004" pitchFamily="49" charset="0"/>
                </a:rPr>
                <a:t>500 to 5M</a:t>
              </a:r>
              <a:endParaRPr lang="en-IN" sz="2400" kern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7B32F6C-5A8E-46AE-A7B1-F13570CC0639}"/>
                </a:ext>
              </a:extLst>
            </p:cNvPr>
            <p:cNvSpPr/>
            <p:nvPr/>
          </p:nvSpPr>
          <p:spPr>
            <a:xfrm>
              <a:off x="4790796" y="885401"/>
              <a:ext cx="2078989" cy="1247393"/>
            </a:xfrm>
            <a:custGeom>
              <a:avLst/>
              <a:gdLst>
                <a:gd name="connsiteX0" fmla="*/ 0 w 2078989"/>
                <a:gd name="connsiteY0" fmla="*/ 0 h 1247393"/>
                <a:gd name="connsiteX1" fmla="*/ 2078989 w 2078989"/>
                <a:gd name="connsiteY1" fmla="*/ 0 h 1247393"/>
                <a:gd name="connsiteX2" fmla="*/ 2078989 w 2078989"/>
                <a:gd name="connsiteY2" fmla="*/ 1247393 h 1247393"/>
                <a:gd name="connsiteX3" fmla="*/ 0 w 2078989"/>
                <a:gd name="connsiteY3" fmla="*/ 1247393 h 1247393"/>
                <a:gd name="connsiteX4" fmla="*/ 0 w 2078989"/>
                <a:gd name="connsiteY4" fmla="*/ 0 h 124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8989" h="1247393">
                  <a:moveTo>
                    <a:pt x="0" y="0"/>
                  </a:moveTo>
                  <a:lnTo>
                    <a:pt x="2078989" y="0"/>
                  </a:lnTo>
                  <a:lnTo>
                    <a:pt x="2078989" y="1247393"/>
                  </a:lnTo>
                  <a:lnTo>
                    <a:pt x="0" y="124739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Trials: </a:t>
              </a:r>
              <a:br>
                <a:rPr lang="en-IN" sz="2400" kern="1200" dirty="0"/>
              </a:br>
              <a:br>
                <a:rPr lang="en-IN" sz="2400" kern="1200" dirty="0"/>
              </a:br>
              <a:r>
                <a:rPr lang="en-IN" sz="2400" kern="1200" dirty="0">
                  <a:latin typeface="Cascadia Mono Light" panose="020B0609020000020004" pitchFamily="49" charset="0"/>
                  <a:ea typeface="Cascadia Mono Light" panose="020B0609020000020004" pitchFamily="49" charset="0"/>
                  <a:cs typeface="Cascadia Mono Light" panose="020B0609020000020004" pitchFamily="49" charset="0"/>
                </a:rPr>
                <a:t>5000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68CE13B-6D70-4CCB-A3D8-4681766822B7}"/>
                </a:ext>
              </a:extLst>
            </p:cNvPr>
            <p:cNvSpPr/>
            <p:nvPr/>
          </p:nvSpPr>
          <p:spPr>
            <a:xfrm>
              <a:off x="7027985" y="885401"/>
              <a:ext cx="2078989" cy="1247393"/>
            </a:xfrm>
            <a:custGeom>
              <a:avLst/>
              <a:gdLst>
                <a:gd name="connsiteX0" fmla="*/ 0 w 2078989"/>
                <a:gd name="connsiteY0" fmla="*/ 0 h 1247393"/>
                <a:gd name="connsiteX1" fmla="*/ 2078989 w 2078989"/>
                <a:gd name="connsiteY1" fmla="*/ 0 h 1247393"/>
                <a:gd name="connsiteX2" fmla="*/ 2078989 w 2078989"/>
                <a:gd name="connsiteY2" fmla="*/ 1247393 h 1247393"/>
                <a:gd name="connsiteX3" fmla="*/ 0 w 2078989"/>
                <a:gd name="connsiteY3" fmla="*/ 1247393 h 1247393"/>
                <a:gd name="connsiteX4" fmla="*/ 0 w 2078989"/>
                <a:gd name="connsiteY4" fmla="*/ 0 h 124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8989" h="1247393">
                  <a:moveTo>
                    <a:pt x="0" y="0"/>
                  </a:moveTo>
                  <a:lnTo>
                    <a:pt x="2078989" y="0"/>
                  </a:lnTo>
                  <a:lnTo>
                    <a:pt x="2078989" y="1247393"/>
                  </a:lnTo>
                  <a:lnTo>
                    <a:pt x="0" y="124739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" sz="2000" b="1" kern="1200" dirty="0">
                  <a:solidFill>
                    <a:schemeClr val="tx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Deviation </a:t>
              </a:r>
              <a:r>
                <a:rPr lang="el-GR" sz="2000" b="1" kern="1200" dirty="0">
                  <a:solidFill>
                    <a:schemeClr val="tx1"/>
                  </a:solidFill>
                </a:rPr>
                <a:t>ε</a:t>
              </a:r>
              <a:r>
                <a:rPr lang="en-IN" sz="2000" b="1" kern="1200" dirty="0">
                  <a:solidFill>
                    <a:schemeClr val="tx1"/>
                  </a:solidFill>
                </a:rPr>
                <a:t>:</a:t>
              </a:r>
              <a:br>
                <a:rPr lang="en-IN" sz="2000" b="1" kern="1200" dirty="0">
                  <a:solidFill>
                    <a:schemeClr val="tx1"/>
                  </a:solidFill>
                </a:rPr>
              </a:br>
              <a:r>
                <a:rPr lang="en-IN" sz="2000" b="1" kern="1200" dirty="0">
                  <a:solidFill>
                    <a:schemeClr val="tx1"/>
                  </a:solidFill>
                </a:rPr>
                <a:t> </a:t>
              </a:r>
            </a:p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>
                  <a:solidFill>
                    <a:schemeClr val="tx1"/>
                  </a:solidFill>
                  <a:latin typeface="Cascadia Mono Light" panose="020B0609020000020004" pitchFamily="49" charset="0"/>
                  <a:ea typeface="Cascadia Mono Light" panose="020B0609020000020004" pitchFamily="49" charset="0"/>
                  <a:cs typeface="Cascadia Mono Light" panose="020B0609020000020004" pitchFamily="49" charset="0"/>
                </a:rPr>
                <a:t>1 to 100%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D75F5-235E-9A0D-7827-5A76784C9842}"/>
                  </a:ext>
                </a:extLst>
              </p:cNvPr>
              <p:cNvSpPr txBox="1"/>
              <p:nvPr/>
            </p:nvSpPr>
            <p:spPr>
              <a:xfrm>
                <a:off x="5209965" y="3962551"/>
                <a:ext cx="3443521" cy="455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𝑖𝑚𝑒𝑠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𝐶𝑜𝑚𝑝𝑎𝑟𝑖𝑠𝑜𝑛𝑠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𝑥𝑐𝑒𝑒𝑑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𝐵𝑦</m:t>
                        </m:r>
                        <m:r>
                          <m:rPr>
                            <m:nor/>
                          </m:rPr>
                          <a:rPr lang="en-IN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sz="1600" dirty="0">
                            <a:solidFill>
                              <a:schemeClr val="tx1"/>
                            </a:solidFill>
                          </a:rPr>
                          <m:t>ε</m:t>
                        </m:r>
                      </m:num>
                      <m:den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𝑇𝑟𝑖𝑎𝑙𝑠</m:t>
                        </m:r>
                      </m:den>
                    </m:f>
                  </m:oMath>
                </a14:m>
                <a:r>
                  <a:rPr lang="en-IN" sz="1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D75F5-235E-9A0D-7827-5A76784C9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965" y="3962551"/>
                <a:ext cx="3443521" cy="455959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62;p14">
            <a:extLst>
              <a:ext uri="{FF2B5EF4-FFF2-40B4-BE49-F238E27FC236}">
                <a16:creationId xmlns:a16="http://schemas.microsoft.com/office/drawing/2014/main" id="{250B9D1B-987A-4863-A063-42E46921646E}"/>
              </a:ext>
            </a:extLst>
          </p:cNvPr>
          <p:cNvSpPr txBox="1"/>
          <p:nvPr/>
        </p:nvSpPr>
        <p:spPr>
          <a:xfrm>
            <a:off x="298600" y="212108"/>
            <a:ext cx="8416638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800" dirty="0">
                <a:solidFill>
                  <a:schemeClr val="dk1"/>
                </a:solidFill>
                <a:latin typeface="Montserrat SemiBold"/>
                <a:sym typeface="Montserrat SemiBold"/>
              </a:rPr>
              <a:t>Experimental Setup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39F7B7C-13FD-478D-87B2-EC3870B690B8}"/>
              </a:ext>
            </a:extLst>
          </p:cNvPr>
          <p:cNvSpPr/>
          <p:nvPr/>
        </p:nvSpPr>
        <p:spPr>
          <a:xfrm>
            <a:off x="1274655" y="2994631"/>
            <a:ext cx="2078989" cy="491101"/>
          </a:xfrm>
          <a:custGeom>
            <a:avLst/>
            <a:gdLst>
              <a:gd name="connsiteX0" fmla="*/ 0 w 2078989"/>
              <a:gd name="connsiteY0" fmla="*/ 0 h 1247393"/>
              <a:gd name="connsiteX1" fmla="*/ 2078989 w 2078989"/>
              <a:gd name="connsiteY1" fmla="*/ 0 h 1247393"/>
              <a:gd name="connsiteX2" fmla="*/ 2078989 w 2078989"/>
              <a:gd name="connsiteY2" fmla="*/ 1247393 h 1247393"/>
              <a:gd name="connsiteX3" fmla="*/ 0 w 2078989"/>
              <a:gd name="connsiteY3" fmla="*/ 1247393 h 1247393"/>
              <a:gd name="connsiteX4" fmla="*/ 0 w 2078989"/>
              <a:gd name="connsiteY4" fmla="*/ 0 h 124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8989" h="1247393">
                <a:moveTo>
                  <a:pt x="0" y="0"/>
                </a:moveTo>
                <a:lnTo>
                  <a:pt x="2078989" y="0"/>
                </a:lnTo>
                <a:lnTo>
                  <a:pt x="2078989" y="1247393"/>
                </a:lnTo>
                <a:lnTo>
                  <a:pt x="0" y="12473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000" kern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Step Size</a:t>
            </a:r>
            <a:endParaRPr lang="en-IN" sz="2400" kern="1200" dirty="0">
              <a:latin typeface="Cascadia Code ExtraLight" panose="020B0609020000020004" pitchFamily="49" charset="0"/>
              <a:ea typeface="Cascadia Code ExtraLight" panose="020B0609020000020004" pitchFamily="49" charset="0"/>
              <a:cs typeface="Cascadia Code ExtraLight" panose="020B0609020000020004" pitchFamily="49" charset="0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6F238F9C-CC74-40C9-86BC-A121F6CF60B9}"/>
              </a:ext>
            </a:extLst>
          </p:cNvPr>
          <p:cNvSpPr/>
          <p:nvPr/>
        </p:nvSpPr>
        <p:spPr>
          <a:xfrm rot="5400000">
            <a:off x="2159795" y="2357420"/>
            <a:ext cx="308708" cy="27107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578D8C-A178-405B-BC01-D3B138DE3635}"/>
              </a:ext>
            </a:extLst>
          </p:cNvPr>
          <p:cNvSpPr txBox="1"/>
          <p:nvPr/>
        </p:nvSpPr>
        <p:spPr>
          <a:xfrm>
            <a:off x="-211595" y="3962551"/>
            <a:ext cx="2340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500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for n &lt;= 2*10</a:t>
            </a:r>
            <a:r>
              <a:rPr lang="en-IN" baseline="30000" dirty="0">
                <a:solidFill>
                  <a:schemeClr val="tx1"/>
                </a:solidFill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B18845-AEE8-40B1-AE9C-984D0FDACB65}"/>
              </a:ext>
            </a:extLst>
          </p:cNvPr>
          <p:cNvSpPr txBox="1"/>
          <p:nvPr/>
        </p:nvSpPr>
        <p:spPr>
          <a:xfrm>
            <a:off x="2499185" y="3939889"/>
            <a:ext cx="2340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2000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for n &gt; 2*10</a:t>
            </a:r>
            <a:r>
              <a:rPr lang="en-IN" baseline="30000" dirty="0">
                <a:solidFill>
                  <a:schemeClr val="tx1"/>
                </a:solidFill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6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E0ED0BB-FAAC-4BDE-A4CA-B6789431DEF2}"/>
              </a:ext>
            </a:extLst>
          </p:cNvPr>
          <p:cNvSpPr/>
          <p:nvPr/>
        </p:nvSpPr>
        <p:spPr>
          <a:xfrm>
            <a:off x="4599112" y="2994630"/>
            <a:ext cx="4361225" cy="491101"/>
          </a:xfrm>
          <a:custGeom>
            <a:avLst/>
            <a:gdLst>
              <a:gd name="connsiteX0" fmla="*/ 0 w 2078989"/>
              <a:gd name="connsiteY0" fmla="*/ 0 h 1247393"/>
              <a:gd name="connsiteX1" fmla="*/ 2078989 w 2078989"/>
              <a:gd name="connsiteY1" fmla="*/ 0 h 1247393"/>
              <a:gd name="connsiteX2" fmla="*/ 2078989 w 2078989"/>
              <a:gd name="connsiteY2" fmla="*/ 1247393 h 1247393"/>
              <a:gd name="connsiteX3" fmla="*/ 0 w 2078989"/>
              <a:gd name="connsiteY3" fmla="*/ 1247393 h 1247393"/>
              <a:gd name="connsiteX4" fmla="*/ 0 w 2078989"/>
              <a:gd name="connsiteY4" fmla="*/ 0 h 124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8989" h="1247393">
                <a:moveTo>
                  <a:pt x="0" y="0"/>
                </a:moveTo>
                <a:lnTo>
                  <a:pt x="2078989" y="0"/>
                </a:lnTo>
                <a:lnTo>
                  <a:pt x="2078989" y="1247393"/>
                </a:lnTo>
                <a:lnTo>
                  <a:pt x="0" y="12473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2000" kern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</a:t>
            </a:r>
            <a:r>
              <a:rPr lang="en-IN" sz="2000" kern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(exceeding </a:t>
            </a:r>
            <a:r>
              <a:rPr lang="el-GR" sz="2000" kern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μ</a:t>
            </a:r>
            <a:r>
              <a:rPr lang="en-IN" sz="2000" kern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by </a:t>
            </a:r>
            <a:r>
              <a:rPr lang="el-GR" sz="2000" kern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ε</a:t>
            </a:r>
            <a:r>
              <a:rPr lang="en-IN" sz="2000" kern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  </a:t>
            </a:r>
            <a:endParaRPr lang="en-IN" sz="2400" kern="1200" dirty="0">
              <a:latin typeface="Cascadia Code ExtraLight" panose="020B0609020000020004" pitchFamily="49" charset="0"/>
              <a:ea typeface="Cascadia Code ExtraLight" panose="020B0609020000020004" pitchFamily="49" charset="0"/>
              <a:cs typeface="Cascadia Code ExtraLight" panose="020B0609020000020004" pitchFamily="49" charset="0"/>
            </a:endParaRP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DAF5D946-B5A3-42D6-9FFE-A3B686E7C284}"/>
              </a:ext>
            </a:extLst>
          </p:cNvPr>
          <p:cNvSpPr/>
          <p:nvPr/>
        </p:nvSpPr>
        <p:spPr>
          <a:xfrm rot="5400000">
            <a:off x="6712256" y="2344247"/>
            <a:ext cx="308708" cy="27107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  <p:bldP spid="12" grpId="0" animBg="1"/>
      <p:bldP spid="13" grpId="0"/>
      <p:bldP spid="17" grpId="0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3CAE0-2456-129B-4EB6-9FBC82973D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9F4CAD-A4B9-236E-0E83-053D506AC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183"/>
            <a:ext cx="9144000" cy="516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83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1FDA-14CD-B15B-7562-C11B1D43C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C8547-A8CB-781E-D483-E86D69A9FE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70A3EB-E2FA-A8EA-D9E9-A07B343FD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88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61E4-570A-CA24-ABE0-E517F6360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CCDA3-3BC0-7A21-7551-6E0DFBDD38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C6E0E-6578-7C91-182F-166095ED6D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18" b="6249"/>
          <a:stretch/>
        </p:blipFill>
        <p:spPr>
          <a:xfrm>
            <a:off x="-1" y="0"/>
            <a:ext cx="915743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04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75E85-3F4C-CEA6-4F08-BB753808C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1BF9D-C97C-CA5F-6F66-2DA4CDF253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D5B501-3C83-BFAF-9E71-8CE2A5143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66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942A92D-23CF-44D0-B211-124F16C6AF80}"/>
              </a:ext>
            </a:extLst>
          </p:cNvPr>
          <p:cNvGrpSpPr/>
          <p:nvPr/>
        </p:nvGrpSpPr>
        <p:grpSpPr>
          <a:xfrm>
            <a:off x="1817356" y="801886"/>
            <a:ext cx="6532174" cy="391221"/>
            <a:chOff x="1069683" y="1360663"/>
            <a:chExt cx="6532174" cy="39122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3E7445B-37C7-4228-BEA3-D3740BD4348C}"/>
                </a:ext>
              </a:extLst>
            </p:cNvPr>
            <p:cNvSpPr/>
            <p:nvPr/>
          </p:nvSpPr>
          <p:spPr>
            <a:xfrm>
              <a:off x="1069683" y="136066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03A028D-9086-4F28-802C-88A60B5621F9}"/>
                </a:ext>
              </a:extLst>
            </p:cNvPr>
            <p:cNvSpPr/>
            <p:nvPr/>
          </p:nvSpPr>
          <p:spPr>
            <a:xfrm>
              <a:off x="1478525" y="136066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85B3D9-38FD-47B5-BA4A-03816635DFF1}"/>
                </a:ext>
              </a:extLst>
            </p:cNvPr>
            <p:cNvSpPr/>
            <p:nvPr/>
          </p:nvSpPr>
          <p:spPr>
            <a:xfrm>
              <a:off x="1891763" y="1365059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2F9618-E7DE-41D9-A19D-EBB90F785F90}"/>
                </a:ext>
              </a:extLst>
            </p:cNvPr>
            <p:cNvSpPr/>
            <p:nvPr/>
          </p:nvSpPr>
          <p:spPr>
            <a:xfrm>
              <a:off x="2300605" y="1365059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F160ED-7DA8-47C5-8A6E-14C3F9976FE4}"/>
                </a:ext>
              </a:extLst>
            </p:cNvPr>
            <p:cNvSpPr/>
            <p:nvPr/>
          </p:nvSpPr>
          <p:spPr>
            <a:xfrm>
              <a:off x="2696260" y="1365059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72C2925-7CDF-488E-8BB5-0B13D6D92D10}"/>
                </a:ext>
              </a:extLst>
            </p:cNvPr>
            <p:cNvSpPr/>
            <p:nvPr/>
          </p:nvSpPr>
          <p:spPr>
            <a:xfrm>
              <a:off x="3105102" y="1365059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D854EC-A313-4862-8017-DCFF0CBD5536}"/>
                </a:ext>
              </a:extLst>
            </p:cNvPr>
            <p:cNvSpPr/>
            <p:nvPr/>
          </p:nvSpPr>
          <p:spPr>
            <a:xfrm>
              <a:off x="3518340" y="1369455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A6BD85-2E4B-4226-9AA7-2CD7DD57B58B}"/>
                </a:ext>
              </a:extLst>
            </p:cNvPr>
            <p:cNvSpPr/>
            <p:nvPr/>
          </p:nvSpPr>
          <p:spPr>
            <a:xfrm>
              <a:off x="3927182" y="1369455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i="1">
                <a:cs typeface="Arial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E8EBE1-9B2B-4497-92F3-85BCC8D632D8}"/>
                </a:ext>
              </a:extLst>
            </p:cNvPr>
            <p:cNvSpPr/>
            <p:nvPr/>
          </p:nvSpPr>
          <p:spPr>
            <a:xfrm>
              <a:off x="4336025" y="1373851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8A26AB-D3D0-44A4-BEA3-BA1F5571E7C6}"/>
                </a:ext>
              </a:extLst>
            </p:cNvPr>
            <p:cNvSpPr/>
            <p:nvPr/>
          </p:nvSpPr>
          <p:spPr>
            <a:xfrm>
              <a:off x="4744867" y="1373851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BFC5C8-628D-4C20-BC25-AFE6EE4D2F9A}"/>
                </a:ext>
              </a:extLst>
            </p:cNvPr>
            <p:cNvSpPr/>
            <p:nvPr/>
          </p:nvSpPr>
          <p:spPr>
            <a:xfrm>
              <a:off x="5158105" y="1366702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CE501CF-E041-4F49-9B40-670EE4BBECB2}"/>
                </a:ext>
              </a:extLst>
            </p:cNvPr>
            <p:cNvSpPr/>
            <p:nvPr/>
          </p:nvSpPr>
          <p:spPr>
            <a:xfrm>
              <a:off x="5566947" y="1366702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745B17C-2579-4F88-82EB-B7383968C611}"/>
                </a:ext>
              </a:extLst>
            </p:cNvPr>
            <p:cNvSpPr/>
            <p:nvPr/>
          </p:nvSpPr>
          <p:spPr>
            <a:xfrm>
              <a:off x="5962602" y="1366702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178C8D1-E4A3-4C76-96EA-3E5F02FFFF44}"/>
                </a:ext>
              </a:extLst>
            </p:cNvPr>
            <p:cNvSpPr/>
            <p:nvPr/>
          </p:nvSpPr>
          <p:spPr>
            <a:xfrm>
              <a:off x="6371444" y="1366702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3D95371-21B6-41E9-86BF-18AD04364E4F}"/>
                </a:ext>
              </a:extLst>
            </p:cNvPr>
            <p:cNvSpPr/>
            <p:nvPr/>
          </p:nvSpPr>
          <p:spPr>
            <a:xfrm>
              <a:off x="6784682" y="1371098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06CB27F-1923-4D06-B54D-ED5BCCAA17EE}"/>
                </a:ext>
              </a:extLst>
            </p:cNvPr>
            <p:cNvSpPr/>
            <p:nvPr/>
          </p:nvSpPr>
          <p:spPr>
            <a:xfrm>
              <a:off x="7193524" y="1371098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7375FA-898D-454E-A900-7394BCB33CD5}"/>
              </a:ext>
            </a:extLst>
          </p:cNvPr>
          <p:cNvCxnSpPr/>
          <p:nvPr/>
        </p:nvCxnSpPr>
        <p:spPr>
          <a:xfrm>
            <a:off x="4873626" y="362897"/>
            <a:ext cx="654" cy="53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489830B-FC5D-4BED-8163-050598B2773D}"/>
              </a:ext>
            </a:extLst>
          </p:cNvPr>
          <p:cNvSpPr txBox="1"/>
          <p:nvPr/>
        </p:nvSpPr>
        <p:spPr>
          <a:xfrm>
            <a:off x="1039090" y="857510"/>
            <a:ext cx="599841" cy="286444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solidFill>
                  <a:schemeClr val="dk1"/>
                </a:solidFill>
                <a:latin typeface="Montserrat SemiBold"/>
              </a:rPr>
              <a:t>L</a:t>
            </a:r>
            <a:r>
              <a:rPr lang="en-US" sz="1200" i="1" baseline="-25000">
                <a:solidFill>
                  <a:schemeClr val="dk1"/>
                </a:solidFill>
                <a:latin typeface="Montserrat SemiBold"/>
              </a:rPr>
              <a:t>1</a:t>
            </a:r>
            <a:r>
              <a:rPr lang="en-US" sz="1200" i="1">
                <a:solidFill>
                  <a:schemeClr val="dk1"/>
                </a:solidFill>
                <a:latin typeface="Montserrat SemiBold"/>
              </a:rPr>
              <a:t> = n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BA28BFE-BA7A-4027-B917-98CE73B386CB}"/>
              </a:ext>
            </a:extLst>
          </p:cNvPr>
          <p:cNvCxnSpPr/>
          <p:nvPr/>
        </p:nvCxnSpPr>
        <p:spPr>
          <a:xfrm flipH="1">
            <a:off x="3906772" y="1329251"/>
            <a:ext cx="888345" cy="801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C531C2-238D-42EE-99BB-7F4F0EAB11FF}"/>
              </a:ext>
            </a:extLst>
          </p:cNvPr>
          <p:cNvCxnSpPr/>
          <p:nvPr/>
        </p:nvCxnSpPr>
        <p:spPr>
          <a:xfrm>
            <a:off x="4970609" y="1331561"/>
            <a:ext cx="912743" cy="784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41F7200-7D41-4861-AB92-8C8FD9539200}"/>
              </a:ext>
            </a:extLst>
          </p:cNvPr>
          <p:cNvGrpSpPr/>
          <p:nvPr/>
        </p:nvGrpSpPr>
        <p:grpSpPr>
          <a:xfrm>
            <a:off x="5908087" y="2153903"/>
            <a:ext cx="2443752" cy="385182"/>
            <a:chOff x="6106984" y="3853184"/>
            <a:chExt cx="2443752" cy="38518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F1B4A77-FB3C-4729-9C50-5FEB3169A906}"/>
                </a:ext>
              </a:extLst>
            </p:cNvPr>
            <p:cNvSpPr/>
            <p:nvPr/>
          </p:nvSpPr>
          <p:spPr>
            <a:xfrm>
              <a:off x="6106984" y="386033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11FED7-B51D-4708-AE1A-B709D7727BA1}"/>
                </a:ext>
              </a:extLst>
            </p:cNvPr>
            <p:cNvSpPr/>
            <p:nvPr/>
          </p:nvSpPr>
          <p:spPr>
            <a:xfrm>
              <a:off x="6515826" y="386033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9475AEA-B026-49B8-AAB1-2925AD37B587}"/>
                </a:ext>
              </a:extLst>
            </p:cNvPr>
            <p:cNvSpPr/>
            <p:nvPr/>
          </p:nvSpPr>
          <p:spPr>
            <a:xfrm>
              <a:off x="6911481" y="386033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3F16655-93C4-4175-9F94-DECF0186EA65}"/>
                </a:ext>
              </a:extLst>
            </p:cNvPr>
            <p:cNvSpPr/>
            <p:nvPr/>
          </p:nvSpPr>
          <p:spPr>
            <a:xfrm>
              <a:off x="7320323" y="386033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5D1D2A5-6EF5-4593-A96E-3B65719A33BD}"/>
                </a:ext>
              </a:extLst>
            </p:cNvPr>
            <p:cNvSpPr/>
            <p:nvPr/>
          </p:nvSpPr>
          <p:spPr>
            <a:xfrm>
              <a:off x="7733561" y="3853184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537D846-C89B-4432-8E96-0E2FC278FA6B}"/>
                </a:ext>
              </a:extLst>
            </p:cNvPr>
            <p:cNvSpPr/>
            <p:nvPr/>
          </p:nvSpPr>
          <p:spPr>
            <a:xfrm>
              <a:off x="8142403" y="3853184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81BFA6E-B786-4CE1-8EDA-60AEDC2F9E19}"/>
              </a:ext>
            </a:extLst>
          </p:cNvPr>
          <p:cNvGrpSpPr/>
          <p:nvPr/>
        </p:nvGrpSpPr>
        <p:grpSpPr>
          <a:xfrm>
            <a:off x="665120" y="2155013"/>
            <a:ext cx="3265832" cy="386825"/>
            <a:chOff x="523426" y="2665113"/>
            <a:chExt cx="3265832" cy="38682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305A348-8244-4464-BEF2-C32402AD65B6}"/>
                </a:ext>
              </a:extLst>
            </p:cNvPr>
            <p:cNvSpPr/>
            <p:nvPr/>
          </p:nvSpPr>
          <p:spPr>
            <a:xfrm>
              <a:off x="523426" y="2665113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8ABDC80-F4EE-408F-B2CD-91515129597B}"/>
                </a:ext>
              </a:extLst>
            </p:cNvPr>
            <p:cNvSpPr/>
            <p:nvPr/>
          </p:nvSpPr>
          <p:spPr>
            <a:xfrm>
              <a:off x="932268" y="2665113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2F96256-95CA-4438-AA90-E3BB2D29DB1A}"/>
                </a:ext>
              </a:extLst>
            </p:cNvPr>
            <p:cNvSpPr/>
            <p:nvPr/>
          </p:nvSpPr>
          <p:spPr>
            <a:xfrm>
              <a:off x="1345506" y="2669509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E44DA74-A851-46CF-AABE-16698C770FC7}"/>
                </a:ext>
              </a:extLst>
            </p:cNvPr>
            <p:cNvSpPr/>
            <p:nvPr/>
          </p:nvSpPr>
          <p:spPr>
            <a:xfrm>
              <a:off x="1754348" y="2669509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B97274C-AAFE-4C3B-A786-2AC6B1455613}"/>
                </a:ext>
              </a:extLst>
            </p:cNvPr>
            <p:cNvSpPr/>
            <p:nvPr/>
          </p:nvSpPr>
          <p:spPr>
            <a:xfrm>
              <a:off x="2150003" y="2669509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5381F54-2E52-401E-B8AB-2B168D8C1EB4}"/>
                </a:ext>
              </a:extLst>
            </p:cNvPr>
            <p:cNvSpPr/>
            <p:nvPr/>
          </p:nvSpPr>
          <p:spPr>
            <a:xfrm>
              <a:off x="2558845" y="2669509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C0A8042-FF6D-4F53-973A-1EB16FEE06AD}"/>
                </a:ext>
              </a:extLst>
            </p:cNvPr>
            <p:cNvSpPr/>
            <p:nvPr/>
          </p:nvSpPr>
          <p:spPr>
            <a:xfrm>
              <a:off x="2972083" y="2673905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DD36223-3EE0-4CCB-81AA-9AF98C36D050}"/>
                </a:ext>
              </a:extLst>
            </p:cNvPr>
            <p:cNvSpPr/>
            <p:nvPr/>
          </p:nvSpPr>
          <p:spPr>
            <a:xfrm>
              <a:off x="3380925" y="2673905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4AEBFD2-6633-4BE1-B7A6-77090D7BC78C}"/>
              </a:ext>
            </a:extLst>
          </p:cNvPr>
          <p:cNvCxnSpPr/>
          <p:nvPr/>
        </p:nvCxnSpPr>
        <p:spPr>
          <a:xfrm>
            <a:off x="2890117" y="1727570"/>
            <a:ext cx="654" cy="53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75E1AC2-00FC-4741-BB03-2E7EA4E9109A}"/>
              </a:ext>
            </a:extLst>
          </p:cNvPr>
          <p:cNvCxnSpPr/>
          <p:nvPr/>
        </p:nvCxnSpPr>
        <p:spPr>
          <a:xfrm>
            <a:off x="6494608" y="1729879"/>
            <a:ext cx="654" cy="53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CCB2E28-46FF-4B02-8BDF-D3A5AC870F9E}"/>
              </a:ext>
            </a:extLst>
          </p:cNvPr>
          <p:cNvSpPr txBox="1"/>
          <p:nvPr/>
        </p:nvSpPr>
        <p:spPr>
          <a:xfrm>
            <a:off x="198371" y="2208328"/>
            <a:ext cx="382578" cy="27699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solidFill>
                  <a:schemeClr val="dk1"/>
                </a:solidFill>
                <a:latin typeface="Montserrat SemiBold"/>
              </a:rPr>
              <a:t>L</a:t>
            </a:r>
            <a:r>
              <a:rPr lang="en-US" sz="1200" i="1" baseline="-25000">
                <a:solidFill>
                  <a:schemeClr val="dk1"/>
                </a:solidFill>
                <a:latin typeface="Montserrat SemiBold"/>
              </a:rPr>
              <a:t>2</a:t>
            </a:r>
            <a:r>
              <a:rPr lang="en-US" sz="1200" i="1">
                <a:solidFill>
                  <a:schemeClr val="dk1"/>
                </a:solidFill>
                <a:latin typeface="Montserrat SemiBold"/>
              </a:rPr>
              <a:t> 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248B96-9043-41BC-98CD-2FE0E7A6D6FA}"/>
              </a:ext>
            </a:extLst>
          </p:cNvPr>
          <p:cNvSpPr txBox="1"/>
          <p:nvPr/>
        </p:nvSpPr>
        <p:spPr>
          <a:xfrm>
            <a:off x="5478842" y="2208328"/>
            <a:ext cx="382578" cy="27699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solidFill>
                  <a:schemeClr val="dk1"/>
                </a:solidFill>
                <a:latin typeface="Montserrat SemiBold"/>
              </a:rPr>
              <a:t>L</a:t>
            </a:r>
            <a:r>
              <a:rPr lang="en-US" sz="1200" i="1" baseline="-25000">
                <a:solidFill>
                  <a:schemeClr val="dk1"/>
                </a:solidFill>
                <a:latin typeface="Montserrat SemiBold"/>
              </a:rPr>
              <a:t>3</a:t>
            </a:r>
            <a:r>
              <a:rPr lang="en-US" sz="1200" i="1">
                <a:solidFill>
                  <a:schemeClr val="dk1"/>
                </a:solidFill>
                <a:latin typeface="Montserrat SemiBold"/>
              </a:rPr>
              <a:t> 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7C8BFB-1943-4E37-8EE7-56FD22D944FE}"/>
              </a:ext>
            </a:extLst>
          </p:cNvPr>
          <p:cNvSpPr txBox="1"/>
          <p:nvPr/>
        </p:nvSpPr>
        <p:spPr>
          <a:xfrm>
            <a:off x="6876892" y="437150"/>
            <a:ext cx="807658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solidFill>
                  <a:schemeClr val="dk1"/>
                </a:solidFill>
                <a:latin typeface="Montserrat SemiBold"/>
              </a:rPr>
              <a:t>Node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F70A50-30A3-4C8C-BAB4-E865FDFEB3B0}"/>
              </a:ext>
            </a:extLst>
          </p:cNvPr>
          <p:cNvSpPr txBox="1"/>
          <p:nvPr/>
        </p:nvSpPr>
        <p:spPr>
          <a:xfrm>
            <a:off x="991859" y="1778522"/>
            <a:ext cx="807658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latin typeface="Montserrat SemiBold"/>
              </a:rPr>
              <a:t>Node 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3ECC78F-E9A9-401A-9802-D4D23C8824A0}"/>
              </a:ext>
            </a:extLst>
          </p:cNvPr>
          <p:cNvSpPr txBox="1"/>
          <p:nvPr/>
        </p:nvSpPr>
        <p:spPr>
          <a:xfrm>
            <a:off x="7386991" y="1778522"/>
            <a:ext cx="807658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latin typeface="Montserrat SemiBold"/>
              </a:rPr>
              <a:t>Node 3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F4FB5AC-A08E-4787-A10F-09A0DFDA5948}"/>
              </a:ext>
            </a:extLst>
          </p:cNvPr>
          <p:cNvCxnSpPr>
            <a:cxnSpLocks/>
          </p:cNvCxnSpPr>
          <p:nvPr/>
        </p:nvCxnSpPr>
        <p:spPr>
          <a:xfrm flipH="1">
            <a:off x="2582985" y="2740106"/>
            <a:ext cx="205534" cy="3157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5E54306-6DD4-4854-B83F-35EBA85CCC25}"/>
              </a:ext>
            </a:extLst>
          </p:cNvPr>
          <p:cNvCxnSpPr>
            <a:cxnSpLocks/>
          </p:cNvCxnSpPr>
          <p:nvPr/>
        </p:nvCxnSpPr>
        <p:spPr>
          <a:xfrm>
            <a:off x="2964009" y="2742415"/>
            <a:ext cx="205129" cy="285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515924E-F778-48CB-8826-A3489C01C5C3}"/>
              </a:ext>
            </a:extLst>
          </p:cNvPr>
          <p:cNvCxnSpPr>
            <a:cxnSpLocks/>
          </p:cNvCxnSpPr>
          <p:nvPr/>
        </p:nvCxnSpPr>
        <p:spPr>
          <a:xfrm flipH="1">
            <a:off x="6314111" y="2729150"/>
            <a:ext cx="191921" cy="241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88BA3E7-8C59-4752-8422-8A3A40037CAC}"/>
              </a:ext>
            </a:extLst>
          </p:cNvPr>
          <p:cNvCxnSpPr>
            <a:cxnSpLocks/>
          </p:cNvCxnSpPr>
          <p:nvPr/>
        </p:nvCxnSpPr>
        <p:spPr>
          <a:xfrm>
            <a:off x="6582350" y="2731459"/>
            <a:ext cx="224760" cy="238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9DB86D38-BC79-465D-B06A-AE6CE45FDA39}"/>
                  </a:ext>
                </a:extLst>
              </p:cNvPr>
              <p:cNvSpPr txBox="1"/>
              <p:nvPr/>
            </p:nvSpPr>
            <p:spPr>
              <a:xfrm>
                <a:off x="125046" y="3556618"/>
                <a:ext cx="8956431" cy="14553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600" i="1" dirty="0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Recall that, </a:t>
                </a:r>
                <a:r>
                  <a:rPr lang="en-US" sz="1600" i="1" dirty="0" err="1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M</a:t>
                </a:r>
                <a:r>
                  <a:rPr lang="en-US" sz="1600" i="1" baseline="-25000" dirty="0" err="1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n</a:t>
                </a:r>
                <a:r>
                  <a:rPr lang="en-US" sz="1600" i="1" baseline="30000" dirty="0" err="1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k</a:t>
                </a:r>
                <a:r>
                  <a:rPr lang="en-US" sz="1600" i="1" baseline="30000" dirty="0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  </a:t>
                </a:r>
                <a:r>
                  <a:rPr lang="en-US" sz="1600" i="1" dirty="0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=</a:t>
                </a:r>
                <a:r>
                  <a:rPr lang="en-US" sz="1600" i="1" baseline="30000" dirty="0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 </a:t>
                </a:r>
                <a:r>
                  <a:rPr lang="en-US" sz="1600" i="1" dirty="0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max list length at depth k = max { </a:t>
                </a:r>
                <a:r>
                  <a:rPr lang="en-US" sz="1600" i="1" dirty="0" err="1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L</a:t>
                </a:r>
                <a:r>
                  <a:rPr lang="en-US" sz="1600" i="1" baseline="-25000" dirty="0" err="1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j</a:t>
                </a:r>
                <a:r>
                  <a:rPr lang="en-US" sz="1600" i="1" dirty="0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 : j = 2</a:t>
                </a:r>
                <a:r>
                  <a:rPr lang="en-US" sz="1600" i="1" baseline="30000" dirty="0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k</a:t>
                </a:r>
                <a:r>
                  <a:rPr lang="en-US" sz="1600" i="1" dirty="0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, 2</a:t>
                </a:r>
                <a:r>
                  <a:rPr lang="en-US" sz="1600" i="1" baseline="30000" dirty="0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k</a:t>
                </a:r>
                <a:r>
                  <a:rPr lang="en-US" sz="1600" i="1" dirty="0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+1, 2</a:t>
                </a:r>
                <a:r>
                  <a:rPr lang="en-US" sz="1600" i="1" baseline="30000" dirty="0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k</a:t>
                </a:r>
                <a:r>
                  <a:rPr lang="en-US" sz="1600" i="1" dirty="0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+2 ... 2</a:t>
                </a:r>
                <a:r>
                  <a:rPr lang="en-US" sz="1600" i="1" baseline="30000" dirty="0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k+1</a:t>
                </a:r>
                <a:r>
                  <a:rPr lang="en-US" sz="1600" i="1" dirty="0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 – 1 }</a:t>
                </a:r>
              </a:p>
              <a:p>
                <a:pPr algn="ctr"/>
                <a:endParaRPr lang="en-US" sz="1600" i="1" dirty="0">
                  <a:solidFill>
                    <a:schemeClr val="dk1"/>
                  </a:solidFill>
                  <a:latin typeface="Century Schoolbook" panose="02040604050505020304" pitchFamily="18" charset="0"/>
                </a:endParaRPr>
              </a:p>
              <a:p>
                <a:pPr algn="ctr"/>
                <a:r>
                  <a:rPr lang="en-IN" sz="1600" i="1" dirty="0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For a fixed real 0 &lt; </a:t>
                </a:r>
                <a:r>
                  <a:rPr lang="el-GR" sz="1600" i="1" dirty="0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α</a:t>
                </a:r>
                <a:r>
                  <a:rPr lang="en-IN" sz="1600" i="1" dirty="0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 &lt; 1 and any integer k ≥ ln( 1 / </a:t>
                </a:r>
                <a:r>
                  <a:rPr lang="el-GR" sz="1600" i="1" dirty="0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α</a:t>
                </a:r>
                <a:r>
                  <a:rPr lang="en-IN" sz="1600" i="1" dirty="0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 ):</a:t>
                </a:r>
              </a:p>
              <a:p>
                <a:pPr algn="ctr"/>
                <a:endParaRPr lang="en-IN" sz="1600" i="1" baseline="30000" dirty="0">
                  <a:solidFill>
                    <a:schemeClr val="tx1"/>
                  </a:solidFill>
                  <a:latin typeface="Century Schoolbook" panose="020406040505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I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𝑃𝑟</m:t>
                    </m:r>
                    <m:r>
                      <a:rPr lang="en-I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 </m:t>
                    </m:r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600" i="1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l-GR" sz="1600" i="1" dirty="0">
                        <a:solidFill>
                          <a:schemeClr val="dk1"/>
                        </a:solidFill>
                        <a:latin typeface="Century Schoolbook" panose="020406040505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sz="1600" i="1" dirty="0">
                        <a:solidFill>
                          <a:schemeClr val="dk1"/>
                        </a:solidFill>
                        <a:latin typeface="Century Schoolbook" panose="02040604050505020304" pitchFamily="18" charset="0"/>
                      </a:rPr>
                      <m:t>α</m:t>
                    </m:r>
                    <m:r>
                      <a:rPr lang="en-IN" sz="16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IN" sz="1600" i="1" baseline="30000" dirty="0">
                        <a:latin typeface="Century Schoolbook" panose="020406040505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 sz="1600" i="1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rPr>
                      <m:t>) </m:t>
                    </m:r>
                    <m:r>
                      <a:rPr lang="en-I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l-GR" sz="1600" i="1" dirty="0">
                        <a:solidFill>
                          <a:schemeClr val="dk1"/>
                        </a:solidFill>
                        <a:latin typeface="Century Schoolbook" panose="02040604050505020304" pitchFamily="18" charset="0"/>
                      </a:rPr>
                      <m:t>α</m:t>
                    </m:r>
                  </m:oMath>
                </a14:m>
                <a:r>
                  <a:rPr lang="en-IN" sz="1600" i="1" dirty="0">
                    <a:solidFill>
                      <a:schemeClr val="tx1"/>
                    </a:solidFill>
                    <a:latin typeface="Century Schoolbook" panose="020406040505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func>
                              <m:funcPr>
                                <m:ctrlPr>
                                  <a:rPr lang="en-IN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IN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IN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IN" sz="16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IN" sz="16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nor/>
                                          </m:rPr>
                                          <a:rPr lang="el-GR" sz="1600" i="1" dirty="0">
                                            <a:solidFill>
                                              <a:schemeClr val="dk1"/>
                                            </a:solidFill>
                                            <a:latin typeface="Century Schoolbook" panose="02040604050505020304" pitchFamily="18" charset="0"/>
                                          </a:rPr>
                                          <m:t>α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I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IN" sz="1600" b="0" i="1" baseline="100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sz="1600" i="1" baseline="30000" dirty="0">
                    <a:solidFill>
                      <a:schemeClr val="tx1"/>
                    </a:solidFill>
                    <a:latin typeface="Century Schoolbook" panose="020406040505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9DB86D38-BC79-465D-B06A-AE6CE45FD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46" y="3556618"/>
                <a:ext cx="8956431" cy="1455335"/>
              </a:xfrm>
              <a:prstGeom prst="rect">
                <a:avLst/>
              </a:prstGeom>
              <a:blipFill>
                <a:blip r:embed="rId3"/>
                <a:stretch>
                  <a:fillRect t="-8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 82">
            <a:extLst>
              <a:ext uri="{FF2B5EF4-FFF2-40B4-BE49-F238E27FC236}">
                <a16:creationId xmlns:a16="http://schemas.microsoft.com/office/drawing/2014/main" id="{2D83B3AA-FC14-4291-A774-422847F39CA1}"/>
              </a:ext>
            </a:extLst>
          </p:cNvPr>
          <p:cNvSpPr/>
          <p:nvPr/>
        </p:nvSpPr>
        <p:spPr>
          <a:xfrm>
            <a:off x="8349530" y="2153902"/>
            <a:ext cx="408333" cy="378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1BD08FF-1A23-4EB4-AC01-3210ADA47D30}"/>
              </a:ext>
            </a:extLst>
          </p:cNvPr>
          <p:cNvCxnSpPr/>
          <p:nvPr/>
        </p:nvCxnSpPr>
        <p:spPr>
          <a:xfrm flipV="1">
            <a:off x="389660" y="3143739"/>
            <a:ext cx="8397744" cy="188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07A5AE7-4ED1-4491-BC50-545B83C1D489}"/>
                  </a:ext>
                </a:extLst>
              </p:cNvPr>
              <p:cNvSpPr txBox="1"/>
              <p:nvPr/>
            </p:nvSpPr>
            <p:spPr>
              <a:xfrm>
                <a:off x="3578204" y="2797324"/>
                <a:ext cx="2050114" cy="276999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b="1" i="1" dirty="0">
                    <a:latin typeface="Montserrat SemiBold"/>
                  </a:rPr>
                  <a:t>Can we bound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IN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IN" sz="1200" b="1" i="1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1200" b="1" i="1" dirty="0">
                    <a:latin typeface="Montserrat SemiBold"/>
                  </a:rPr>
                  <a:t>?</a:t>
                </a:r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07A5AE7-4ED1-4491-BC50-545B83C1D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204" y="2797324"/>
                <a:ext cx="2050114" cy="276999"/>
              </a:xfrm>
              <a:prstGeom prst="rect">
                <a:avLst/>
              </a:prstGeom>
              <a:blipFill>
                <a:blip r:embed="rId4"/>
                <a:stretch>
                  <a:fillRect b="-1224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Google Shape;62;p14">
            <a:extLst>
              <a:ext uri="{FF2B5EF4-FFF2-40B4-BE49-F238E27FC236}">
                <a16:creationId xmlns:a16="http://schemas.microsoft.com/office/drawing/2014/main" id="{B28A0799-E9CF-486C-996C-B41221E08069}"/>
              </a:ext>
            </a:extLst>
          </p:cNvPr>
          <p:cNvSpPr txBox="1"/>
          <p:nvPr/>
        </p:nvSpPr>
        <p:spPr>
          <a:xfrm>
            <a:off x="298600" y="212108"/>
            <a:ext cx="8416638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800" dirty="0">
                <a:solidFill>
                  <a:schemeClr val="dk1"/>
                </a:solidFill>
                <a:latin typeface="Montserrat SemiBold"/>
                <a:sym typeface="Montserrat SemiBold"/>
              </a:rPr>
              <a:t>Lemma 2.1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12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207" grpId="0" animBg="1"/>
      <p:bldP spid="83" grpId="0" animBg="1"/>
      <p:bldP spid="8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942A92D-23CF-44D0-B211-124F16C6AF80}"/>
              </a:ext>
            </a:extLst>
          </p:cNvPr>
          <p:cNvGrpSpPr/>
          <p:nvPr/>
        </p:nvGrpSpPr>
        <p:grpSpPr>
          <a:xfrm>
            <a:off x="1817356" y="801886"/>
            <a:ext cx="6532174" cy="391221"/>
            <a:chOff x="1069683" y="1360663"/>
            <a:chExt cx="6532174" cy="39122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3E7445B-37C7-4228-BEA3-D3740BD4348C}"/>
                </a:ext>
              </a:extLst>
            </p:cNvPr>
            <p:cNvSpPr/>
            <p:nvPr/>
          </p:nvSpPr>
          <p:spPr>
            <a:xfrm>
              <a:off x="1069683" y="136066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03A028D-9086-4F28-802C-88A60B5621F9}"/>
                </a:ext>
              </a:extLst>
            </p:cNvPr>
            <p:cNvSpPr/>
            <p:nvPr/>
          </p:nvSpPr>
          <p:spPr>
            <a:xfrm>
              <a:off x="1478525" y="136066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85B3D9-38FD-47B5-BA4A-03816635DFF1}"/>
                </a:ext>
              </a:extLst>
            </p:cNvPr>
            <p:cNvSpPr/>
            <p:nvPr/>
          </p:nvSpPr>
          <p:spPr>
            <a:xfrm>
              <a:off x="1891763" y="1365059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2F9618-E7DE-41D9-A19D-EBB90F785F90}"/>
                </a:ext>
              </a:extLst>
            </p:cNvPr>
            <p:cNvSpPr/>
            <p:nvPr/>
          </p:nvSpPr>
          <p:spPr>
            <a:xfrm>
              <a:off x="2300605" y="1365059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F160ED-7DA8-47C5-8A6E-14C3F9976FE4}"/>
                </a:ext>
              </a:extLst>
            </p:cNvPr>
            <p:cNvSpPr/>
            <p:nvPr/>
          </p:nvSpPr>
          <p:spPr>
            <a:xfrm>
              <a:off x="2696260" y="1365059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72C2925-7CDF-488E-8BB5-0B13D6D92D10}"/>
                </a:ext>
              </a:extLst>
            </p:cNvPr>
            <p:cNvSpPr/>
            <p:nvPr/>
          </p:nvSpPr>
          <p:spPr>
            <a:xfrm>
              <a:off x="3105102" y="1365059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D854EC-A313-4862-8017-DCFF0CBD5536}"/>
                </a:ext>
              </a:extLst>
            </p:cNvPr>
            <p:cNvSpPr/>
            <p:nvPr/>
          </p:nvSpPr>
          <p:spPr>
            <a:xfrm>
              <a:off x="3518340" y="1369455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A6BD85-2E4B-4226-9AA7-2CD7DD57B58B}"/>
                </a:ext>
              </a:extLst>
            </p:cNvPr>
            <p:cNvSpPr/>
            <p:nvPr/>
          </p:nvSpPr>
          <p:spPr>
            <a:xfrm>
              <a:off x="3927182" y="1369455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i="1">
                <a:cs typeface="Arial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E8EBE1-9B2B-4497-92F3-85BCC8D632D8}"/>
                </a:ext>
              </a:extLst>
            </p:cNvPr>
            <p:cNvSpPr/>
            <p:nvPr/>
          </p:nvSpPr>
          <p:spPr>
            <a:xfrm>
              <a:off x="4336025" y="1373851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8A26AB-D3D0-44A4-BEA3-BA1F5571E7C6}"/>
                </a:ext>
              </a:extLst>
            </p:cNvPr>
            <p:cNvSpPr/>
            <p:nvPr/>
          </p:nvSpPr>
          <p:spPr>
            <a:xfrm>
              <a:off x="4744867" y="1373851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BFC5C8-628D-4C20-BC25-AFE6EE4D2F9A}"/>
                </a:ext>
              </a:extLst>
            </p:cNvPr>
            <p:cNvSpPr/>
            <p:nvPr/>
          </p:nvSpPr>
          <p:spPr>
            <a:xfrm>
              <a:off x="5158105" y="1366702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CE501CF-E041-4F49-9B40-670EE4BBECB2}"/>
                </a:ext>
              </a:extLst>
            </p:cNvPr>
            <p:cNvSpPr/>
            <p:nvPr/>
          </p:nvSpPr>
          <p:spPr>
            <a:xfrm>
              <a:off x="5566947" y="1366702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745B17C-2579-4F88-82EB-B7383968C611}"/>
                </a:ext>
              </a:extLst>
            </p:cNvPr>
            <p:cNvSpPr/>
            <p:nvPr/>
          </p:nvSpPr>
          <p:spPr>
            <a:xfrm>
              <a:off x="5962602" y="1366702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178C8D1-E4A3-4C76-96EA-3E5F02FFFF44}"/>
                </a:ext>
              </a:extLst>
            </p:cNvPr>
            <p:cNvSpPr/>
            <p:nvPr/>
          </p:nvSpPr>
          <p:spPr>
            <a:xfrm>
              <a:off x="6371444" y="1366702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3D95371-21B6-41E9-86BF-18AD04364E4F}"/>
                </a:ext>
              </a:extLst>
            </p:cNvPr>
            <p:cNvSpPr/>
            <p:nvPr/>
          </p:nvSpPr>
          <p:spPr>
            <a:xfrm>
              <a:off x="6784682" y="1371098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06CB27F-1923-4D06-B54D-ED5BCCAA17EE}"/>
                </a:ext>
              </a:extLst>
            </p:cNvPr>
            <p:cNvSpPr/>
            <p:nvPr/>
          </p:nvSpPr>
          <p:spPr>
            <a:xfrm>
              <a:off x="7193524" y="1371098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7375FA-898D-454E-A900-7394BCB33CD5}"/>
              </a:ext>
            </a:extLst>
          </p:cNvPr>
          <p:cNvCxnSpPr/>
          <p:nvPr/>
        </p:nvCxnSpPr>
        <p:spPr>
          <a:xfrm>
            <a:off x="4873626" y="362897"/>
            <a:ext cx="654" cy="53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489830B-FC5D-4BED-8163-050598B2773D}"/>
              </a:ext>
            </a:extLst>
          </p:cNvPr>
          <p:cNvSpPr txBox="1"/>
          <p:nvPr/>
        </p:nvSpPr>
        <p:spPr>
          <a:xfrm>
            <a:off x="1039090" y="857510"/>
            <a:ext cx="599841" cy="286444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solidFill>
                  <a:schemeClr val="dk1"/>
                </a:solidFill>
                <a:latin typeface="Montserrat SemiBold"/>
              </a:rPr>
              <a:t>L</a:t>
            </a:r>
            <a:r>
              <a:rPr lang="en-US" sz="1200" i="1" baseline="-25000">
                <a:solidFill>
                  <a:schemeClr val="dk1"/>
                </a:solidFill>
                <a:latin typeface="Montserrat SemiBold"/>
              </a:rPr>
              <a:t>1</a:t>
            </a:r>
            <a:r>
              <a:rPr lang="en-US" sz="1200" i="1">
                <a:solidFill>
                  <a:schemeClr val="dk1"/>
                </a:solidFill>
                <a:latin typeface="Montserrat SemiBold"/>
              </a:rPr>
              <a:t> = n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BA28BFE-BA7A-4027-B917-98CE73B386CB}"/>
              </a:ext>
            </a:extLst>
          </p:cNvPr>
          <p:cNvCxnSpPr/>
          <p:nvPr/>
        </p:nvCxnSpPr>
        <p:spPr>
          <a:xfrm flipH="1">
            <a:off x="3906772" y="1329251"/>
            <a:ext cx="888345" cy="801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C531C2-238D-42EE-99BB-7F4F0EAB11FF}"/>
              </a:ext>
            </a:extLst>
          </p:cNvPr>
          <p:cNvCxnSpPr/>
          <p:nvPr/>
        </p:nvCxnSpPr>
        <p:spPr>
          <a:xfrm>
            <a:off x="4970609" y="1331561"/>
            <a:ext cx="912743" cy="784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41F7200-7D41-4861-AB92-8C8FD9539200}"/>
              </a:ext>
            </a:extLst>
          </p:cNvPr>
          <p:cNvGrpSpPr/>
          <p:nvPr/>
        </p:nvGrpSpPr>
        <p:grpSpPr>
          <a:xfrm>
            <a:off x="5908087" y="2153903"/>
            <a:ext cx="2443752" cy="385182"/>
            <a:chOff x="6106984" y="3853184"/>
            <a:chExt cx="2443752" cy="38518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F1B4A77-FB3C-4729-9C50-5FEB3169A906}"/>
                </a:ext>
              </a:extLst>
            </p:cNvPr>
            <p:cNvSpPr/>
            <p:nvPr/>
          </p:nvSpPr>
          <p:spPr>
            <a:xfrm>
              <a:off x="6106984" y="386033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E11FED7-B51D-4708-AE1A-B709D7727BA1}"/>
                </a:ext>
              </a:extLst>
            </p:cNvPr>
            <p:cNvSpPr/>
            <p:nvPr/>
          </p:nvSpPr>
          <p:spPr>
            <a:xfrm>
              <a:off x="6515826" y="386033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9475AEA-B026-49B8-AAB1-2925AD37B587}"/>
                </a:ext>
              </a:extLst>
            </p:cNvPr>
            <p:cNvSpPr/>
            <p:nvPr/>
          </p:nvSpPr>
          <p:spPr>
            <a:xfrm>
              <a:off x="6911481" y="386033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3F16655-93C4-4175-9F94-DECF0186EA65}"/>
                </a:ext>
              </a:extLst>
            </p:cNvPr>
            <p:cNvSpPr/>
            <p:nvPr/>
          </p:nvSpPr>
          <p:spPr>
            <a:xfrm>
              <a:off x="7320323" y="386033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5D1D2A5-6EF5-4593-A96E-3B65719A33BD}"/>
                </a:ext>
              </a:extLst>
            </p:cNvPr>
            <p:cNvSpPr/>
            <p:nvPr/>
          </p:nvSpPr>
          <p:spPr>
            <a:xfrm>
              <a:off x="7733561" y="3853184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537D846-C89B-4432-8E96-0E2FC278FA6B}"/>
                </a:ext>
              </a:extLst>
            </p:cNvPr>
            <p:cNvSpPr/>
            <p:nvPr/>
          </p:nvSpPr>
          <p:spPr>
            <a:xfrm>
              <a:off x="8142403" y="3853184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81BFA6E-B786-4CE1-8EDA-60AEDC2F9E19}"/>
              </a:ext>
            </a:extLst>
          </p:cNvPr>
          <p:cNvGrpSpPr/>
          <p:nvPr/>
        </p:nvGrpSpPr>
        <p:grpSpPr>
          <a:xfrm>
            <a:off x="665120" y="2155013"/>
            <a:ext cx="3265832" cy="386825"/>
            <a:chOff x="523426" y="2665113"/>
            <a:chExt cx="3265832" cy="38682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305A348-8244-4464-BEF2-C32402AD65B6}"/>
                </a:ext>
              </a:extLst>
            </p:cNvPr>
            <p:cNvSpPr/>
            <p:nvPr/>
          </p:nvSpPr>
          <p:spPr>
            <a:xfrm>
              <a:off x="523426" y="2665113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8ABDC80-F4EE-408F-B2CD-91515129597B}"/>
                </a:ext>
              </a:extLst>
            </p:cNvPr>
            <p:cNvSpPr/>
            <p:nvPr/>
          </p:nvSpPr>
          <p:spPr>
            <a:xfrm>
              <a:off x="932268" y="2665113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2F96256-95CA-4438-AA90-E3BB2D29DB1A}"/>
                </a:ext>
              </a:extLst>
            </p:cNvPr>
            <p:cNvSpPr/>
            <p:nvPr/>
          </p:nvSpPr>
          <p:spPr>
            <a:xfrm>
              <a:off x="1345506" y="2669509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E44DA74-A851-46CF-AABE-16698C770FC7}"/>
                </a:ext>
              </a:extLst>
            </p:cNvPr>
            <p:cNvSpPr/>
            <p:nvPr/>
          </p:nvSpPr>
          <p:spPr>
            <a:xfrm>
              <a:off x="1754348" y="2669509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B97274C-AAFE-4C3B-A786-2AC6B1455613}"/>
                </a:ext>
              </a:extLst>
            </p:cNvPr>
            <p:cNvSpPr/>
            <p:nvPr/>
          </p:nvSpPr>
          <p:spPr>
            <a:xfrm>
              <a:off x="2150003" y="2669509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5381F54-2E52-401E-B8AB-2B168D8C1EB4}"/>
                </a:ext>
              </a:extLst>
            </p:cNvPr>
            <p:cNvSpPr/>
            <p:nvPr/>
          </p:nvSpPr>
          <p:spPr>
            <a:xfrm>
              <a:off x="2558845" y="2669509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C0A8042-FF6D-4F53-973A-1EB16FEE06AD}"/>
                </a:ext>
              </a:extLst>
            </p:cNvPr>
            <p:cNvSpPr/>
            <p:nvPr/>
          </p:nvSpPr>
          <p:spPr>
            <a:xfrm>
              <a:off x="2972083" y="2673905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DD36223-3EE0-4CCB-81AA-9AF98C36D050}"/>
                </a:ext>
              </a:extLst>
            </p:cNvPr>
            <p:cNvSpPr/>
            <p:nvPr/>
          </p:nvSpPr>
          <p:spPr>
            <a:xfrm>
              <a:off x="3380925" y="2673905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4AEBFD2-6633-4BE1-B7A6-77090D7BC78C}"/>
              </a:ext>
            </a:extLst>
          </p:cNvPr>
          <p:cNvCxnSpPr/>
          <p:nvPr/>
        </p:nvCxnSpPr>
        <p:spPr>
          <a:xfrm>
            <a:off x="2890117" y="1727570"/>
            <a:ext cx="654" cy="53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75E1AC2-00FC-4741-BB03-2E7EA4E9109A}"/>
              </a:ext>
            </a:extLst>
          </p:cNvPr>
          <p:cNvCxnSpPr/>
          <p:nvPr/>
        </p:nvCxnSpPr>
        <p:spPr>
          <a:xfrm>
            <a:off x="6494608" y="1729879"/>
            <a:ext cx="654" cy="53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CCB2E28-46FF-4B02-8BDF-D3A5AC870F9E}"/>
              </a:ext>
            </a:extLst>
          </p:cNvPr>
          <p:cNvSpPr txBox="1"/>
          <p:nvPr/>
        </p:nvSpPr>
        <p:spPr>
          <a:xfrm>
            <a:off x="198371" y="2208328"/>
            <a:ext cx="382578" cy="27699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solidFill>
                  <a:schemeClr val="dk1"/>
                </a:solidFill>
                <a:latin typeface="Montserrat SemiBold"/>
              </a:rPr>
              <a:t>L</a:t>
            </a:r>
            <a:r>
              <a:rPr lang="en-US" sz="1200" i="1" baseline="-25000">
                <a:solidFill>
                  <a:schemeClr val="dk1"/>
                </a:solidFill>
                <a:latin typeface="Montserrat SemiBold"/>
              </a:rPr>
              <a:t>2</a:t>
            </a:r>
            <a:r>
              <a:rPr lang="en-US" sz="1200" i="1">
                <a:solidFill>
                  <a:schemeClr val="dk1"/>
                </a:solidFill>
                <a:latin typeface="Montserrat SemiBold"/>
              </a:rPr>
              <a:t> 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248B96-9043-41BC-98CD-2FE0E7A6D6FA}"/>
              </a:ext>
            </a:extLst>
          </p:cNvPr>
          <p:cNvSpPr txBox="1"/>
          <p:nvPr/>
        </p:nvSpPr>
        <p:spPr>
          <a:xfrm>
            <a:off x="5478842" y="2208328"/>
            <a:ext cx="382578" cy="27699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solidFill>
                  <a:schemeClr val="dk1"/>
                </a:solidFill>
                <a:latin typeface="Montserrat SemiBold"/>
              </a:rPr>
              <a:t>L</a:t>
            </a:r>
            <a:r>
              <a:rPr lang="en-US" sz="1200" i="1" baseline="-25000">
                <a:solidFill>
                  <a:schemeClr val="dk1"/>
                </a:solidFill>
                <a:latin typeface="Montserrat SemiBold"/>
              </a:rPr>
              <a:t>3</a:t>
            </a:r>
            <a:r>
              <a:rPr lang="en-US" sz="1200" i="1">
                <a:solidFill>
                  <a:schemeClr val="dk1"/>
                </a:solidFill>
                <a:latin typeface="Montserrat SemiBold"/>
              </a:rPr>
              <a:t> 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7C8BFB-1943-4E37-8EE7-56FD22D944FE}"/>
              </a:ext>
            </a:extLst>
          </p:cNvPr>
          <p:cNvSpPr txBox="1"/>
          <p:nvPr/>
        </p:nvSpPr>
        <p:spPr>
          <a:xfrm>
            <a:off x="6876892" y="437150"/>
            <a:ext cx="807658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solidFill>
                  <a:schemeClr val="dk1"/>
                </a:solidFill>
                <a:latin typeface="Montserrat SemiBold"/>
              </a:rPr>
              <a:t>Node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F70A50-30A3-4C8C-BAB4-E865FDFEB3B0}"/>
              </a:ext>
            </a:extLst>
          </p:cNvPr>
          <p:cNvSpPr txBox="1"/>
          <p:nvPr/>
        </p:nvSpPr>
        <p:spPr>
          <a:xfrm>
            <a:off x="991859" y="1778522"/>
            <a:ext cx="807658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latin typeface="Montserrat SemiBold"/>
              </a:rPr>
              <a:t>Node 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3ECC78F-E9A9-401A-9802-D4D23C8824A0}"/>
              </a:ext>
            </a:extLst>
          </p:cNvPr>
          <p:cNvSpPr txBox="1"/>
          <p:nvPr/>
        </p:nvSpPr>
        <p:spPr>
          <a:xfrm>
            <a:off x="7386991" y="1778522"/>
            <a:ext cx="807658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latin typeface="Montserrat SemiBold"/>
              </a:rPr>
              <a:t>Node 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EA9722E-FB03-4DB6-9AC8-8C3D7DA95C83}"/>
              </a:ext>
            </a:extLst>
          </p:cNvPr>
          <p:cNvSpPr/>
          <p:nvPr/>
        </p:nvSpPr>
        <p:spPr>
          <a:xfrm>
            <a:off x="8364994" y="2153903"/>
            <a:ext cx="408333" cy="378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842AA1C-4989-4E7A-9015-B8843AA86350}"/>
                  </a:ext>
                </a:extLst>
              </p:cNvPr>
              <p:cNvSpPr txBox="1"/>
              <p:nvPr/>
            </p:nvSpPr>
            <p:spPr>
              <a:xfrm>
                <a:off x="235955" y="2659933"/>
                <a:ext cx="867209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We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IN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IN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IN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IN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IN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IN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IN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IN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IN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m:rPr>
                        <m:sty m:val="p"/>
                      </m:rPr>
                      <a:rPr lang="en-IN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IN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dirty="0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 </a:t>
                </a:r>
                <a:r>
                  <a:rPr lang="en-US" dirty="0">
                    <a:solidFill>
                      <a:schemeClr val="dk1"/>
                    </a:solidFill>
                    <a:latin typeface="Century Schoolbook" panose="02040604050505020304" pitchFamily="18" charset="0"/>
                    <a:sym typeface="Wingdings" panose="05000000000000000000" pitchFamily="2" charset="2"/>
                  </a:rPr>
                  <a:t> they have the same PDF!</a:t>
                </a:r>
                <a:endParaRPr lang="en-US" dirty="0">
                  <a:solidFill>
                    <a:schemeClr val="dk1"/>
                  </a:solidFill>
                  <a:latin typeface="Century Schoolbook" panose="02040604050505020304" pitchFamily="18" charset="0"/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842AA1C-4989-4E7A-9015-B8843AA86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55" y="2659933"/>
                <a:ext cx="8672090" cy="307777"/>
              </a:xfrm>
              <a:prstGeom prst="rect">
                <a:avLst/>
              </a:prstGeom>
              <a:blipFill>
                <a:blip r:embed="rId3"/>
                <a:stretch>
                  <a:fillRect t="-3922" b="-19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35FB98F-1C3F-4AA4-A0D0-0D49FACE07FA}"/>
              </a:ext>
            </a:extLst>
          </p:cNvPr>
          <p:cNvSpPr txBox="1"/>
          <p:nvPr/>
        </p:nvSpPr>
        <p:spPr>
          <a:xfrm>
            <a:off x="4011712" y="1459609"/>
            <a:ext cx="246185" cy="318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D8B0374-F06A-45F0-803E-84BFDDB452D6}"/>
              </a:ext>
            </a:extLst>
          </p:cNvPr>
          <p:cNvSpPr txBox="1"/>
          <p:nvPr/>
        </p:nvSpPr>
        <p:spPr>
          <a:xfrm>
            <a:off x="5454427" y="1432157"/>
            <a:ext cx="726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1-X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9FE569C-BA65-4053-9388-ABC380D9543A}"/>
                  </a:ext>
                </a:extLst>
              </p:cNvPr>
              <p:cNvSpPr txBox="1"/>
              <p:nvPr/>
            </p:nvSpPr>
            <p:spPr>
              <a:xfrm>
                <a:off x="235955" y="3050800"/>
                <a:ext cx="867209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IN" dirty="0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In general,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IN" b="0" i="0" baseline="-2500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IN" b="0" i="0" baseline="-2500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IN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Xi</m:t>
                    </m:r>
                    <m:r>
                      <a:rPr lang="en-IN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Li</m:t>
                    </m:r>
                    <m:r>
                      <a:rPr lang="en-IN" b="0" i="0" baseline="-2500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aseline="-25000" dirty="0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 </a:t>
                </a:r>
                <a:r>
                  <a:rPr lang="en-US" dirty="0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IN" b="0" i="0" baseline="-2500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IN" b="0" i="0" baseline="-2500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IN" b="0" i="0" baseline="-1600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0" baseline="-2500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Xi</m:t>
                        </m:r>
                      </m:e>
                    </m:d>
                    <m:r>
                      <a:rPr lang="en-IN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Li</m:t>
                    </m:r>
                    <m:r>
                      <a:rPr lang="en-IN" b="0" i="0" baseline="-2500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aseline="-25000" dirty="0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 </a:t>
                </a:r>
                <a:r>
                  <a:rPr lang="en-US" dirty="0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where each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IN" b="0" i="0" baseline="-2500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IN" i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m:rPr>
                        <m:sty m:val="p"/>
                      </m:rPr>
                      <a:rPr lang="en-IN" i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IN" i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dirty="0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IN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>
                  <a:solidFill>
                    <a:schemeClr val="dk1"/>
                  </a:solidFill>
                  <a:latin typeface="Century Schoolbook" panose="02040604050505020304" pitchFamily="18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9FE569C-BA65-4053-9388-ABC380D95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55" y="3050800"/>
                <a:ext cx="8672090" cy="307777"/>
              </a:xfrm>
              <a:prstGeom prst="rect">
                <a:avLst/>
              </a:prstGeom>
              <a:blipFill>
                <a:blip r:embed="rId4"/>
                <a:stretch>
                  <a:fillRect t="-1961" b="-19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A2659D6-5193-47A8-8313-B106E23284AD}"/>
                  </a:ext>
                </a:extLst>
              </p:cNvPr>
              <p:cNvSpPr txBox="1"/>
              <p:nvPr/>
            </p:nvSpPr>
            <p:spPr>
              <a:xfrm>
                <a:off x="235955" y="3441917"/>
                <a:ext cx="8634506" cy="3404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IN" dirty="0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IN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IN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IN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a:rPr lang="en-IN" b="0" i="0" baseline="3000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IN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IN" dirty="0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 </a:t>
                </a:r>
                <a:r>
                  <a:rPr lang="el-GR" dirty="0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α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IN" i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func>
                      <m:funcPr>
                        <m:ctrlPr>
                          <a:rPr lang="en-IN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m:rPr>
                            <m:sty m:val="p"/>
                          </m:rPr>
                          <a:rPr lang="en-IN" i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IN" i="0" baseline="-250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depth</m:t>
                        </m:r>
                        <m:d>
                          <m:dPr>
                            <m:ctrlPr>
                              <a:rPr lang="en-IN" baseline="-2500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i="0" baseline="-200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</m:d>
                        <m:r>
                          <a:rPr lang="en-IN" i="0" baseline="-80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IN" i="0" baseline="-250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func>
                    <m:d>
                      <m:dPr>
                        <m:ctrlPr>
                          <a:rPr lang="en-IN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i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i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dirty="0">
                        <a:solidFill>
                          <a:schemeClr val="dk1"/>
                        </a:solidFill>
                        <a:latin typeface="Century Schoolbook" panose="02040604050505020304" pitchFamily="18" charset="0"/>
                      </a:rPr>
                      <m:t> </m:t>
                    </m:r>
                    <m:r>
                      <a:rPr lang="en-IN" i="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dk1"/>
                        </a:solidFill>
                        <a:latin typeface="Century Schoolbook" panose="020406040505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dirty="0">
                        <a:solidFill>
                          <a:schemeClr val="dk1"/>
                        </a:solidFill>
                        <a:latin typeface="Century Schoolbook" panose="02040604050505020304" pitchFamily="18" charset="0"/>
                      </a:rPr>
                      <m:t>α</m:t>
                    </m:r>
                  </m:oMath>
                </a14:m>
                <a:endParaRPr lang="en-US" dirty="0">
                  <a:solidFill>
                    <a:schemeClr val="dk1"/>
                  </a:solidFill>
                  <a:latin typeface="Century Schoolbook" panose="02040604050505020304" pitchFamily="18" charset="0"/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A2659D6-5193-47A8-8313-B106E2328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55" y="3441917"/>
                <a:ext cx="8634506" cy="340478"/>
              </a:xfrm>
              <a:prstGeom prst="rect">
                <a:avLst/>
              </a:prstGeom>
              <a:blipFill>
                <a:blip r:embed="rId5"/>
                <a:stretch>
                  <a:fillRect t="-1818" b="-109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39B454-D49B-43C5-929A-2149F3B39878}"/>
                  </a:ext>
                </a:extLst>
              </p:cNvPr>
              <p:cNvSpPr txBox="1"/>
              <p:nvPr/>
            </p:nvSpPr>
            <p:spPr>
              <a:xfrm>
                <a:off x="198371" y="3851613"/>
                <a:ext cx="8672090" cy="3404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IN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IN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IN" b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a:rPr lang="en-IN" b="0" i="0" baseline="3000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IN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IN" dirty="0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 </a:t>
                </a:r>
                <a:r>
                  <a:rPr lang="el-GR" dirty="0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α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IN" b="0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  ≤</m:t>
                    </m:r>
                    <m:func>
                      <m:funcPr>
                        <m:ctrlPr>
                          <a:rPr lang="en-IN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IN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( </m:t>
                        </m:r>
                        <m:r>
                          <m:rPr>
                            <m:sty m:val="p"/>
                          </m:rPr>
                          <a:rPr lang="en-IN" i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IN" i="0" baseline="-250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depth</m:t>
                        </m:r>
                        <m:d>
                          <m:dPr>
                            <m:ctrlPr>
                              <a:rPr lang="en-IN" baseline="-2500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i="0" baseline="-200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</m:d>
                        <m:r>
                          <a:rPr lang="en-IN" i="0" baseline="-80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IN" i="0" baseline="-250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func>
                    <m:d>
                      <m:dPr>
                        <m:ctrlPr>
                          <a:rPr lang="en-IN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i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i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dirty="0">
                        <a:solidFill>
                          <a:schemeClr val="dk1"/>
                        </a:solidFill>
                        <a:latin typeface="Century Schoolbook" panose="02040604050505020304" pitchFamily="18" charset="0"/>
                      </a:rPr>
                      <m:t> </m:t>
                    </m:r>
                    <m:r>
                      <a:rPr lang="en-IN" i="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dk1"/>
                        </a:solidFill>
                        <a:latin typeface="Century Schoolbook" panose="020406040505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dirty="0">
                        <a:solidFill>
                          <a:schemeClr val="dk1"/>
                        </a:solidFill>
                        <a:latin typeface="Century Schoolbook" panose="02040604050505020304" pitchFamily="18" charset="0"/>
                      </a:rPr>
                      <m:t>α</m:t>
                    </m:r>
                  </m:oMath>
                </a14:m>
                <a:r>
                  <a:rPr lang="en-US" b="1" dirty="0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1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dk1"/>
                  </a:solidFill>
                  <a:latin typeface="Century Schoolbook" panose="02040604050505020304" pitchFamily="18" charset="0"/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39B454-D49B-43C5-929A-2149F3B39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1" y="3851613"/>
                <a:ext cx="8672090" cy="340478"/>
              </a:xfrm>
              <a:prstGeom prst="rect">
                <a:avLst/>
              </a:prstGeom>
              <a:blipFill>
                <a:blip r:embed="rId6"/>
                <a:stretch>
                  <a:fillRect t="-1786" b="-89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C3890E9-F5FD-4DD3-B15D-7F261DF81A4F}"/>
                  </a:ext>
                </a:extLst>
              </p:cNvPr>
              <p:cNvSpPr txBox="1"/>
              <p:nvPr/>
            </p:nvSpPr>
            <p:spPr>
              <a:xfrm>
                <a:off x="198371" y="4289510"/>
                <a:ext cx="8672090" cy="3404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N" i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m:rPr>
                            <m:sty m:val="p"/>
                          </m:rPr>
                          <a:rPr lang="en-IN" i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IN" i="0" baseline="-250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depth</m:t>
                        </m:r>
                        <m:d>
                          <m:dPr>
                            <m:ctrlPr>
                              <a:rPr lang="en-IN" baseline="-2500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i="0" baseline="-200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</m:d>
                        <m:r>
                          <a:rPr lang="en-IN" i="0" baseline="-80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IN" i="0" baseline="-250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func>
                    <m:d>
                      <m:dPr>
                        <m:ctrlPr>
                          <a:rPr lang="en-IN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i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i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dirty="0">
                        <a:solidFill>
                          <a:schemeClr val="dk1"/>
                        </a:solidFill>
                        <a:latin typeface="Century Schoolbook" panose="02040604050505020304" pitchFamily="18" charset="0"/>
                      </a:rPr>
                      <m:t> </m:t>
                    </m:r>
                    <m:r>
                      <a:rPr lang="en-IN" i="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dk1"/>
                        </a:solidFill>
                        <a:latin typeface="Century Schoolbook" panose="020406040505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dirty="0">
                        <a:solidFill>
                          <a:schemeClr val="dk1"/>
                        </a:solidFill>
                        <a:latin typeface="Century Schoolbook" panose="02040604050505020304" pitchFamily="18" charset="0"/>
                      </a:rPr>
                      <m:t>α</m:t>
                    </m:r>
                  </m:oMath>
                </a14:m>
                <a:r>
                  <a:rPr lang="en-US" dirty="0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  </a:t>
                </a:r>
                <a:r>
                  <a:rPr lang="en-US" dirty="0">
                    <a:solidFill>
                      <a:schemeClr val="dk1"/>
                    </a:solidFill>
                    <a:latin typeface="Century Schoolbook" panose="02040604050505020304" pitchFamily="18" charset="0"/>
                    <a:sym typeface="Wingdings" panose="05000000000000000000" pitchFamily="2" charset="2"/>
                  </a:rPr>
                  <a:t>  union over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k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 possible paths ( </a:t>
                </a:r>
                <a14:m>
                  <m:oMath xmlns:m="http://schemas.openxmlformats.org/officeDocument/2006/math">
                    <m:r>
                      <a:rPr lang="en-IN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∏ᵢ</m:t>
                    </m:r>
                    <m: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Xi</m:t>
                    </m:r>
                  </m:oMath>
                </a14:m>
                <a:r>
                  <a:rPr lang="en-US" dirty="0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 ) </a:t>
                </a:r>
                <a14:m>
                  <m:oMath xmlns:m="http://schemas.openxmlformats.org/officeDocument/2006/math">
                    <m:r>
                      <a:rPr lang="en-IN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solidFill>
                          <a:schemeClr val="dk1"/>
                        </a:solidFill>
                        <a:latin typeface="Century Schoolbook" panose="02040604050505020304" pitchFamily="18" charset="0"/>
                      </a:rPr>
                      <m:t>α</m:t>
                    </m:r>
                  </m:oMath>
                </a14:m>
                <a:endParaRPr lang="en-US" dirty="0">
                  <a:solidFill>
                    <a:schemeClr val="dk1"/>
                  </a:solidFill>
                  <a:latin typeface="Century Schoolbook" panose="02040604050505020304" pitchFamily="18" charset="0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C3890E9-F5FD-4DD3-B15D-7F261DF81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1" y="4289510"/>
                <a:ext cx="8672090" cy="340478"/>
              </a:xfrm>
              <a:prstGeom prst="rect">
                <a:avLst/>
              </a:prstGeom>
              <a:blipFill>
                <a:blip r:embed="rId7"/>
                <a:stretch>
                  <a:fillRect t="-1786" b="-10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63F8451E-3063-4376-BB98-5899C1DB94E5}"/>
              </a:ext>
            </a:extLst>
          </p:cNvPr>
          <p:cNvSpPr txBox="1"/>
          <p:nvPr/>
        </p:nvSpPr>
        <p:spPr>
          <a:xfrm>
            <a:off x="198371" y="4680377"/>
            <a:ext cx="867209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Century Schoolbook" panose="02040604050505020304" pitchFamily="18" charset="0"/>
              </a:rPr>
              <a:t>Applying Union Bound, followed by Markov Inequality on the MGF, we get our result. </a:t>
            </a:r>
          </a:p>
        </p:txBody>
      </p:sp>
      <p:sp>
        <p:nvSpPr>
          <p:cNvPr id="61" name="Google Shape;62;p14">
            <a:extLst>
              <a:ext uri="{FF2B5EF4-FFF2-40B4-BE49-F238E27FC236}">
                <a16:creationId xmlns:a16="http://schemas.microsoft.com/office/drawing/2014/main" id="{87A688A2-39B9-460B-9AAE-80FEFBF15C03}"/>
              </a:ext>
            </a:extLst>
          </p:cNvPr>
          <p:cNvSpPr txBox="1"/>
          <p:nvPr/>
        </p:nvSpPr>
        <p:spPr>
          <a:xfrm>
            <a:off x="298600" y="212108"/>
            <a:ext cx="8416638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800" dirty="0">
                <a:solidFill>
                  <a:schemeClr val="dk1"/>
                </a:solidFill>
                <a:latin typeface="Montserrat SemiBold"/>
                <a:sym typeface="Montserrat SemiBold"/>
              </a:rPr>
              <a:t>Lemma 2.1 – Proof (Sketch)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17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2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BF4810AB-69C0-4524-F34A-8F2CDE488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F5D12FD9-54EF-4672-AD60-5034216DDFC2}"/>
              </a:ext>
            </a:extLst>
          </p:cNvPr>
          <p:cNvSpPr txBox="1"/>
          <p:nvPr/>
        </p:nvSpPr>
        <p:spPr>
          <a:xfrm>
            <a:off x="298600" y="212108"/>
            <a:ext cx="8416638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>
                <a:solidFill>
                  <a:schemeClr val="dk1"/>
                </a:solidFill>
                <a:latin typeface="Montserrat SemiBold"/>
                <a:sym typeface="Montserrat SemiBold"/>
              </a:rPr>
              <a:t>Lemma 2.6</a:t>
            </a:r>
            <a:endParaRPr lang="en-US" dirty="0">
              <a:solidFill>
                <a:schemeClr val="dk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6002C0-F69B-D941-730A-E8E9E004CF50}"/>
              </a:ext>
            </a:extLst>
          </p:cNvPr>
          <p:cNvGrpSpPr/>
          <p:nvPr/>
        </p:nvGrpSpPr>
        <p:grpSpPr>
          <a:xfrm>
            <a:off x="6079543" y="1103765"/>
            <a:ext cx="2443752" cy="385182"/>
            <a:chOff x="6106984" y="3853184"/>
            <a:chExt cx="2443752" cy="38518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FA20CDC-CF6A-A06C-9E4A-0782F4D1BF51}"/>
                </a:ext>
              </a:extLst>
            </p:cNvPr>
            <p:cNvSpPr/>
            <p:nvPr/>
          </p:nvSpPr>
          <p:spPr>
            <a:xfrm>
              <a:off x="6106984" y="386033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8EB196D-C598-30BF-8629-27641582226C}"/>
                </a:ext>
              </a:extLst>
            </p:cNvPr>
            <p:cNvSpPr/>
            <p:nvPr/>
          </p:nvSpPr>
          <p:spPr>
            <a:xfrm>
              <a:off x="6515826" y="386033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AB3B4F1-9A1F-6B82-555E-20F5EAAE8F0D}"/>
                </a:ext>
              </a:extLst>
            </p:cNvPr>
            <p:cNvSpPr/>
            <p:nvPr/>
          </p:nvSpPr>
          <p:spPr>
            <a:xfrm>
              <a:off x="6911481" y="386033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314A546-721A-63FD-0845-C3A60FA55730}"/>
                </a:ext>
              </a:extLst>
            </p:cNvPr>
            <p:cNvSpPr/>
            <p:nvPr/>
          </p:nvSpPr>
          <p:spPr>
            <a:xfrm>
              <a:off x="7320323" y="386033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6E9F72E-21D1-B7D3-ECB5-31342CC5BE02}"/>
                </a:ext>
              </a:extLst>
            </p:cNvPr>
            <p:cNvSpPr/>
            <p:nvPr/>
          </p:nvSpPr>
          <p:spPr>
            <a:xfrm>
              <a:off x="7733561" y="3853184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4A0B35F-AA90-8292-824C-72C243705622}"/>
                </a:ext>
              </a:extLst>
            </p:cNvPr>
            <p:cNvSpPr/>
            <p:nvPr/>
          </p:nvSpPr>
          <p:spPr>
            <a:xfrm>
              <a:off x="8142403" y="3853184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B7B7725-BE93-D4AC-C785-FEE32BD0A417}"/>
              </a:ext>
            </a:extLst>
          </p:cNvPr>
          <p:cNvGrpSpPr/>
          <p:nvPr/>
        </p:nvGrpSpPr>
        <p:grpSpPr>
          <a:xfrm>
            <a:off x="836576" y="1104875"/>
            <a:ext cx="3265832" cy="386825"/>
            <a:chOff x="523426" y="2665113"/>
            <a:chExt cx="3265832" cy="38682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B21A3F3-082D-E341-47D1-9179A6FF80DD}"/>
                </a:ext>
              </a:extLst>
            </p:cNvPr>
            <p:cNvSpPr/>
            <p:nvPr/>
          </p:nvSpPr>
          <p:spPr>
            <a:xfrm>
              <a:off x="523426" y="2665113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2C00496-D184-9E28-444B-13BB5FD90D82}"/>
                </a:ext>
              </a:extLst>
            </p:cNvPr>
            <p:cNvSpPr/>
            <p:nvPr/>
          </p:nvSpPr>
          <p:spPr>
            <a:xfrm>
              <a:off x="932268" y="2665113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ACAA2D-52A9-296D-DD30-D54396D1751E}"/>
                </a:ext>
              </a:extLst>
            </p:cNvPr>
            <p:cNvSpPr/>
            <p:nvPr/>
          </p:nvSpPr>
          <p:spPr>
            <a:xfrm>
              <a:off x="1345506" y="2669509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01CA065-B363-342D-11FC-A97DD24AC047}"/>
                </a:ext>
              </a:extLst>
            </p:cNvPr>
            <p:cNvSpPr/>
            <p:nvPr/>
          </p:nvSpPr>
          <p:spPr>
            <a:xfrm>
              <a:off x="1754348" y="2669509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BB02039-86C8-6CAB-930D-DB495D7C2244}"/>
                </a:ext>
              </a:extLst>
            </p:cNvPr>
            <p:cNvSpPr/>
            <p:nvPr/>
          </p:nvSpPr>
          <p:spPr>
            <a:xfrm>
              <a:off x="2150003" y="2669509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C6FF3FA-C880-6FCE-C3CA-9029EF2F7758}"/>
                </a:ext>
              </a:extLst>
            </p:cNvPr>
            <p:cNvSpPr/>
            <p:nvPr/>
          </p:nvSpPr>
          <p:spPr>
            <a:xfrm>
              <a:off x="2558845" y="2669509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77E6C1A-33F8-EB33-B184-D23B088084B6}"/>
                </a:ext>
              </a:extLst>
            </p:cNvPr>
            <p:cNvSpPr/>
            <p:nvPr/>
          </p:nvSpPr>
          <p:spPr>
            <a:xfrm>
              <a:off x="2972083" y="2673905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E2EBA5A-491F-ED62-4FC2-0A87664C7FFE}"/>
                </a:ext>
              </a:extLst>
            </p:cNvPr>
            <p:cNvSpPr/>
            <p:nvPr/>
          </p:nvSpPr>
          <p:spPr>
            <a:xfrm>
              <a:off x="3380925" y="2673905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3741EE3-3326-36DC-9868-A551D1DF8F32}"/>
              </a:ext>
            </a:extLst>
          </p:cNvPr>
          <p:cNvCxnSpPr/>
          <p:nvPr/>
        </p:nvCxnSpPr>
        <p:spPr>
          <a:xfrm flipH="1">
            <a:off x="2071628" y="1689968"/>
            <a:ext cx="888345" cy="801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BD20B4E-7F08-F2B6-AF68-C4C012A01147}"/>
              </a:ext>
            </a:extLst>
          </p:cNvPr>
          <p:cNvCxnSpPr/>
          <p:nvPr/>
        </p:nvCxnSpPr>
        <p:spPr>
          <a:xfrm>
            <a:off x="3135465" y="1692278"/>
            <a:ext cx="912743" cy="784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F04E617-6380-26AB-6B9A-FF3A86EF07FF}"/>
              </a:ext>
            </a:extLst>
          </p:cNvPr>
          <p:cNvCxnSpPr/>
          <p:nvPr/>
        </p:nvCxnSpPr>
        <p:spPr>
          <a:xfrm flipH="1">
            <a:off x="5685355" y="1666877"/>
            <a:ext cx="888345" cy="801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7188F34-0435-235F-C938-BED71C358163}"/>
              </a:ext>
            </a:extLst>
          </p:cNvPr>
          <p:cNvCxnSpPr/>
          <p:nvPr/>
        </p:nvCxnSpPr>
        <p:spPr>
          <a:xfrm>
            <a:off x="6749192" y="1669187"/>
            <a:ext cx="912743" cy="784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E6B7CD9D-B1D7-1EAE-2E65-9D62E7B5D283}"/>
              </a:ext>
            </a:extLst>
          </p:cNvPr>
          <p:cNvGrpSpPr/>
          <p:nvPr/>
        </p:nvGrpSpPr>
        <p:grpSpPr>
          <a:xfrm>
            <a:off x="954654" y="2643242"/>
            <a:ext cx="2034910" cy="385182"/>
            <a:chOff x="367562" y="4222373"/>
            <a:chExt cx="2034910" cy="38518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A4B6447-5E29-7A7B-91BB-763FA095C4C7}"/>
                </a:ext>
              </a:extLst>
            </p:cNvPr>
            <p:cNvSpPr/>
            <p:nvPr/>
          </p:nvSpPr>
          <p:spPr>
            <a:xfrm>
              <a:off x="367562" y="4229522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88EBF79-E634-6979-8353-FDB8FCCE8570}"/>
                </a:ext>
              </a:extLst>
            </p:cNvPr>
            <p:cNvSpPr/>
            <p:nvPr/>
          </p:nvSpPr>
          <p:spPr>
            <a:xfrm>
              <a:off x="776404" y="4229522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72BCB45-3114-3003-83E9-A5F95F82461B}"/>
                </a:ext>
              </a:extLst>
            </p:cNvPr>
            <p:cNvSpPr/>
            <p:nvPr/>
          </p:nvSpPr>
          <p:spPr>
            <a:xfrm>
              <a:off x="1189642" y="4222373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D081A71-B339-AF2C-6DB5-E0CD5D3AE423}"/>
                </a:ext>
              </a:extLst>
            </p:cNvPr>
            <p:cNvSpPr/>
            <p:nvPr/>
          </p:nvSpPr>
          <p:spPr>
            <a:xfrm>
              <a:off x="1598484" y="4222373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C022449-EAB2-C1B9-64C2-2A32F974BA27}"/>
                </a:ext>
              </a:extLst>
            </p:cNvPr>
            <p:cNvSpPr/>
            <p:nvPr/>
          </p:nvSpPr>
          <p:spPr>
            <a:xfrm>
              <a:off x="1994139" y="4222373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F2DC6D-8093-7770-99C3-9B8C7F80C518}"/>
              </a:ext>
            </a:extLst>
          </p:cNvPr>
          <p:cNvGrpSpPr/>
          <p:nvPr/>
        </p:nvGrpSpPr>
        <p:grpSpPr>
          <a:xfrm>
            <a:off x="3868278" y="2643440"/>
            <a:ext cx="817175" cy="378033"/>
            <a:chOff x="3555128" y="4203678"/>
            <a:chExt cx="817175" cy="378033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4B088AC-E104-5356-6E33-80FD09B7184C}"/>
                </a:ext>
              </a:extLst>
            </p:cNvPr>
            <p:cNvSpPr/>
            <p:nvPr/>
          </p:nvSpPr>
          <p:spPr>
            <a:xfrm>
              <a:off x="3555128" y="4203678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2617612-0A90-CFB4-F810-5BB13CA6AE58}"/>
                </a:ext>
              </a:extLst>
            </p:cNvPr>
            <p:cNvSpPr/>
            <p:nvPr/>
          </p:nvSpPr>
          <p:spPr>
            <a:xfrm>
              <a:off x="3963970" y="4203678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4F99DFD5-0A41-EC93-D0C3-43642F106B6B}"/>
              </a:ext>
            </a:extLst>
          </p:cNvPr>
          <p:cNvSpPr/>
          <p:nvPr/>
        </p:nvSpPr>
        <p:spPr>
          <a:xfrm>
            <a:off x="5443211" y="2643440"/>
            <a:ext cx="408333" cy="3780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CE45D1-1D05-CEA9-D3DF-FC1D48B9F6F0}"/>
              </a:ext>
            </a:extLst>
          </p:cNvPr>
          <p:cNvGrpSpPr/>
          <p:nvPr/>
        </p:nvGrpSpPr>
        <p:grpSpPr>
          <a:xfrm>
            <a:off x="7141948" y="2614577"/>
            <a:ext cx="1639255" cy="385182"/>
            <a:chOff x="6828798" y="4174815"/>
            <a:chExt cx="1639255" cy="38518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F8449D4-ED91-245B-CFAA-7710E01FAD1D}"/>
                </a:ext>
              </a:extLst>
            </p:cNvPr>
            <p:cNvSpPr/>
            <p:nvPr/>
          </p:nvSpPr>
          <p:spPr>
            <a:xfrm>
              <a:off x="6828798" y="4181964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9D2E19F-41FF-F470-71F3-DAB7CFE2EF2D}"/>
                </a:ext>
              </a:extLst>
            </p:cNvPr>
            <p:cNvSpPr/>
            <p:nvPr/>
          </p:nvSpPr>
          <p:spPr>
            <a:xfrm>
              <a:off x="7237640" y="4181964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5148193-076C-4830-247F-F9189F44E128}"/>
                </a:ext>
              </a:extLst>
            </p:cNvPr>
            <p:cNvSpPr/>
            <p:nvPr/>
          </p:nvSpPr>
          <p:spPr>
            <a:xfrm>
              <a:off x="7650878" y="4174815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FF2FEA3-F127-F68D-CD0C-09A5F5AFB0BC}"/>
                </a:ext>
              </a:extLst>
            </p:cNvPr>
            <p:cNvSpPr/>
            <p:nvPr/>
          </p:nvSpPr>
          <p:spPr>
            <a:xfrm>
              <a:off x="8059720" y="4174815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19EBE38-7CA9-633A-5B94-FE78D038DBA3}"/>
              </a:ext>
            </a:extLst>
          </p:cNvPr>
          <p:cNvSpPr txBox="1"/>
          <p:nvPr/>
        </p:nvSpPr>
        <p:spPr>
          <a:xfrm>
            <a:off x="4157370" y="1158190"/>
            <a:ext cx="382578" cy="27699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solidFill>
                  <a:schemeClr val="dk1"/>
                </a:solidFill>
                <a:latin typeface="Montserrat SemiBold"/>
              </a:rPr>
              <a:t>L</a:t>
            </a:r>
            <a:r>
              <a:rPr lang="en-US" sz="1200" i="1" baseline="-25000">
                <a:solidFill>
                  <a:schemeClr val="dk1"/>
                </a:solidFill>
                <a:latin typeface="Montserrat SemiBold"/>
              </a:rPr>
              <a:t>i</a:t>
            </a:r>
            <a:r>
              <a:rPr lang="en-US" sz="1200" i="1">
                <a:solidFill>
                  <a:schemeClr val="dk1"/>
                </a:solidFill>
                <a:latin typeface="Montserrat SemiBold"/>
              </a:rPr>
              <a:t> 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5CFE76-C678-4B47-4D0F-65A669883245}"/>
              </a:ext>
            </a:extLst>
          </p:cNvPr>
          <p:cNvSpPr txBox="1"/>
          <p:nvPr/>
        </p:nvSpPr>
        <p:spPr>
          <a:xfrm>
            <a:off x="5650298" y="1158190"/>
            <a:ext cx="382578" cy="27699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 err="1">
                <a:solidFill>
                  <a:schemeClr val="dk1"/>
                </a:solidFill>
                <a:latin typeface="Montserrat SemiBold"/>
              </a:rPr>
              <a:t>L</a:t>
            </a:r>
            <a:r>
              <a:rPr lang="en-US" sz="1200" i="1" baseline="-25000" err="1">
                <a:solidFill>
                  <a:schemeClr val="dk1"/>
                </a:solidFill>
                <a:latin typeface="Montserrat SemiBold"/>
              </a:rPr>
              <a:t>j</a:t>
            </a:r>
            <a:r>
              <a:rPr lang="en-US" sz="1200" i="1">
                <a:solidFill>
                  <a:schemeClr val="dk1"/>
                </a:solidFill>
                <a:latin typeface="Montserrat SemiBold"/>
              </a:rPr>
              <a:t> 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752A11-EB3D-A8F9-0154-21DEDECB582A}"/>
              </a:ext>
            </a:extLst>
          </p:cNvPr>
          <p:cNvSpPr txBox="1"/>
          <p:nvPr/>
        </p:nvSpPr>
        <p:spPr>
          <a:xfrm>
            <a:off x="3077619" y="2700907"/>
            <a:ext cx="382577" cy="27699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solidFill>
                  <a:schemeClr val="dk1"/>
                </a:solidFill>
                <a:latin typeface="Montserrat SemiBold"/>
              </a:rPr>
              <a:t>L</a:t>
            </a:r>
            <a:r>
              <a:rPr lang="en-US" sz="1200" i="1" baseline="-25000">
                <a:solidFill>
                  <a:schemeClr val="dk1"/>
                </a:solidFill>
                <a:latin typeface="Montserrat SemiBold"/>
              </a:rPr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AB1987-ABC7-7C34-EBBA-4317E5E31169}"/>
              </a:ext>
            </a:extLst>
          </p:cNvPr>
          <p:cNvSpPr txBox="1"/>
          <p:nvPr/>
        </p:nvSpPr>
        <p:spPr>
          <a:xfrm>
            <a:off x="4752358" y="2707200"/>
            <a:ext cx="382577" cy="27699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 err="1">
                <a:solidFill>
                  <a:schemeClr val="dk1"/>
                </a:solidFill>
                <a:latin typeface="Montserrat SemiBold"/>
              </a:rPr>
              <a:t>L</a:t>
            </a:r>
            <a:r>
              <a:rPr lang="en-US" sz="1200" i="1" baseline="-25000" err="1">
                <a:solidFill>
                  <a:schemeClr val="dk1"/>
                </a:solidFill>
                <a:latin typeface="Montserrat SemiBold"/>
              </a:rPr>
              <a:t>b</a:t>
            </a:r>
            <a:endParaRPr lang="en-US" sz="1200" i="1" baseline="-25000">
              <a:solidFill>
                <a:schemeClr val="dk1"/>
              </a:solidFill>
              <a:latin typeface="Montserrat SemiBold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716015-A398-F64F-25B0-8996BB9C7A9D}"/>
              </a:ext>
            </a:extLst>
          </p:cNvPr>
          <p:cNvSpPr txBox="1"/>
          <p:nvPr/>
        </p:nvSpPr>
        <p:spPr>
          <a:xfrm>
            <a:off x="5901047" y="2676106"/>
            <a:ext cx="382577" cy="27699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solidFill>
                  <a:schemeClr val="dk1"/>
                </a:solidFill>
                <a:latin typeface="Montserrat SemiBold"/>
              </a:rPr>
              <a:t>L</a:t>
            </a:r>
            <a:r>
              <a:rPr lang="en-US" sz="1200" i="1" baseline="-25000">
                <a:solidFill>
                  <a:schemeClr val="dk1"/>
                </a:solidFill>
                <a:latin typeface="Montserrat SemiBold"/>
              </a:rPr>
              <a:t>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5539FC-CFAE-F0E6-7ADB-641C38FB6BED}"/>
              </a:ext>
            </a:extLst>
          </p:cNvPr>
          <p:cNvSpPr txBox="1"/>
          <p:nvPr/>
        </p:nvSpPr>
        <p:spPr>
          <a:xfrm>
            <a:off x="6665772" y="2669595"/>
            <a:ext cx="382577" cy="27699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 err="1">
                <a:solidFill>
                  <a:schemeClr val="dk1"/>
                </a:solidFill>
                <a:latin typeface="Montserrat SemiBold"/>
              </a:rPr>
              <a:t>L</a:t>
            </a:r>
            <a:r>
              <a:rPr lang="en-US" sz="1200" i="1" baseline="-25000" err="1">
                <a:solidFill>
                  <a:schemeClr val="dk1"/>
                </a:solidFill>
                <a:latin typeface="Montserrat SemiBold"/>
              </a:rPr>
              <a:t>d</a:t>
            </a:r>
            <a:endParaRPr lang="en-US" sz="1200" i="1" baseline="-25000">
              <a:solidFill>
                <a:schemeClr val="dk1"/>
              </a:solidFill>
              <a:latin typeface="Montserrat SemiBold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CFDC4A-C47A-3D28-8B3C-B3ACA12202FD}"/>
              </a:ext>
            </a:extLst>
          </p:cNvPr>
          <p:cNvSpPr txBox="1"/>
          <p:nvPr/>
        </p:nvSpPr>
        <p:spPr>
          <a:xfrm>
            <a:off x="1163315" y="728384"/>
            <a:ext cx="807658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latin typeface="Montserrat SemiBold"/>
              </a:rPr>
              <a:t>Node </a:t>
            </a:r>
            <a:r>
              <a:rPr lang="en-US" sz="1200" i="1" err="1">
                <a:latin typeface="Montserrat SemiBold"/>
              </a:rPr>
              <a:t>i</a:t>
            </a:r>
            <a:endParaRPr lang="en-US" sz="1200" i="1">
              <a:latin typeface="Montserrat SemiBold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B0DE47-166F-1ECD-D368-FB2EF2B519A8}"/>
              </a:ext>
            </a:extLst>
          </p:cNvPr>
          <p:cNvSpPr txBox="1"/>
          <p:nvPr/>
        </p:nvSpPr>
        <p:spPr>
          <a:xfrm>
            <a:off x="7558447" y="728384"/>
            <a:ext cx="807658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latin typeface="Montserrat SemiBold"/>
              </a:rPr>
              <a:t>Node j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CD278F-9FC5-67B2-A47B-4F378C7B6743}"/>
              </a:ext>
            </a:extLst>
          </p:cNvPr>
          <p:cNvSpPr txBox="1"/>
          <p:nvPr/>
        </p:nvSpPr>
        <p:spPr>
          <a:xfrm>
            <a:off x="1508104" y="3160801"/>
            <a:ext cx="807658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latin typeface="Montserrat SemiBold"/>
              </a:rPr>
              <a:t>Node 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21F88C-FB3E-5E2C-0B72-B1DB580906F0}"/>
              </a:ext>
            </a:extLst>
          </p:cNvPr>
          <p:cNvSpPr txBox="1"/>
          <p:nvPr/>
        </p:nvSpPr>
        <p:spPr>
          <a:xfrm>
            <a:off x="3869674" y="3160801"/>
            <a:ext cx="807658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latin typeface="Montserrat SemiBold"/>
              </a:rPr>
              <a:t>Node 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51DD02-4F89-1A59-FC31-1AFE3EE946A8}"/>
              </a:ext>
            </a:extLst>
          </p:cNvPr>
          <p:cNvSpPr txBox="1"/>
          <p:nvPr/>
        </p:nvSpPr>
        <p:spPr>
          <a:xfrm>
            <a:off x="7454538" y="3160801"/>
            <a:ext cx="807658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latin typeface="Montserrat SemiBold"/>
              </a:rPr>
              <a:t>Node 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5F65F1B-B690-DB4E-E1E1-9F2DD7E56005}"/>
              </a:ext>
            </a:extLst>
          </p:cNvPr>
          <p:cNvSpPr txBox="1"/>
          <p:nvPr/>
        </p:nvSpPr>
        <p:spPr>
          <a:xfrm>
            <a:off x="5253554" y="3160801"/>
            <a:ext cx="807658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latin typeface="Montserrat SemiBold"/>
              </a:rPr>
              <a:t>Node c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DEDDD8C-7C7E-28A3-2EA3-6A95C0420559}"/>
              </a:ext>
            </a:extLst>
          </p:cNvPr>
          <p:cNvSpPr/>
          <p:nvPr/>
        </p:nvSpPr>
        <p:spPr>
          <a:xfrm>
            <a:off x="4654947" y="1217525"/>
            <a:ext cx="142765" cy="1229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5639306-A818-CE00-8ADC-AF5C03F51FC0}"/>
              </a:ext>
            </a:extLst>
          </p:cNvPr>
          <p:cNvSpPr/>
          <p:nvPr/>
        </p:nvSpPr>
        <p:spPr>
          <a:xfrm>
            <a:off x="4873143" y="1217525"/>
            <a:ext cx="142765" cy="1229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FC36D33-FC2E-D1C4-998D-94D12AD6B959}"/>
              </a:ext>
            </a:extLst>
          </p:cNvPr>
          <p:cNvSpPr/>
          <p:nvPr/>
        </p:nvSpPr>
        <p:spPr>
          <a:xfrm>
            <a:off x="5091339" y="1217525"/>
            <a:ext cx="142765" cy="1229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44F8460-7B03-B7E1-94B5-B5382056D027}"/>
              </a:ext>
            </a:extLst>
          </p:cNvPr>
          <p:cNvSpPr/>
          <p:nvPr/>
        </p:nvSpPr>
        <p:spPr>
          <a:xfrm>
            <a:off x="5309533" y="1217525"/>
            <a:ext cx="142765" cy="1229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EC4F92C-8CC0-0329-ACC4-ED74374703BB}"/>
                  </a:ext>
                </a:extLst>
              </p:cNvPr>
              <p:cNvSpPr txBox="1"/>
              <p:nvPr/>
            </p:nvSpPr>
            <p:spPr>
              <a:xfrm>
                <a:off x="402888" y="1836688"/>
                <a:ext cx="807658" cy="280333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2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IN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1200" i="1">
                  <a:latin typeface="Montserrat SemiBold"/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EC4F92C-8CC0-0329-ACC4-ED7437470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88" y="1836688"/>
                <a:ext cx="807658" cy="2803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Arrow: Right 84">
            <a:extLst>
              <a:ext uri="{FF2B5EF4-FFF2-40B4-BE49-F238E27FC236}">
                <a16:creationId xmlns:a16="http://schemas.microsoft.com/office/drawing/2014/main" id="{E9251A25-FEEE-26D5-D508-58C1CC65F89B}"/>
              </a:ext>
            </a:extLst>
          </p:cNvPr>
          <p:cNvSpPr/>
          <p:nvPr/>
        </p:nvSpPr>
        <p:spPr>
          <a:xfrm>
            <a:off x="1282808" y="1856231"/>
            <a:ext cx="568671" cy="253839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A12DBDA-0459-2949-C98B-46EE9A0F0B7C}"/>
              </a:ext>
            </a:extLst>
          </p:cNvPr>
          <p:cNvSpPr txBox="1"/>
          <p:nvPr/>
        </p:nvSpPr>
        <p:spPr>
          <a:xfrm>
            <a:off x="232064" y="2712277"/>
            <a:ext cx="505436" cy="28033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latin typeface="Montserrat SemiBold"/>
              </a:rPr>
              <a:t>k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B5F99B9-7238-B586-EFEC-9CFCE93E1494}"/>
              </a:ext>
            </a:extLst>
          </p:cNvPr>
          <p:cNvSpPr txBox="1"/>
          <p:nvPr/>
        </p:nvSpPr>
        <p:spPr>
          <a:xfrm>
            <a:off x="233863" y="1152614"/>
            <a:ext cx="505436" cy="28033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latin typeface="Montserrat SemiBold"/>
              </a:rPr>
              <a:t>k-1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06C3C79-5EF4-42FE-AB11-8DC95332449E}"/>
                  </a:ext>
                </a:extLst>
              </p:cNvPr>
              <p:cNvSpPr txBox="1"/>
              <p:nvPr/>
            </p:nvSpPr>
            <p:spPr>
              <a:xfrm>
                <a:off x="298600" y="3593346"/>
                <a:ext cx="8416638" cy="15029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buSzPts val="1800"/>
                </a:pPr>
                <a:r>
                  <a:rPr lang="en-IN" sz="1600" i="1" dirty="0">
                    <a:solidFill>
                      <a:schemeClr val="dk1"/>
                    </a:solidFill>
                    <a:latin typeface="Century Schoolbook" panose="02040604050505020304" pitchFamily="18" charset="0"/>
                    <a:ea typeface="Montserrat SemiBold"/>
                    <a:cs typeface="Montserrat SemiBold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ontserrat SemiBold"/>
                        <a:cs typeface="Montserrat SemiBold"/>
                      </a:rPr>
                      <m:t>0&lt;</m:t>
                    </m:r>
                    <m:sSub>
                      <m:sSubPr>
                        <m:ctrlPr>
                          <a:rPr lang="en-IN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  <m:t>𝑘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  <m:t>1</m:t>
                        </m:r>
                      </m:sub>
                    </m:sSub>
                    <m:r>
                      <a:rPr lang="en-IN" sz="16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ontserrat SemiBold"/>
                        <a:cs typeface="Montserrat SemiBold"/>
                      </a:rPr>
                      <m:t>&lt;</m:t>
                    </m:r>
                    <m:sSub>
                      <m:sSubPr>
                        <m:ctrlPr>
                          <a:rPr lang="en-IN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  <m:t>𝑘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600" i="1" dirty="0">
                    <a:solidFill>
                      <a:schemeClr val="dk1"/>
                    </a:solidFill>
                    <a:latin typeface="Century Schoolbook" panose="02040604050505020304" pitchFamily="18" charset="0"/>
                    <a:ea typeface="Montserrat SemiBold"/>
                    <a:cs typeface="Montserrat SemiBold"/>
                  </a:rPr>
                  <a:t> and let </a:t>
                </a:r>
                <a14:m>
                  <m:oMath xmlns:m="http://schemas.openxmlformats.org/officeDocument/2006/math">
                    <m:r>
                      <a:rPr lang="en-IN" sz="1600" b="0" i="1" u="sng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ontserrat SemiBold"/>
                        <a:cs typeface="Montserrat SemiBold"/>
                      </a:rPr>
                      <m:t>h</m:t>
                    </m:r>
                    <m:r>
                      <a:rPr lang="en-IN" sz="1600" b="0" i="1" u="sng" baseline="3000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ontserrat SemiBold"/>
                        <a:cs typeface="Montserrat SemiBold"/>
                      </a:rPr>
                      <m:t>(</m:t>
                    </m:r>
                    <m:sSub>
                      <m:sSubPr>
                        <m:ctrlPr>
                          <a:rPr lang="en-IN" sz="1600" b="0" i="1" u="sng" baseline="3000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</m:ctrlPr>
                      </m:sSubPr>
                      <m:e>
                        <m:r>
                          <a:rPr lang="en-IN" sz="1600" b="0" i="1" u="sng" baseline="3000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  <m:t>𝑘</m:t>
                        </m:r>
                      </m:e>
                      <m:sub>
                        <m:r>
                          <a:rPr lang="en-IN" sz="1600" b="0" i="1" u="sng" baseline="3000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  <m:t>1</m:t>
                        </m:r>
                      </m:sub>
                    </m:sSub>
                    <m:r>
                      <a:rPr lang="en-IN" sz="1600" b="0" i="1" u="sng" baseline="3000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ontserrat SemiBold"/>
                        <a:cs typeface="Montserrat SemiBold"/>
                      </a:rPr>
                      <m:t>)</m:t>
                    </m:r>
                  </m:oMath>
                </a14:m>
                <a:r>
                  <a:rPr lang="en-GB" sz="1600" i="1" baseline="30000" dirty="0">
                    <a:solidFill>
                      <a:schemeClr val="dk1"/>
                    </a:solidFill>
                    <a:latin typeface="Century Schoolbook" panose="02040604050505020304" pitchFamily="18" charset="0"/>
                    <a:ea typeface="Montserrat SemiBold"/>
                    <a:cs typeface="Montserrat SemiBold"/>
                  </a:rPr>
                  <a:t> </a:t>
                </a:r>
                <a:r>
                  <a:rPr lang="en-GB" sz="1600" i="1" dirty="0">
                    <a:solidFill>
                      <a:schemeClr val="dk1"/>
                    </a:solidFill>
                    <a:latin typeface="Century Schoolbook" panose="02040604050505020304" pitchFamily="18" charset="0"/>
                    <a:ea typeface="Montserrat SemiBold"/>
                    <a:cs typeface="Montserrat SemiBold"/>
                  </a:rPr>
                  <a:t>be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  <m:t>𝑘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i="1" dirty="0">
                    <a:solidFill>
                      <a:schemeClr val="dk1"/>
                    </a:solidFill>
                    <a:latin typeface="Century Schoolbook" panose="02040604050505020304" pitchFamily="18" charset="0"/>
                    <a:ea typeface="Montserrat SemiBold"/>
                    <a:cs typeface="Montserrat SemiBold"/>
                  </a:rPr>
                  <a:t> history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b>
                        <m:r>
                          <a:rPr lang="en-IN" sz="16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sub>
                    </m:sSub>
                    <m:r>
                      <a:rPr lang="en-IN" sz="1600" b="1" i="0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𝐤</m:t>
                    </m:r>
                    <m:r>
                      <a:rPr lang="en-IN" sz="1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l-GR" sz="1600" b="1" dirty="0">
                        <a:solidFill>
                          <a:schemeClr val="dk1"/>
                        </a:solidFill>
                        <a:latin typeface="Century Schoolbook" panose="020406040505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sz="1600" b="1" dirty="0">
                        <a:solidFill>
                          <a:schemeClr val="dk1"/>
                        </a:solidFill>
                        <a:latin typeface="Century Schoolbook" panose="02040604050505020304" pitchFamily="18" charset="0"/>
                      </a:rPr>
                      <m:t>α</m:t>
                    </m:r>
                    <m:r>
                      <a:rPr lang="en-IN" sz="1600" b="1" i="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𝐧</m:t>
                    </m:r>
                    <m:r>
                      <m:rPr>
                        <m:nor/>
                      </m:rPr>
                      <a:rPr lang="en-IN" sz="1600" b="0" i="0" dirty="0" smtClean="0">
                        <a:solidFill>
                          <a:schemeClr val="dk1"/>
                        </a:solidFill>
                        <a:latin typeface="Century Schoolbook" panose="02040604050505020304" pitchFamily="18" charset="0"/>
                      </a:rPr>
                      <m:t>.</m:t>
                    </m:r>
                  </m:oMath>
                </a14:m>
                <a:r>
                  <a:rPr lang="en-GB" sz="1600" i="1" dirty="0">
                    <a:solidFill>
                      <a:schemeClr val="dk1"/>
                    </a:solidFill>
                    <a:latin typeface="Century Schoolbook" panose="02040604050505020304" pitchFamily="18" charset="0"/>
                    <a:ea typeface="Montserrat SemiBold"/>
                    <a:cs typeface="Montserrat SemiBold"/>
                  </a:rPr>
                  <a:t> Let A denote the</a:t>
                </a:r>
              </a:p>
              <a:p>
                <a:pPr algn="ctr">
                  <a:buSzPts val="1800"/>
                </a:pPr>
                <a:endParaRPr lang="en-GB" sz="1600" i="1" dirty="0">
                  <a:solidFill>
                    <a:schemeClr val="dk1"/>
                  </a:solidFill>
                  <a:latin typeface="Century Schoolbook" panose="02040604050505020304" pitchFamily="18" charset="0"/>
                  <a:ea typeface="Montserrat SemiBold"/>
                  <a:cs typeface="Montserrat SemiBold"/>
                </a:endParaRPr>
              </a:p>
              <a:p>
                <a:pPr algn="ctr">
                  <a:buSzPts val="1800"/>
                </a:pPr>
                <a:r>
                  <a:rPr lang="en-GB" sz="1600" i="1" dirty="0">
                    <a:solidFill>
                      <a:schemeClr val="dk1"/>
                    </a:solidFill>
                    <a:latin typeface="Century Schoolbook" panose="02040604050505020304" pitchFamily="18" charset="0"/>
                    <a:ea typeface="Montserrat SemiBold"/>
                    <a:cs typeface="Montserrat SemiBold"/>
                  </a:rPr>
                  <a:t> event that </a:t>
                </a:r>
                <a14:m>
                  <m:oMath xmlns:m="http://schemas.openxmlformats.org/officeDocument/2006/math">
                    <m:r>
                      <a:rPr lang="en-IN" sz="1600" b="0" i="1" u="sng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ontserrat SemiBold"/>
                        <a:cs typeface="Montserrat SemiBold"/>
                      </a:rPr>
                      <m:t>𝐻</m:t>
                    </m:r>
                    <m:d>
                      <m:dPr>
                        <m:ctrlPr>
                          <a:rPr lang="en-IN" sz="1600" b="0" i="1" u="sng" baseline="3000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b="0" i="1" u="sng" baseline="1400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Montserrat SemiBold"/>
                                <a:cs typeface="Montserrat SemiBold"/>
                              </a:rPr>
                            </m:ctrlPr>
                          </m:sSubPr>
                          <m:e>
                            <m:r>
                              <a:rPr lang="en-IN" sz="1600" b="0" i="1" u="sng" baseline="1400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Montserrat SemiBold"/>
                                <a:cs typeface="Montserrat SemiBold"/>
                              </a:rPr>
                              <m:t>𝑘</m:t>
                            </m:r>
                          </m:e>
                          <m:sub>
                            <m:r>
                              <a:rPr lang="en-IN" sz="1600" b="0" i="1" u="sng" baseline="1400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Montserrat SemiBold"/>
                                <a:cs typeface="Montserrat SemiBold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1600" i="1" dirty="0">
                    <a:solidFill>
                      <a:schemeClr val="dk1"/>
                    </a:solidFill>
                    <a:latin typeface="Century Schoolbook" panose="02040604050505020304" pitchFamily="18" charset="0"/>
                    <a:ea typeface="Montserrat SemiBold"/>
                    <a:cs typeface="Montserrat SemiBold"/>
                  </a:rPr>
                  <a:t> ═ </a:t>
                </a:r>
                <a14:m>
                  <m:oMath xmlns:m="http://schemas.openxmlformats.org/officeDocument/2006/math">
                    <m:r>
                      <a:rPr lang="en-IN" sz="16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ontserrat SemiBold"/>
                        <a:cs typeface="Montserrat SemiBold"/>
                      </a:rPr>
                      <m:t>h</m:t>
                    </m:r>
                    <m:r>
                      <a:rPr lang="en-IN" sz="1600" i="1" baseline="300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ontserrat SemiBold"/>
                        <a:cs typeface="Montserrat SemiBold"/>
                      </a:rPr>
                      <m:t>(</m:t>
                    </m:r>
                    <m:sSub>
                      <m:sSubPr>
                        <m:ctrlPr>
                          <a:rPr lang="en-IN" sz="1600" i="1" baseline="300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</m:ctrlPr>
                      </m:sSubPr>
                      <m:e>
                        <m:r>
                          <a:rPr lang="en-IN" sz="1600" i="1" baseline="300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  <m:t>𝑘</m:t>
                        </m:r>
                      </m:e>
                      <m:sub>
                        <m:r>
                          <a:rPr lang="en-IN" sz="1600" i="1" baseline="300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  <m:t>1</m:t>
                        </m:r>
                        <m:r>
                          <a:rPr lang="en-IN" sz="1600" b="0" i="1" baseline="3000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GB" sz="1600" i="1" dirty="0">
                    <a:solidFill>
                      <a:schemeClr val="dk1"/>
                    </a:solidFill>
                    <a:latin typeface="Century Schoolbook" panose="02040604050505020304" pitchFamily="18" charset="0"/>
                    <a:ea typeface="Montserrat SemiBold"/>
                    <a:cs typeface="Montserrat SemiBold"/>
                  </a:rPr>
                  <a:t> then: </a:t>
                </a:r>
                <a:br>
                  <a:rPr lang="en-GB" sz="1600" i="1" dirty="0">
                    <a:solidFill>
                      <a:schemeClr val="dk1"/>
                    </a:solidFill>
                    <a:latin typeface="Century Schoolbook" panose="02040604050505020304" pitchFamily="18" charset="0"/>
                    <a:ea typeface="Montserrat SemiBold"/>
                    <a:cs typeface="Montserrat SemiBold"/>
                  </a:rPr>
                </a:br>
                <a:br>
                  <a:rPr lang="en-GB" sz="1600" i="1" dirty="0">
                    <a:solidFill>
                      <a:schemeClr val="dk1"/>
                    </a:solidFill>
                    <a:latin typeface="Century Schoolbook" panose="02040604050505020304" pitchFamily="18" charset="0"/>
                    <a:ea typeface="Montserrat SemiBold"/>
                    <a:cs typeface="Montserrat SemiBold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IN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1600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IN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Montserrat SemiBold"/>
                                <a:cs typeface="Montserrat SemiBold"/>
                              </a:rPr>
                            </m:ctrlPr>
                          </m:dPr>
                          <m:e>
                            <m:r>
                              <a:rPr lang="en-IN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Montserrat SemiBold"/>
                                <a:cs typeface="Montserrat SemiBold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IN" sz="16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ontserrat SemiBold"/>
                        <a:cs typeface="Montserrat SemiBold"/>
                      </a:rPr>
                      <m:t>𝐸</m:t>
                    </m:r>
                    <m:d>
                      <m:dPr>
                        <m:endChr m:val="|"/>
                        <m:ctrlPr>
                          <a:rPr lang="en-IN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Montserrat SemiBold"/>
                                <a:cs typeface="Montserrat SemiBold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Montserrat SemiBold"/>
                                <a:cs typeface="Montserrat SemiBold"/>
                              </a:rPr>
                              <m:t>𝑄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Montserrat SemiBold"/>
                                <a:cs typeface="Montserrat SemiBold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IN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ontserrat SemiBold"/>
                        <a:cs typeface="Montserrat SemiBold"/>
                      </a:rPr>
                      <m:t> </m:t>
                    </m:r>
                    <m:r>
                      <m:rPr>
                        <m:nor/>
                      </m:rPr>
                      <a:rPr lang="en-US" sz="1600" i="1" u="sng" dirty="0">
                        <a:solidFill>
                          <a:schemeClr val="dk1"/>
                        </a:solidFill>
                        <a:latin typeface="Century Schoolbook" panose="020406040505050203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sz="1600" baseline="30000" dirty="0">
                        <a:solidFill>
                          <a:schemeClr val="dk1"/>
                        </a:solidFill>
                        <a:latin typeface="Century Schoolbook" panose="020406040505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1600" baseline="30000" dirty="0">
                        <a:solidFill>
                          <a:schemeClr val="dk1"/>
                        </a:solidFill>
                        <a:latin typeface="Century Schoolbook" panose="020406040505050203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IN" sz="1600" b="0" i="0" baseline="-8000" dirty="0" smtClean="0">
                        <a:solidFill>
                          <a:schemeClr val="dk1"/>
                        </a:solidFill>
                        <a:latin typeface="Century Schoolbook" panose="020406040505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1600" baseline="30000" dirty="0">
                        <a:solidFill>
                          <a:schemeClr val="dk1"/>
                        </a:solidFill>
                        <a:latin typeface="Century Schoolbook" panose="02040604050505020304" pitchFamily="18" charset="0"/>
                      </a:rPr>
                      <m:t>)</m:t>
                    </m:r>
                    <m:r>
                      <a:rPr lang="en-IN" sz="16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ontserrat SemiBold"/>
                        <a:cs typeface="Montserrat SemiBold"/>
                      </a:rPr>
                      <m:t>)</m:t>
                    </m:r>
                  </m:oMath>
                </a14:m>
                <a:r>
                  <a:rPr lang="en-GB" sz="1600" i="1" dirty="0">
                    <a:solidFill>
                      <a:schemeClr val="dk1"/>
                    </a:solidFill>
                    <a:latin typeface="Century Schoolbook" panose="02040604050505020304" pitchFamily="18" charset="0"/>
                    <a:ea typeface="Montserrat SemiBold"/>
                    <a:cs typeface="Montserrat SemiBold"/>
                  </a:rPr>
                  <a:t> </a:t>
                </a:r>
                <a14:m>
                  <m:oMath xmlns:m="http://schemas.openxmlformats.org/officeDocument/2006/math">
                    <m:r>
                      <a:rPr lang="en-IN" sz="16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ontserrat SemiBold"/>
                        <a:cs typeface="Montserrat SemiBold"/>
                      </a:rPr>
                      <m:t>−</m:t>
                    </m:r>
                    <m:r>
                      <a:rPr lang="en-IN" sz="16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ontserrat SemiBold"/>
                        <a:cs typeface="Montserrat SemiBold"/>
                      </a:rPr>
                      <m:t>𝐸</m:t>
                    </m:r>
                    <m:d>
                      <m:dPr>
                        <m:ctrlPr>
                          <a:rPr lang="en-IN" sz="16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b="0" i="1" dirty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Montserrat SemiBold"/>
                                <a:cs typeface="Montserrat SemiBold"/>
                              </a:rPr>
                            </m:ctrlPr>
                          </m:sSubPr>
                          <m:e>
                            <m:r>
                              <a:rPr lang="en-IN" sz="1600" b="0" i="1" dirty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Montserrat SemiBold"/>
                                <a:cs typeface="Montserrat SemiBold"/>
                              </a:rPr>
                              <m:t>𝑄</m:t>
                            </m:r>
                          </m:e>
                          <m:sub>
                            <m:r>
                              <a:rPr lang="en-IN" sz="1600" b="0" i="1" dirty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Montserrat SemiBold"/>
                                <a:cs typeface="Montserrat SemiBold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IN" sz="16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  <m:t>𝐴</m:t>
                        </m:r>
                      </m:e>
                    </m:d>
                    <m:r>
                      <a:rPr lang="en-IN" sz="16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ontserrat SemiBold"/>
                        <a:cs typeface="Montserrat SemiBold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IN" sz="16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</m:ctrlPr>
                      </m:dPr>
                      <m:e>
                        <m:r>
                          <a:rPr lang="en-IN" sz="16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  <m:t> </m:t>
                        </m:r>
                        <m:r>
                          <a:rPr lang="en-IN" sz="16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  <m:t>≥</m:t>
                        </m:r>
                        <m:r>
                          <a:rPr lang="en-IN" sz="16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  <m:t>𝑠</m:t>
                        </m:r>
                        <m:r>
                          <a:rPr lang="en-IN" sz="16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  <m:t> </m:t>
                        </m:r>
                      </m:e>
                    </m:d>
                    <m:r>
                      <a:rPr lang="en-IN" sz="16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ontserrat SemiBold"/>
                        <a:cs typeface="Montserrat SemiBold"/>
                      </a:rPr>
                      <m:t> </m:t>
                    </m:r>
                    <m:r>
                      <a:rPr lang="en-IN" sz="16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ontserrat SemiBold"/>
                        <a:cs typeface="Montserrat SemiBold"/>
                      </a:rPr>
                      <m:t>𝐴</m:t>
                    </m:r>
                    <m:r>
                      <a:rPr lang="en-IN" sz="16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ontserrat SemiBold"/>
                        <a:cs typeface="Montserrat SemiBold"/>
                      </a:rPr>
                      <m:t>)≤2∗</m:t>
                    </m:r>
                    <m:r>
                      <m:rPr>
                        <m:sty m:val="p"/>
                      </m:rPr>
                      <a:rPr lang="en-IN" sz="160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IN" sz="16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IN" sz="1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IN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sz="1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IN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6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IN" sz="16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16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IN" sz="16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nor/>
                          </m:rPr>
                          <a:rPr lang="el-GR" sz="1600">
                            <a:solidFill>
                              <a:srgbClr val="ECECEC"/>
                            </a:solidFill>
                            <a:latin typeface="Century Schoolbook" panose="02040604050505020304" pitchFamily="18" charset="0"/>
                          </a:rPr>
                          <m:t>α</m:t>
                        </m:r>
                        <m:r>
                          <a:rPr lang="en-IN" sz="1600" i="1">
                            <a:solidFill>
                              <a:srgbClr val="ECECE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IN" sz="1600" i="1">
                                <a:solidFill>
                                  <a:srgbClr val="ECECE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i="1">
                                <a:solidFill>
                                  <a:srgbClr val="ECECEC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IN" sz="1600" i="1">
                                <a:solidFill>
                                  <a:srgbClr val="ECECE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sz="160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i="1" dirty="0">
                  <a:solidFill>
                    <a:schemeClr val="dk1"/>
                  </a:solidFill>
                  <a:latin typeface="Century Schoolbook" panose="02040604050505020304" pitchFamily="18" charset="0"/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06C3C79-5EF4-42FE-AB11-8DC953324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00" y="3593346"/>
                <a:ext cx="8416638" cy="1502976"/>
              </a:xfrm>
              <a:prstGeom prst="rect">
                <a:avLst/>
              </a:prstGeom>
              <a:blipFill>
                <a:blip r:embed="rId4"/>
                <a:stretch>
                  <a:fillRect t="-8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266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38" grpId="0" animBg="1"/>
      <p:bldP spid="42" grpId="0" animBg="1"/>
      <p:bldP spid="44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3" grpId="0" animBg="1"/>
      <p:bldP spid="83" grpId="0" animBg="1"/>
      <p:bldP spid="85" grpId="0" animBg="1"/>
      <p:bldP spid="86" grpId="0" animBg="1"/>
      <p:bldP spid="90" grpId="0" animBg="1"/>
      <p:bldP spid="6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275F6B5F-89D9-B6B7-4A6D-93462F536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50F00B16-9BE2-5FB8-CD3C-C8D10161EE0C}"/>
              </a:ext>
            </a:extLst>
          </p:cNvPr>
          <p:cNvSpPr txBox="1"/>
          <p:nvPr/>
        </p:nvSpPr>
        <p:spPr>
          <a:xfrm>
            <a:off x="298600" y="212108"/>
            <a:ext cx="8416638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>
                <a:solidFill>
                  <a:schemeClr val="dk1"/>
                </a:solidFill>
                <a:latin typeface="Montserrat SemiBold"/>
                <a:sym typeface="Montserrat SemiBold"/>
              </a:rPr>
              <a:t>Lemma 2.6 – Proof (Sketch)</a:t>
            </a:r>
          </a:p>
          <a:p>
            <a:endParaRPr lang="en-US" dirty="0">
              <a:solidFill>
                <a:schemeClr val="dk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B83D1D-04AC-CC16-3F15-91F4277F49D2}"/>
              </a:ext>
            </a:extLst>
          </p:cNvPr>
          <p:cNvGrpSpPr/>
          <p:nvPr/>
        </p:nvGrpSpPr>
        <p:grpSpPr>
          <a:xfrm>
            <a:off x="1675662" y="1276266"/>
            <a:ext cx="6532174" cy="391221"/>
            <a:chOff x="1069683" y="1360663"/>
            <a:chExt cx="6532174" cy="39122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C74CB8-3391-2BD8-3ECF-AE43591BE3C8}"/>
                </a:ext>
              </a:extLst>
            </p:cNvPr>
            <p:cNvSpPr/>
            <p:nvPr/>
          </p:nvSpPr>
          <p:spPr>
            <a:xfrm>
              <a:off x="1069683" y="136066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5573A2C-3853-2EBF-0A2A-4D87B8E31D46}"/>
                </a:ext>
              </a:extLst>
            </p:cNvPr>
            <p:cNvSpPr/>
            <p:nvPr/>
          </p:nvSpPr>
          <p:spPr>
            <a:xfrm>
              <a:off x="1478525" y="136066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D617658-561F-D5A6-8F49-D7E08EBFE110}"/>
                </a:ext>
              </a:extLst>
            </p:cNvPr>
            <p:cNvSpPr/>
            <p:nvPr/>
          </p:nvSpPr>
          <p:spPr>
            <a:xfrm>
              <a:off x="1891763" y="1365059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16C11EB-45D7-E405-22A8-0ADAA3BA55F2}"/>
                </a:ext>
              </a:extLst>
            </p:cNvPr>
            <p:cNvSpPr/>
            <p:nvPr/>
          </p:nvSpPr>
          <p:spPr>
            <a:xfrm>
              <a:off x="2300605" y="1365059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BA9C4B-59EA-A19D-9375-E46BB493C036}"/>
                </a:ext>
              </a:extLst>
            </p:cNvPr>
            <p:cNvSpPr/>
            <p:nvPr/>
          </p:nvSpPr>
          <p:spPr>
            <a:xfrm>
              <a:off x="2696260" y="1365059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60F3EE3-A46A-CBD4-D42F-15781FCCEC0A}"/>
                </a:ext>
              </a:extLst>
            </p:cNvPr>
            <p:cNvSpPr/>
            <p:nvPr/>
          </p:nvSpPr>
          <p:spPr>
            <a:xfrm>
              <a:off x="3105102" y="1365059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633D32-C7A6-FE27-12D2-5AAB6AC5A711}"/>
                </a:ext>
              </a:extLst>
            </p:cNvPr>
            <p:cNvSpPr/>
            <p:nvPr/>
          </p:nvSpPr>
          <p:spPr>
            <a:xfrm>
              <a:off x="3518340" y="1369455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3D106BB-78A9-8F07-DFE6-078131515682}"/>
                </a:ext>
              </a:extLst>
            </p:cNvPr>
            <p:cNvSpPr/>
            <p:nvPr/>
          </p:nvSpPr>
          <p:spPr>
            <a:xfrm>
              <a:off x="3927182" y="1369455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i="1">
                  <a:cs typeface="Arial"/>
                </a:rPr>
                <a:t>x</a:t>
              </a:r>
              <a:endParaRPr lang="en-US" i="1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F0081B1-CFB1-9A02-E880-E606430A918B}"/>
                </a:ext>
              </a:extLst>
            </p:cNvPr>
            <p:cNvSpPr/>
            <p:nvPr/>
          </p:nvSpPr>
          <p:spPr>
            <a:xfrm>
              <a:off x="4336025" y="1373851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7A4D67-96F4-05A3-C649-99B30A9BBF25}"/>
                </a:ext>
              </a:extLst>
            </p:cNvPr>
            <p:cNvSpPr/>
            <p:nvPr/>
          </p:nvSpPr>
          <p:spPr>
            <a:xfrm>
              <a:off x="4744867" y="1373851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C770267-17E2-BAF3-1815-EDA3FBB4A890}"/>
                </a:ext>
              </a:extLst>
            </p:cNvPr>
            <p:cNvSpPr/>
            <p:nvPr/>
          </p:nvSpPr>
          <p:spPr>
            <a:xfrm>
              <a:off x="5158105" y="1366702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E11C87-D94F-4FFE-8821-FBA3E0BE5FD7}"/>
                </a:ext>
              </a:extLst>
            </p:cNvPr>
            <p:cNvSpPr/>
            <p:nvPr/>
          </p:nvSpPr>
          <p:spPr>
            <a:xfrm>
              <a:off x="5566947" y="1366702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E920E2C-0686-3F98-FE2C-39B49439511D}"/>
                </a:ext>
              </a:extLst>
            </p:cNvPr>
            <p:cNvSpPr/>
            <p:nvPr/>
          </p:nvSpPr>
          <p:spPr>
            <a:xfrm>
              <a:off x="5962602" y="1366702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A844F1B-6037-3010-D230-048604510A48}"/>
                </a:ext>
              </a:extLst>
            </p:cNvPr>
            <p:cNvSpPr/>
            <p:nvPr/>
          </p:nvSpPr>
          <p:spPr>
            <a:xfrm>
              <a:off x="6371444" y="1366702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FB7828A-AB23-04C3-2518-F7A0C4C6E826}"/>
                </a:ext>
              </a:extLst>
            </p:cNvPr>
            <p:cNvSpPr/>
            <p:nvPr/>
          </p:nvSpPr>
          <p:spPr>
            <a:xfrm>
              <a:off x="6784682" y="1371098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9ABDB2A-8F66-7B78-6EE7-76308DD19CFE}"/>
                </a:ext>
              </a:extLst>
            </p:cNvPr>
            <p:cNvSpPr/>
            <p:nvPr/>
          </p:nvSpPr>
          <p:spPr>
            <a:xfrm>
              <a:off x="7193524" y="1371098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67A50C-7AC8-15A6-29B6-9B997E0AB852}"/>
              </a:ext>
            </a:extLst>
          </p:cNvPr>
          <p:cNvCxnSpPr/>
          <p:nvPr/>
        </p:nvCxnSpPr>
        <p:spPr>
          <a:xfrm>
            <a:off x="4731932" y="837277"/>
            <a:ext cx="654" cy="53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6C3029-D6F9-95D3-E7DB-785E1C600CD7}"/>
              </a:ext>
            </a:extLst>
          </p:cNvPr>
          <p:cNvSpPr txBox="1"/>
          <p:nvPr/>
        </p:nvSpPr>
        <p:spPr>
          <a:xfrm>
            <a:off x="4941455" y="817071"/>
            <a:ext cx="219626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 dirty="0">
                <a:solidFill>
                  <a:schemeClr val="dk1"/>
                </a:solidFill>
                <a:latin typeface="Montserrat SemiBold"/>
              </a:rPr>
              <a:t>Pivot j is chosen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97D4CC-EE2E-85B3-7D31-9571692C49EA}"/>
              </a:ext>
            </a:extLst>
          </p:cNvPr>
          <p:cNvCxnSpPr/>
          <p:nvPr/>
        </p:nvCxnSpPr>
        <p:spPr>
          <a:xfrm flipH="1">
            <a:off x="3765078" y="1803631"/>
            <a:ext cx="888345" cy="801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C3F05C0-849B-5B10-0C37-9B30E1C336C5}"/>
              </a:ext>
            </a:extLst>
          </p:cNvPr>
          <p:cNvCxnSpPr/>
          <p:nvPr/>
        </p:nvCxnSpPr>
        <p:spPr>
          <a:xfrm>
            <a:off x="4828915" y="1805941"/>
            <a:ext cx="912743" cy="784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A9F244BD-E6C6-7124-1066-DE2C75FDC2AB}"/>
              </a:ext>
            </a:extLst>
          </p:cNvPr>
          <p:cNvGrpSpPr/>
          <p:nvPr/>
        </p:nvGrpSpPr>
        <p:grpSpPr>
          <a:xfrm>
            <a:off x="5766393" y="2628283"/>
            <a:ext cx="2443752" cy="385182"/>
            <a:chOff x="6106984" y="3853184"/>
            <a:chExt cx="2443752" cy="38518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B7A9E25-66FC-7CEE-5B00-480779A7C969}"/>
                </a:ext>
              </a:extLst>
            </p:cNvPr>
            <p:cNvSpPr/>
            <p:nvPr/>
          </p:nvSpPr>
          <p:spPr>
            <a:xfrm>
              <a:off x="6106984" y="386033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94EB7E5-4801-388C-31E5-FD20436F17FB}"/>
                </a:ext>
              </a:extLst>
            </p:cNvPr>
            <p:cNvSpPr/>
            <p:nvPr/>
          </p:nvSpPr>
          <p:spPr>
            <a:xfrm>
              <a:off x="6515826" y="386033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F2C658E-BE45-3BA7-4F6B-DDF4D2CE2D21}"/>
                </a:ext>
              </a:extLst>
            </p:cNvPr>
            <p:cNvSpPr/>
            <p:nvPr/>
          </p:nvSpPr>
          <p:spPr>
            <a:xfrm>
              <a:off x="6911481" y="386033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DC930CC-021D-D07E-FB9F-355D797068B2}"/>
                </a:ext>
              </a:extLst>
            </p:cNvPr>
            <p:cNvSpPr/>
            <p:nvPr/>
          </p:nvSpPr>
          <p:spPr>
            <a:xfrm>
              <a:off x="7320323" y="386033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2DDECB0-3582-443A-47CB-292E02D564BA}"/>
                </a:ext>
              </a:extLst>
            </p:cNvPr>
            <p:cNvSpPr/>
            <p:nvPr/>
          </p:nvSpPr>
          <p:spPr>
            <a:xfrm>
              <a:off x="7733561" y="3853184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87720C9-85F3-E71D-F0AF-FBA9A05E3FBC}"/>
                </a:ext>
              </a:extLst>
            </p:cNvPr>
            <p:cNvSpPr/>
            <p:nvPr/>
          </p:nvSpPr>
          <p:spPr>
            <a:xfrm>
              <a:off x="8142403" y="3853184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A707DB3-9CF2-657A-F614-16679F5665E1}"/>
              </a:ext>
            </a:extLst>
          </p:cNvPr>
          <p:cNvGrpSpPr/>
          <p:nvPr/>
        </p:nvGrpSpPr>
        <p:grpSpPr>
          <a:xfrm>
            <a:off x="523426" y="2629393"/>
            <a:ext cx="3265832" cy="386825"/>
            <a:chOff x="523426" y="2665113"/>
            <a:chExt cx="3265832" cy="38682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0F0322F-9685-C136-6698-D310886CD7E0}"/>
                </a:ext>
              </a:extLst>
            </p:cNvPr>
            <p:cNvSpPr/>
            <p:nvPr/>
          </p:nvSpPr>
          <p:spPr>
            <a:xfrm>
              <a:off x="523426" y="2665113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1F73D0A-0F3B-04D8-5D03-004FF18FBDE7}"/>
                </a:ext>
              </a:extLst>
            </p:cNvPr>
            <p:cNvSpPr/>
            <p:nvPr/>
          </p:nvSpPr>
          <p:spPr>
            <a:xfrm>
              <a:off x="932268" y="2665113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6663D3F-90A7-8218-609C-0C1C95FC322A}"/>
                </a:ext>
              </a:extLst>
            </p:cNvPr>
            <p:cNvSpPr/>
            <p:nvPr/>
          </p:nvSpPr>
          <p:spPr>
            <a:xfrm>
              <a:off x="1345506" y="2669509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8A94A09-EA7F-AE2D-4C7C-6A2AC25ED0BB}"/>
                </a:ext>
              </a:extLst>
            </p:cNvPr>
            <p:cNvSpPr/>
            <p:nvPr/>
          </p:nvSpPr>
          <p:spPr>
            <a:xfrm>
              <a:off x="1754348" y="2669509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EF069A6-8A7C-E8D0-EFE6-C14237E1C18D}"/>
                </a:ext>
              </a:extLst>
            </p:cNvPr>
            <p:cNvSpPr/>
            <p:nvPr/>
          </p:nvSpPr>
          <p:spPr>
            <a:xfrm>
              <a:off x="2150003" y="2669509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2240CE2-4B02-3153-8DA1-B39AD39DB8A5}"/>
                </a:ext>
              </a:extLst>
            </p:cNvPr>
            <p:cNvSpPr/>
            <p:nvPr/>
          </p:nvSpPr>
          <p:spPr>
            <a:xfrm>
              <a:off x="2558845" y="2669509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AA57163-D76E-DFA0-79AE-42D7C1F442F8}"/>
                </a:ext>
              </a:extLst>
            </p:cNvPr>
            <p:cNvSpPr/>
            <p:nvPr/>
          </p:nvSpPr>
          <p:spPr>
            <a:xfrm>
              <a:off x="2972083" y="2673905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790273D-F62E-8AFF-43C3-350635148938}"/>
                </a:ext>
              </a:extLst>
            </p:cNvPr>
            <p:cNvSpPr/>
            <p:nvPr/>
          </p:nvSpPr>
          <p:spPr>
            <a:xfrm>
              <a:off x="3380925" y="2673905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25BCC35E-676B-6604-5E3C-09F66B2FB5F9}"/>
                  </a:ext>
                </a:extLst>
              </p:cNvPr>
              <p:cNvSpPr/>
              <p:nvPr/>
            </p:nvSpPr>
            <p:spPr>
              <a:xfrm>
                <a:off x="218626" y="3039487"/>
                <a:ext cx="3241652" cy="1671637"/>
              </a:xfrm>
              <a:prstGeom prst="triangl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25BCC35E-676B-6604-5E3C-09F66B2FB5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26" y="3039487"/>
                <a:ext cx="3241652" cy="1671637"/>
              </a:xfrm>
              <a:prstGeom prst="triangl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068B0825-2759-55DA-01C3-1EA081B421CF}"/>
                  </a:ext>
                </a:extLst>
              </p:cNvPr>
              <p:cNvSpPr/>
              <p:nvPr/>
            </p:nvSpPr>
            <p:spPr>
              <a:xfrm>
                <a:off x="5772144" y="3039487"/>
                <a:ext cx="3241652" cy="1671637"/>
              </a:xfrm>
              <a:prstGeom prst="triangl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068B0825-2759-55DA-01C3-1EA081B42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144" y="3039487"/>
                <a:ext cx="3241652" cy="1671637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rrow: Curved Down 57">
            <a:extLst>
              <a:ext uri="{FF2B5EF4-FFF2-40B4-BE49-F238E27FC236}">
                <a16:creationId xmlns:a16="http://schemas.microsoft.com/office/drawing/2014/main" id="{25305F2A-CA93-4209-18E6-2EC8F23E9D01}"/>
              </a:ext>
            </a:extLst>
          </p:cNvPr>
          <p:cNvSpPr/>
          <p:nvPr/>
        </p:nvSpPr>
        <p:spPr>
          <a:xfrm>
            <a:off x="1753636" y="736212"/>
            <a:ext cx="2977642" cy="456794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3" name="Arrow: Curved Down 62">
            <a:extLst>
              <a:ext uri="{FF2B5EF4-FFF2-40B4-BE49-F238E27FC236}">
                <a16:creationId xmlns:a16="http://schemas.microsoft.com/office/drawing/2014/main" id="{7AFB55A2-70BA-1FC6-04FB-5E5C72BD7590}"/>
              </a:ext>
            </a:extLst>
          </p:cNvPr>
          <p:cNvSpPr/>
          <p:nvPr/>
        </p:nvSpPr>
        <p:spPr>
          <a:xfrm>
            <a:off x="3015821" y="769216"/>
            <a:ext cx="1813094" cy="456794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F255F80-B6A2-41B6-8925-D389B81B7C57}"/>
                  </a:ext>
                </a:extLst>
              </p:cNvPr>
              <p:cNvSpPr txBox="1"/>
              <p:nvPr/>
            </p:nvSpPr>
            <p:spPr>
              <a:xfrm>
                <a:off x="2492837" y="3255599"/>
                <a:ext cx="4207402" cy="52322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:=</m:t>
                    </m:r>
                    <m:r>
                      <a:rPr lang="en-IN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IN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[ 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IN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u="sng" dirty="0">
                        <a:solidFill>
                          <a:schemeClr val="dk1"/>
                        </a:solidFill>
                        <a:latin typeface="Century Schoolbook" panose="020406040505050203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baseline="30000" dirty="0">
                        <a:solidFill>
                          <a:schemeClr val="dk1"/>
                        </a:solidFill>
                        <a:latin typeface="Century Schoolbook" panose="020406040505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aseline="30000" dirty="0">
                        <a:solidFill>
                          <a:schemeClr val="dk1"/>
                        </a:solidFill>
                        <a:latin typeface="Century Schoolbook" panose="020406040505050203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baseline="30000" dirty="0">
                        <a:solidFill>
                          <a:schemeClr val="dk1"/>
                        </a:solidFill>
                        <a:latin typeface="Century Schoolbook" panose="02040604050505020304" pitchFamily="18" charset="0"/>
                      </a:rPr>
                      <m:t>)</m:t>
                    </m:r>
                    <m:r>
                      <a:rPr lang="en-IN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 where </a:t>
                </a:r>
                <a:r>
                  <a:rPr lang="en-US" u="sng" dirty="0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H</a:t>
                </a:r>
                <a:r>
                  <a:rPr lang="en-US" baseline="30000" dirty="0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(k)  </a:t>
                </a:r>
                <a:r>
                  <a:rPr lang="en-US" dirty="0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is a </a:t>
                </a:r>
                <a:r>
                  <a:rPr lang="en-US" dirty="0" err="1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r.v.</a:t>
                </a:r>
                <a:r>
                  <a:rPr lang="en-US" dirty="0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 of the history </a:t>
                </a:r>
                <a:r>
                  <a:rPr lang="en-US" dirty="0" err="1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upto</a:t>
                </a:r>
                <a:r>
                  <a:rPr lang="en-US" dirty="0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 depth k with pivots chosen till k-1</a:t>
                </a:r>
                <a:endParaRPr lang="en-US" baseline="30000" dirty="0">
                  <a:solidFill>
                    <a:schemeClr val="dk1"/>
                  </a:solidFill>
                  <a:latin typeface="Century Schoolbook" panose="02040604050505020304" pitchFamily="18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F255F80-B6A2-41B6-8925-D389B81B7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837" y="3255599"/>
                <a:ext cx="4207402" cy="523220"/>
              </a:xfrm>
              <a:prstGeom prst="rect">
                <a:avLst/>
              </a:prstGeom>
              <a:blipFill>
                <a:blip r:embed="rId5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3BBEBF-A479-AEA2-ED0F-63B4F193BA08}"/>
                  </a:ext>
                </a:extLst>
              </p:cNvPr>
              <p:cNvSpPr txBox="1"/>
              <p:nvPr/>
            </p:nvSpPr>
            <p:spPr>
              <a:xfrm>
                <a:off x="487646" y="3940060"/>
                <a:ext cx="8437728" cy="362856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−1+</m:t>
                      </m:r>
                      <m:sSubSup>
                        <m:sSubSupPr>
                          <m:ctrlPr>
                            <a:rPr lang="en-I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</m:sSubSup>
                      <m:r>
                        <a:rPr lang="en-I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I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/>
                      </m:sSubSup>
                      <m:r>
                        <a:rPr lang="en-I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I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</m:sSubSup>
                    </m:oMath>
                  </m:oMathPara>
                </a14:m>
                <a:endParaRPr lang="en-US" dirty="0">
                  <a:solidFill>
                    <a:schemeClr val="dk1"/>
                  </a:solidFill>
                  <a:latin typeface="Montserrat SemiBold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3BBEBF-A479-AEA2-ED0F-63B4F193B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46" y="3940060"/>
                <a:ext cx="8437728" cy="362856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E7908BCA-8D99-45A7-AAE8-8217B83F2A77}"/>
              </a:ext>
            </a:extLst>
          </p:cNvPr>
          <p:cNvSpPr txBox="1"/>
          <p:nvPr/>
        </p:nvSpPr>
        <p:spPr>
          <a:xfrm>
            <a:off x="931759" y="1326782"/>
            <a:ext cx="464430" cy="338554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i="1" dirty="0">
                <a:solidFill>
                  <a:schemeClr val="dk1"/>
                </a:solidFill>
                <a:latin typeface="Montserrat SemiBold"/>
              </a:rPr>
              <a:t>L</a:t>
            </a:r>
            <a:r>
              <a:rPr lang="en-US" sz="1600" b="1" i="1" baseline="-25000" dirty="0">
                <a:solidFill>
                  <a:schemeClr val="dk1"/>
                </a:solidFill>
                <a:latin typeface="Montserrat SemiBold"/>
              </a:rPr>
              <a:t>i</a:t>
            </a:r>
            <a:endParaRPr lang="en-US" sz="1800" b="1" dirty="0">
              <a:solidFill>
                <a:schemeClr val="dk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527AE9-125F-46CC-81C1-5123EABA3B16}"/>
              </a:ext>
            </a:extLst>
          </p:cNvPr>
          <p:cNvSpPr txBox="1"/>
          <p:nvPr/>
        </p:nvSpPr>
        <p:spPr>
          <a:xfrm>
            <a:off x="7647708" y="2132098"/>
            <a:ext cx="660717" cy="338554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i="1" dirty="0">
                <a:solidFill>
                  <a:schemeClr val="dk1"/>
                </a:solidFill>
                <a:latin typeface="Montserrat SemiBold"/>
              </a:rPr>
              <a:t>L</a:t>
            </a:r>
            <a:r>
              <a:rPr lang="en-US" sz="1600" b="1" i="1" baseline="-25000" dirty="0">
                <a:solidFill>
                  <a:schemeClr val="dk1"/>
                </a:solidFill>
                <a:latin typeface="Montserrat SemiBold"/>
              </a:rPr>
              <a:t>i-k</a:t>
            </a:r>
            <a:endParaRPr lang="en-US" sz="1800" b="1" baseline="-25000" dirty="0">
              <a:solidFill>
                <a:schemeClr val="dk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C7C3C5-3A55-4A96-87D7-4A533F94360E}"/>
              </a:ext>
            </a:extLst>
          </p:cNvPr>
          <p:cNvSpPr txBox="1"/>
          <p:nvPr/>
        </p:nvSpPr>
        <p:spPr>
          <a:xfrm>
            <a:off x="1753636" y="2093662"/>
            <a:ext cx="739201" cy="338554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i="1" dirty="0">
                <a:solidFill>
                  <a:schemeClr val="dk1"/>
                </a:solidFill>
                <a:latin typeface="Montserrat SemiBold"/>
              </a:rPr>
              <a:t>L</a:t>
            </a:r>
            <a:r>
              <a:rPr lang="en-US" sz="1600" b="1" i="1" baseline="-25000" dirty="0">
                <a:solidFill>
                  <a:schemeClr val="dk1"/>
                </a:solidFill>
                <a:latin typeface="Montserrat SemiBold"/>
              </a:rPr>
              <a:t>k-1</a:t>
            </a:r>
            <a:endParaRPr lang="en-US" sz="1800" b="1" baseline="-25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972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2" grpId="0" animBg="1"/>
      <p:bldP spid="46" grpId="0" animBg="1"/>
      <p:bldP spid="58" grpId="0" animBg="1"/>
      <p:bldP spid="58" grpId="1" animBg="1"/>
      <p:bldP spid="63" grpId="0" animBg="1"/>
      <p:bldP spid="63" grpId="1" animBg="1"/>
      <p:bldP spid="48" grpId="0"/>
      <p:bldP spid="5" grpId="0"/>
      <p:bldP spid="49" grpId="0" animBg="1"/>
      <p:bldP spid="50" grpId="0" animBg="1"/>
      <p:bldP spid="5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298600" y="212108"/>
            <a:ext cx="8416638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>
                <a:solidFill>
                  <a:schemeClr val="dk1"/>
                </a:solidFill>
                <a:latin typeface="Montserrat SemiBold"/>
                <a:sym typeface="Montserrat SemiBold"/>
              </a:rPr>
              <a:t>Randomized Quick Sort – The Algorithm </a:t>
            </a:r>
            <a:endParaRPr lang="en-US">
              <a:solidFill>
                <a:schemeClr val="dk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F7C1048-06A5-6F8D-9FF7-2883E051C14D}"/>
              </a:ext>
            </a:extLst>
          </p:cNvPr>
          <p:cNvGrpSpPr/>
          <p:nvPr/>
        </p:nvGrpSpPr>
        <p:grpSpPr>
          <a:xfrm>
            <a:off x="1675662" y="1311986"/>
            <a:ext cx="6532174" cy="391221"/>
            <a:chOff x="1069683" y="1360663"/>
            <a:chExt cx="6532174" cy="39122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6D3B65F-A816-A3A5-A57C-4ED4DF25738C}"/>
                </a:ext>
              </a:extLst>
            </p:cNvPr>
            <p:cNvSpPr/>
            <p:nvPr/>
          </p:nvSpPr>
          <p:spPr>
            <a:xfrm>
              <a:off x="1069683" y="136066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2EBAC1-899B-5D9C-5CB7-0F473807B054}"/>
                </a:ext>
              </a:extLst>
            </p:cNvPr>
            <p:cNvSpPr/>
            <p:nvPr/>
          </p:nvSpPr>
          <p:spPr>
            <a:xfrm>
              <a:off x="1478525" y="136066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8B847B-817E-B278-485F-A50C50176337}"/>
                </a:ext>
              </a:extLst>
            </p:cNvPr>
            <p:cNvSpPr/>
            <p:nvPr/>
          </p:nvSpPr>
          <p:spPr>
            <a:xfrm>
              <a:off x="1891763" y="1365059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ACE551-31E8-9EB0-B2E8-ADD61F2BCA80}"/>
                </a:ext>
              </a:extLst>
            </p:cNvPr>
            <p:cNvSpPr/>
            <p:nvPr/>
          </p:nvSpPr>
          <p:spPr>
            <a:xfrm>
              <a:off x="2300605" y="1365059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8743C99-B011-3FE7-C2A2-9A5DF6E7269F}"/>
                </a:ext>
              </a:extLst>
            </p:cNvPr>
            <p:cNvSpPr/>
            <p:nvPr/>
          </p:nvSpPr>
          <p:spPr>
            <a:xfrm>
              <a:off x="2696260" y="1365059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95481D6-F2BE-312F-D80B-1E5A091155AE}"/>
                </a:ext>
              </a:extLst>
            </p:cNvPr>
            <p:cNvSpPr/>
            <p:nvPr/>
          </p:nvSpPr>
          <p:spPr>
            <a:xfrm>
              <a:off x="3105102" y="1365059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915E976-7A5F-F2C5-6ADD-88525BA5CF5D}"/>
                </a:ext>
              </a:extLst>
            </p:cNvPr>
            <p:cNvSpPr/>
            <p:nvPr/>
          </p:nvSpPr>
          <p:spPr>
            <a:xfrm>
              <a:off x="3518340" y="1369455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CF478B-9BEF-66EF-E3A6-20AC58600DAA}"/>
                </a:ext>
              </a:extLst>
            </p:cNvPr>
            <p:cNvSpPr/>
            <p:nvPr/>
          </p:nvSpPr>
          <p:spPr>
            <a:xfrm>
              <a:off x="3927182" y="1369455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i="1">
                  <a:cs typeface="Arial"/>
                </a:rPr>
                <a:t>x</a:t>
              </a:r>
              <a:endParaRPr lang="en-US" i="1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2EC658-A147-18F2-0444-7E2B64DA59C4}"/>
                </a:ext>
              </a:extLst>
            </p:cNvPr>
            <p:cNvSpPr/>
            <p:nvPr/>
          </p:nvSpPr>
          <p:spPr>
            <a:xfrm>
              <a:off x="4336025" y="1373851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C2FEBE5-32DE-1FF8-08F2-6091AD0A74E4}"/>
                </a:ext>
              </a:extLst>
            </p:cNvPr>
            <p:cNvSpPr/>
            <p:nvPr/>
          </p:nvSpPr>
          <p:spPr>
            <a:xfrm>
              <a:off x="4744867" y="1373851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AF833D8-9CE7-31FB-FD03-3C6FB6439C0D}"/>
                </a:ext>
              </a:extLst>
            </p:cNvPr>
            <p:cNvSpPr/>
            <p:nvPr/>
          </p:nvSpPr>
          <p:spPr>
            <a:xfrm>
              <a:off x="5158105" y="1366702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A68DDF-3B19-BB67-2A8B-95A3F1DE89B5}"/>
                </a:ext>
              </a:extLst>
            </p:cNvPr>
            <p:cNvSpPr/>
            <p:nvPr/>
          </p:nvSpPr>
          <p:spPr>
            <a:xfrm>
              <a:off x="5566947" y="1366702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47A1A4A-6010-D641-EFE0-1BF4A1256898}"/>
                </a:ext>
              </a:extLst>
            </p:cNvPr>
            <p:cNvSpPr/>
            <p:nvPr/>
          </p:nvSpPr>
          <p:spPr>
            <a:xfrm>
              <a:off x="5962602" y="1366702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781DA2D-340A-8A61-061C-79B6DB1B19D2}"/>
                </a:ext>
              </a:extLst>
            </p:cNvPr>
            <p:cNvSpPr/>
            <p:nvPr/>
          </p:nvSpPr>
          <p:spPr>
            <a:xfrm>
              <a:off x="6371444" y="1366702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439177B-FB99-08E8-9E3F-8B0BFB230FE4}"/>
                </a:ext>
              </a:extLst>
            </p:cNvPr>
            <p:cNvSpPr/>
            <p:nvPr/>
          </p:nvSpPr>
          <p:spPr>
            <a:xfrm>
              <a:off x="6784682" y="1371098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FCA04D2-BCC3-96FE-BBDB-F55B4865DC60}"/>
                </a:ext>
              </a:extLst>
            </p:cNvPr>
            <p:cNvSpPr/>
            <p:nvPr/>
          </p:nvSpPr>
          <p:spPr>
            <a:xfrm>
              <a:off x="7193524" y="1371098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A57D86-9E02-088C-BBF0-432C9D77B439}"/>
              </a:ext>
            </a:extLst>
          </p:cNvPr>
          <p:cNvCxnSpPr/>
          <p:nvPr/>
        </p:nvCxnSpPr>
        <p:spPr>
          <a:xfrm>
            <a:off x="4731932" y="872997"/>
            <a:ext cx="654" cy="53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716FD5D-7494-54D2-A286-CE9E7F37525A}"/>
              </a:ext>
            </a:extLst>
          </p:cNvPr>
          <p:cNvSpPr txBox="1"/>
          <p:nvPr/>
        </p:nvSpPr>
        <p:spPr>
          <a:xfrm>
            <a:off x="0" y="1372335"/>
            <a:ext cx="1572807" cy="27699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solidFill>
                  <a:schemeClr val="dk1"/>
                </a:solidFill>
                <a:latin typeface="Montserrat SemiBold"/>
              </a:rPr>
              <a:t>Unsorted</a:t>
            </a:r>
            <a:r>
              <a:rPr lang="en-US" sz="1050" i="1"/>
              <a:t> </a:t>
            </a:r>
            <a:r>
              <a:rPr lang="en-US" sz="1200" i="1">
                <a:solidFill>
                  <a:schemeClr val="dk1"/>
                </a:solidFill>
                <a:latin typeface="Montserrat SemiBold"/>
              </a:rPr>
              <a:t>Array A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F91EF-F9DA-37B3-A532-312DC0262411}"/>
              </a:ext>
            </a:extLst>
          </p:cNvPr>
          <p:cNvSpPr txBox="1"/>
          <p:nvPr/>
        </p:nvSpPr>
        <p:spPr>
          <a:xfrm>
            <a:off x="4941455" y="852791"/>
            <a:ext cx="219626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solidFill>
                  <a:schemeClr val="dk1"/>
                </a:solidFill>
                <a:latin typeface="Montserrat SemiBold"/>
              </a:rPr>
              <a:t>Random Pivot Selection</a:t>
            </a:r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ACA7C3-DA26-D8EB-EAF3-522FBAC5DBC8}"/>
              </a:ext>
            </a:extLst>
          </p:cNvPr>
          <p:cNvCxnSpPr/>
          <p:nvPr/>
        </p:nvCxnSpPr>
        <p:spPr>
          <a:xfrm flipH="1">
            <a:off x="3765078" y="1839351"/>
            <a:ext cx="888345" cy="801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A9ED429-52B2-506D-D218-D726346CC506}"/>
              </a:ext>
            </a:extLst>
          </p:cNvPr>
          <p:cNvCxnSpPr/>
          <p:nvPr/>
        </p:nvCxnSpPr>
        <p:spPr>
          <a:xfrm>
            <a:off x="4828915" y="1841661"/>
            <a:ext cx="912743" cy="784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CDF0856-4DA8-17FA-D592-2A3A34E7E0D0}"/>
              </a:ext>
            </a:extLst>
          </p:cNvPr>
          <p:cNvGrpSpPr/>
          <p:nvPr/>
        </p:nvGrpSpPr>
        <p:grpSpPr>
          <a:xfrm>
            <a:off x="5766393" y="2664003"/>
            <a:ext cx="2443752" cy="385182"/>
            <a:chOff x="6106984" y="3853184"/>
            <a:chExt cx="2443752" cy="38518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AB3263E-73A8-831F-F55A-408BE24FACD8}"/>
                </a:ext>
              </a:extLst>
            </p:cNvPr>
            <p:cNvSpPr/>
            <p:nvPr/>
          </p:nvSpPr>
          <p:spPr>
            <a:xfrm>
              <a:off x="6106984" y="386033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ED0B584-9506-33C2-FCF5-2ED5751C2450}"/>
                </a:ext>
              </a:extLst>
            </p:cNvPr>
            <p:cNvSpPr/>
            <p:nvPr/>
          </p:nvSpPr>
          <p:spPr>
            <a:xfrm>
              <a:off x="6515826" y="386033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B693862-5EEE-B5F7-E118-32384CEA7BA6}"/>
                </a:ext>
              </a:extLst>
            </p:cNvPr>
            <p:cNvSpPr/>
            <p:nvPr/>
          </p:nvSpPr>
          <p:spPr>
            <a:xfrm>
              <a:off x="6911481" y="386033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739E15F-D8FD-97BE-5876-3557A45A8698}"/>
                </a:ext>
              </a:extLst>
            </p:cNvPr>
            <p:cNvSpPr/>
            <p:nvPr/>
          </p:nvSpPr>
          <p:spPr>
            <a:xfrm>
              <a:off x="7320323" y="386033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A7FCF23-FB77-BDC3-004E-B36DA68852CD}"/>
                </a:ext>
              </a:extLst>
            </p:cNvPr>
            <p:cNvSpPr/>
            <p:nvPr/>
          </p:nvSpPr>
          <p:spPr>
            <a:xfrm>
              <a:off x="7733561" y="3853184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8F94F4C-F7DA-27D4-C8A4-BF6A5F7684F7}"/>
                </a:ext>
              </a:extLst>
            </p:cNvPr>
            <p:cNvSpPr/>
            <p:nvPr/>
          </p:nvSpPr>
          <p:spPr>
            <a:xfrm>
              <a:off x="8142403" y="3853184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FC195A6-81C4-9860-054A-13003CDAA191}"/>
              </a:ext>
            </a:extLst>
          </p:cNvPr>
          <p:cNvSpPr txBox="1"/>
          <p:nvPr/>
        </p:nvSpPr>
        <p:spPr>
          <a:xfrm>
            <a:off x="452581" y="2165509"/>
            <a:ext cx="660717" cy="338554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>
                <a:solidFill>
                  <a:schemeClr val="dk1"/>
                </a:solidFill>
                <a:latin typeface="Montserrat SemiBold"/>
              </a:rPr>
              <a:t>A</a:t>
            </a:r>
            <a:r>
              <a:rPr lang="en-US" sz="1600" i="1" baseline="-25000">
                <a:solidFill>
                  <a:schemeClr val="dk1"/>
                </a:solidFill>
                <a:latin typeface="Montserrat SemiBold"/>
              </a:rPr>
              <a:t>&lt;x</a:t>
            </a:r>
            <a:endParaRPr lang="en-US" sz="1800" baseline="-25000">
              <a:solidFill>
                <a:schemeClr val="dk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86B743-862F-E167-8F17-6EB870CC3DB6}"/>
              </a:ext>
            </a:extLst>
          </p:cNvPr>
          <p:cNvSpPr txBox="1"/>
          <p:nvPr/>
        </p:nvSpPr>
        <p:spPr>
          <a:xfrm>
            <a:off x="7647708" y="2167818"/>
            <a:ext cx="660717" cy="338554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>
                <a:solidFill>
                  <a:schemeClr val="dk1"/>
                </a:solidFill>
                <a:latin typeface="Montserrat SemiBold"/>
              </a:rPr>
              <a:t>A</a:t>
            </a:r>
            <a:r>
              <a:rPr lang="en-US" sz="1600" i="1" baseline="-25000">
                <a:solidFill>
                  <a:schemeClr val="dk1"/>
                </a:solidFill>
                <a:latin typeface="Montserrat SemiBold"/>
              </a:rPr>
              <a:t>&gt;x</a:t>
            </a:r>
            <a:endParaRPr lang="en-US" sz="1800" baseline="-25000">
              <a:solidFill>
                <a:schemeClr val="dk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816AE3B-8BF9-2D77-7A95-E9647EECA621}"/>
              </a:ext>
            </a:extLst>
          </p:cNvPr>
          <p:cNvGrpSpPr/>
          <p:nvPr/>
        </p:nvGrpSpPr>
        <p:grpSpPr>
          <a:xfrm>
            <a:off x="523426" y="2665113"/>
            <a:ext cx="3265832" cy="386825"/>
            <a:chOff x="523426" y="2665113"/>
            <a:chExt cx="3265832" cy="38682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414822-BF9A-158B-BD03-DC92C7945020}"/>
                </a:ext>
              </a:extLst>
            </p:cNvPr>
            <p:cNvSpPr/>
            <p:nvPr/>
          </p:nvSpPr>
          <p:spPr>
            <a:xfrm>
              <a:off x="523426" y="2665113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15B8441-5856-C719-EB7E-A42F85F0C47F}"/>
                </a:ext>
              </a:extLst>
            </p:cNvPr>
            <p:cNvSpPr/>
            <p:nvPr/>
          </p:nvSpPr>
          <p:spPr>
            <a:xfrm>
              <a:off x="932268" y="2665113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E1E775F-5F97-6FC3-3FE7-9C96E053B74B}"/>
                </a:ext>
              </a:extLst>
            </p:cNvPr>
            <p:cNvSpPr/>
            <p:nvPr/>
          </p:nvSpPr>
          <p:spPr>
            <a:xfrm>
              <a:off x="1345506" y="2669509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43BB00E-BB2F-1F2B-56D2-1455DC51D638}"/>
                </a:ext>
              </a:extLst>
            </p:cNvPr>
            <p:cNvSpPr/>
            <p:nvPr/>
          </p:nvSpPr>
          <p:spPr>
            <a:xfrm>
              <a:off x="1754348" y="2669509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ADF070B-A575-37FC-0862-4C9D2322C1CA}"/>
                </a:ext>
              </a:extLst>
            </p:cNvPr>
            <p:cNvSpPr/>
            <p:nvPr/>
          </p:nvSpPr>
          <p:spPr>
            <a:xfrm>
              <a:off x="2150003" y="2669509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0AE5530-CB36-499E-BD4B-C3D981A68A8D}"/>
                </a:ext>
              </a:extLst>
            </p:cNvPr>
            <p:cNvSpPr/>
            <p:nvPr/>
          </p:nvSpPr>
          <p:spPr>
            <a:xfrm>
              <a:off x="2558845" y="2669509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B14A238-7A54-AB41-07B2-BCB8C7D15E9E}"/>
                </a:ext>
              </a:extLst>
            </p:cNvPr>
            <p:cNvSpPr/>
            <p:nvPr/>
          </p:nvSpPr>
          <p:spPr>
            <a:xfrm>
              <a:off x="2972083" y="2673905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56FAA26-2570-BF42-8A56-A8D8E6968296}"/>
                </a:ext>
              </a:extLst>
            </p:cNvPr>
            <p:cNvSpPr/>
            <p:nvPr/>
          </p:nvSpPr>
          <p:spPr>
            <a:xfrm>
              <a:off x="3380925" y="2673905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0817F61-0C36-C44A-8DCA-2194932E569E}"/>
              </a:ext>
            </a:extLst>
          </p:cNvPr>
          <p:cNvCxnSpPr/>
          <p:nvPr/>
        </p:nvCxnSpPr>
        <p:spPr>
          <a:xfrm>
            <a:off x="2748423" y="2237670"/>
            <a:ext cx="654" cy="53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97D1FCB-98E0-CA89-19FD-81B0DE35FD76}"/>
              </a:ext>
            </a:extLst>
          </p:cNvPr>
          <p:cNvCxnSpPr/>
          <p:nvPr/>
        </p:nvCxnSpPr>
        <p:spPr>
          <a:xfrm>
            <a:off x="6352914" y="2239979"/>
            <a:ext cx="654" cy="53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6858A94-CD1A-55C6-E3D0-855E7C0008F7}"/>
              </a:ext>
            </a:extLst>
          </p:cNvPr>
          <p:cNvCxnSpPr/>
          <p:nvPr/>
        </p:nvCxnSpPr>
        <p:spPr>
          <a:xfrm flipH="1">
            <a:off x="1758478" y="3250206"/>
            <a:ext cx="888345" cy="801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5E3F23A-8EC7-D165-A289-57AF313688FB}"/>
              </a:ext>
            </a:extLst>
          </p:cNvPr>
          <p:cNvCxnSpPr/>
          <p:nvPr/>
        </p:nvCxnSpPr>
        <p:spPr>
          <a:xfrm>
            <a:off x="2822315" y="3252516"/>
            <a:ext cx="912743" cy="784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588BF32-693A-82C5-5C82-3FA1754F9A9A}"/>
              </a:ext>
            </a:extLst>
          </p:cNvPr>
          <p:cNvCxnSpPr/>
          <p:nvPr/>
        </p:nvCxnSpPr>
        <p:spPr>
          <a:xfrm flipH="1">
            <a:off x="5372205" y="3227115"/>
            <a:ext cx="888345" cy="801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85C8E81-2CCB-8D49-881A-2D21CB2D6F90}"/>
              </a:ext>
            </a:extLst>
          </p:cNvPr>
          <p:cNvCxnSpPr/>
          <p:nvPr/>
        </p:nvCxnSpPr>
        <p:spPr>
          <a:xfrm>
            <a:off x="6436042" y="3229425"/>
            <a:ext cx="912743" cy="784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2D9B1DB-C360-BD98-8CFE-5DA456D7882A}"/>
              </a:ext>
            </a:extLst>
          </p:cNvPr>
          <p:cNvGrpSpPr/>
          <p:nvPr/>
        </p:nvGrpSpPr>
        <p:grpSpPr>
          <a:xfrm>
            <a:off x="367562" y="4222373"/>
            <a:ext cx="2034910" cy="385182"/>
            <a:chOff x="367562" y="4222373"/>
            <a:chExt cx="2034910" cy="38518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C2E5EB0-C9DF-984D-A5BA-1DE5D15EBA08}"/>
                </a:ext>
              </a:extLst>
            </p:cNvPr>
            <p:cNvSpPr/>
            <p:nvPr/>
          </p:nvSpPr>
          <p:spPr>
            <a:xfrm>
              <a:off x="367562" y="4229522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255812A-502C-F4DA-8BDB-0D3B2A93A7DA}"/>
                </a:ext>
              </a:extLst>
            </p:cNvPr>
            <p:cNvSpPr/>
            <p:nvPr/>
          </p:nvSpPr>
          <p:spPr>
            <a:xfrm>
              <a:off x="776404" y="4229522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B4E090B-585D-7FF7-2197-972EADF636B7}"/>
                </a:ext>
              </a:extLst>
            </p:cNvPr>
            <p:cNvSpPr/>
            <p:nvPr/>
          </p:nvSpPr>
          <p:spPr>
            <a:xfrm>
              <a:off x="1189642" y="4222373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C368941-00DD-2F94-A165-7EE047072AEC}"/>
                </a:ext>
              </a:extLst>
            </p:cNvPr>
            <p:cNvSpPr/>
            <p:nvPr/>
          </p:nvSpPr>
          <p:spPr>
            <a:xfrm>
              <a:off x="1598484" y="4222373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DD1A723-7640-62BF-7B2A-EEFEE422FE9F}"/>
                </a:ext>
              </a:extLst>
            </p:cNvPr>
            <p:cNvSpPr/>
            <p:nvPr/>
          </p:nvSpPr>
          <p:spPr>
            <a:xfrm>
              <a:off x="1994139" y="4222373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61C3E7F-6A61-B495-D6E3-7CA45AFC53D1}"/>
              </a:ext>
            </a:extLst>
          </p:cNvPr>
          <p:cNvGrpSpPr/>
          <p:nvPr/>
        </p:nvGrpSpPr>
        <p:grpSpPr>
          <a:xfrm>
            <a:off x="3555128" y="4203678"/>
            <a:ext cx="817175" cy="378033"/>
            <a:chOff x="3555128" y="4203678"/>
            <a:chExt cx="817175" cy="378033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239B798-129C-3874-490B-4F61652FF295}"/>
                </a:ext>
              </a:extLst>
            </p:cNvPr>
            <p:cNvSpPr/>
            <p:nvPr/>
          </p:nvSpPr>
          <p:spPr>
            <a:xfrm>
              <a:off x="3555128" y="4203678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1D4B0C3-1B42-8752-C414-51EAE82F45BF}"/>
                </a:ext>
              </a:extLst>
            </p:cNvPr>
            <p:cNvSpPr/>
            <p:nvPr/>
          </p:nvSpPr>
          <p:spPr>
            <a:xfrm>
              <a:off x="3963970" y="4203678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5647C4F7-ED2C-C292-9324-0C08E1A8AD73}"/>
              </a:ext>
            </a:extLst>
          </p:cNvPr>
          <p:cNvSpPr/>
          <p:nvPr/>
        </p:nvSpPr>
        <p:spPr>
          <a:xfrm>
            <a:off x="5130061" y="4203678"/>
            <a:ext cx="408333" cy="3780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F4A4E70-FB3C-0EDD-A435-5AB855FB57E7}"/>
              </a:ext>
            </a:extLst>
          </p:cNvPr>
          <p:cNvGrpSpPr/>
          <p:nvPr/>
        </p:nvGrpSpPr>
        <p:grpSpPr>
          <a:xfrm>
            <a:off x="6828798" y="4174815"/>
            <a:ext cx="1639255" cy="385182"/>
            <a:chOff x="6828798" y="4174815"/>
            <a:chExt cx="1639255" cy="38518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EDC4D54-A9A7-9F4D-C8DD-025A29B36B94}"/>
                </a:ext>
              </a:extLst>
            </p:cNvPr>
            <p:cNvSpPr/>
            <p:nvPr/>
          </p:nvSpPr>
          <p:spPr>
            <a:xfrm>
              <a:off x="6828798" y="4181964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967862F-47DF-C292-640D-2F94D6A38FBA}"/>
                </a:ext>
              </a:extLst>
            </p:cNvPr>
            <p:cNvSpPr/>
            <p:nvPr/>
          </p:nvSpPr>
          <p:spPr>
            <a:xfrm>
              <a:off x="7237640" y="4181964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BF3B3F8-FD11-F1EB-AD8F-76B85A4B4A2E}"/>
                </a:ext>
              </a:extLst>
            </p:cNvPr>
            <p:cNvSpPr/>
            <p:nvPr/>
          </p:nvSpPr>
          <p:spPr>
            <a:xfrm>
              <a:off x="7650878" y="4174815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03752CD-E3A6-C176-8547-D5FB3E02891B}"/>
                </a:ext>
              </a:extLst>
            </p:cNvPr>
            <p:cNvSpPr/>
            <p:nvPr/>
          </p:nvSpPr>
          <p:spPr>
            <a:xfrm>
              <a:off x="8059720" y="4174815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  <p:bldP spid="25" grpId="0" animBg="1"/>
      <p:bldP spid="29" grpId="0" animBg="1"/>
      <p:bldP spid="7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BA4C6D5A-CA6A-EE0C-0471-1A0908516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7C1B2C5-5CDA-8E92-C8C3-CA774BBFFD97}"/>
              </a:ext>
            </a:extLst>
          </p:cNvPr>
          <p:cNvGrpSpPr/>
          <p:nvPr/>
        </p:nvGrpSpPr>
        <p:grpSpPr>
          <a:xfrm>
            <a:off x="1675662" y="1276266"/>
            <a:ext cx="6532174" cy="391221"/>
            <a:chOff x="1069683" y="1360663"/>
            <a:chExt cx="6532174" cy="39122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09CD03D-0157-D4D7-9E92-61C7F3D06645}"/>
                </a:ext>
              </a:extLst>
            </p:cNvPr>
            <p:cNvSpPr/>
            <p:nvPr/>
          </p:nvSpPr>
          <p:spPr>
            <a:xfrm>
              <a:off x="1069683" y="136066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9C28BC7-F045-46CA-B4C4-BC658E1C016C}"/>
                </a:ext>
              </a:extLst>
            </p:cNvPr>
            <p:cNvSpPr/>
            <p:nvPr/>
          </p:nvSpPr>
          <p:spPr>
            <a:xfrm>
              <a:off x="1478525" y="136066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66C82E-B9A7-292B-AB5C-ECCDFCAF874D}"/>
                </a:ext>
              </a:extLst>
            </p:cNvPr>
            <p:cNvSpPr/>
            <p:nvPr/>
          </p:nvSpPr>
          <p:spPr>
            <a:xfrm>
              <a:off x="1891763" y="1365059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4E8C17-1AF5-A1A2-DC0F-E1BA327C3E85}"/>
                </a:ext>
              </a:extLst>
            </p:cNvPr>
            <p:cNvSpPr/>
            <p:nvPr/>
          </p:nvSpPr>
          <p:spPr>
            <a:xfrm>
              <a:off x="2300605" y="1365059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13AA10-232C-3CCD-2CB9-2F6E7D2CA8A2}"/>
                </a:ext>
              </a:extLst>
            </p:cNvPr>
            <p:cNvSpPr/>
            <p:nvPr/>
          </p:nvSpPr>
          <p:spPr>
            <a:xfrm>
              <a:off x="2696260" y="1365059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8E0F57-9503-4A34-FB45-9E8CFF9E3675}"/>
                </a:ext>
              </a:extLst>
            </p:cNvPr>
            <p:cNvSpPr/>
            <p:nvPr/>
          </p:nvSpPr>
          <p:spPr>
            <a:xfrm>
              <a:off x="3105102" y="1365059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E04223-71C3-4775-44D5-85451CB6BC5E}"/>
                </a:ext>
              </a:extLst>
            </p:cNvPr>
            <p:cNvSpPr/>
            <p:nvPr/>
          </p:nvSpPr>
          <p:spPr>
            <a:xfrm>
              <a:off x="3518340" y="1369455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44F6A0-536F-A6D7-B14C-64A8CAD6BC8F}"/>
                </a:ext>
              </a:extLst>
            </p:cNvPr>
            <p:cNvSpPr/>
            <p:nvPr/>
          </p:nvSpPr>
          <p:spPr>
            <a:xfrm>
              <a:off x="3927182" y="1369455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i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7B74B2-F771-A098-8C70-8CA2622E88CA}"/>
                </a:ext>
              </a:extLst>
            </p:cNvPr>
            <p:cNvSpPr/>
            <p:nvPr/>
          </p:nvSpPr>
          <p:spPr>
            <a:xfrm>
              <a:off x="4336025" y="1373851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35F0789-3228-DB58-AFBB-89CEA82ABA96}"/>
                </a:ext>
              </a:extLst>
            </p:cNvPr>
            <p:cNvSpPr/>
            <p:nvPr/>
          </p:nvSpPr>
          <p:spPr>
            <a:xfrm>
              <a:off x="4744867" y="1373851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AF5453B-FE9E-EE02-AEF8-C4E64C9F6ABF}"/>
                </a:ext>
              </a:extLst>
            </p:cNvPr>
            <p:cNvSpPr/>
            <p:nvPr/>
          </p:nvSpPr>
          <p:spPr>
            <a:xfrm>
              <a:off x="5158105" y="1366702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98D91DC-7C05-4702-F5EC-4A5586205CD3}"/>
                </a:ext>
              </a:extLst>
            </p:cNvPr>
            <p:cNvSpPr/>
            <p:nvPr/>
          </p:nvSpPr>
          <p:spPr>
            <a:xfrm>
              <a:off x="5566947" y="1366702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D122B2D-4B97-57AA-30DF-D6A7C9403FC3}"/>
                </a:ext>
              </a:extLst>
            </p:cNvPr>
            <p:cNvSpPr/>
            <p:nvPr/>
          </p:nvSpPr>
          <p:spPr>
            <a:xfrm>
              <a:off x="5962602" y="1366702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1E89827-C52E-A7EF-8639-02B9A14ABAF9}"/>
                </a:ext>
              </a:extLst>
            </p:cNvPr>
            <p:cNvSpPr/>
            <p:nvPr/>
          </p:nvSpPr>
          <p:spPr>
            <a:xfrm>
              <a:off x="6371444" y="1366702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7345AC-6457-4287-17B3-151C9D9BC5E6}"/>
                </a:ext>
              </a:extLst>
            </p:cNvPr>
            <p:cNvSpPr/>
            <p:nvPr/>
          </p:nvSpPr>
          <p:spPr>
            <a:xfrm>
              <a:off x="6784682" y="1371098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5E1FFDD-6128-8232-1529-730A016881C9}"/>
                </a:ext>
              </a:extLst>
            </p:cNvPr>
            <p:cNvSpPr/>
            <p:nvPr/>
          </p:nvSpPr>
          <p:spPr>
            <a:xfrm>
              <a:off x="7193524" y="1371098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BE7EDF-70A6-12B3-8DD3-98FBE8C61A0A}"/>
              </a:ext>
            </a:extLst>
          </p:cNvPr>
          <p:cNvCxnSpPr/>
          <p:nvPr/>
        </p:nvCxnSpPr>
        <p:spPr>
          <a:xfrm>
            <a:off x="3110891" y="846417"/>
            <a:ext cx="654" cy="53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AE3CD4-08B9-2A6C-04E9-CE177BF47160}"/>
              </a:ext>
            </a:extLst>
          </p:cNvPr>
          <p:cNvSpPr txBox="1"/>
          <p:nvPr/>
        </p:nvSpPr>
        <p:spPr>
          <a:xfrm>
            <a:off x="931759" y="1326782"/>
            <a:ext cx="464430" cy="338554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i="1" dirty="0">
                <a:solidFill>
                  <a:schemeClr val="dk1"/>
                </a:solidFill>
                <a:latin typeface="Montserrat SemiBold"/>
              </a:rPr>
              <a:t>L</a:t>
            </a:r>
            <a:r>
              <a:rPr lang="en-US" sz="1600" b="1" i="1" baseline="-25000" dirty="0">
                <a:solidFill>
                  <a:schemeClr val="dk1"/>
                </a:solidFill>
                <a:latin typeface="Montserrat SemiBold"/>
              </a:rPr>
              <a:t>i</a:t>
            </a:r>
            <a:endParaRPr lang="en-US" sz="1800" b="1" dirty="0">
              <a:solidFill>
                <a:schemeClr val="dk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E5E33B-62EB-93BC-9171-1957628AA6B3}"/>
              </a:ext>
            </a:extLst>
          </p:cNvPr>
          <p:cNvSpPr txBox="1"/>
          <p:nvPr/>
        </p:nvSpPr>
        <p:spPr>
          <a:xfrm>
            <a:off x="1173382" y="836903"/>
            <a:ext cx="219626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 dirty="0">
                <a:solidFill>
                  <a:schemeClr val="dk1"/>
                </a:solidFill>
                <a:latin typeface="Montserrat SemiBold"/>
              </a:rPr>
              <a:t>Pivot k is chosen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97927A-5164-11E5-A4F9-07D99EC98587}"/>
              </a:ext>
            </a:extLst>
          </p:cNvPr>
          <p:cNvCxnSpPr/>
          <p:nvPr/>
        </p:nvCxnSpPr>
        <p:spPr>
          <a:xfrm flipH="1">
            <a:off x="3765078" y="1803631"/>
            <a:ext cx="888345" cy="801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402931-D915-E2F1-F9E9-F112012A2CAE}"/>
              </a:ext>
            </a:extLst>
          </p:cNvPr>
          <p:cNvCxnSpPr/>
          <p:nvPr/>
        </p:nvCxnSpPr>
        <p:spPr>
          <a:xfrm>
            <a:off x="4828915" y="1805941"/>
            <a:ext cx="912743" cy="784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CC2DF8B4-A128-B88E-D07A-59D4CD840A4E}"/>
              </a:ext>
            </a:extLst>
          </p:cNvPr>
          <p:cNvGrpSpPr/>
          <p:nvPr/>
        </p:nvGrpSpPr>
        <p:grpSpPr>
          <a:xfrm>
            <a:off x="5766393" y="2628283"/>
            <a:ext cx="2443752" cy="385182"/>
            <a:chOff x="6106984" y="3853184"/>
            <a:chExt cx="2443752" cy="38518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3ACAAC6-0AEC-4AE4-176B-7FDD58E64774}"/>
                </a:ext>
              </a:extLst>
            </p:cNvPr>
            <p:cNvSpPr/>
            <p:nvPr/>
          </p:nvSpPr>
          <p:spPr>
            <a:xfrm>
              <a:off x="6106984" y="386033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C5F6915-AEF3-E9CB-D42C-113133D58F7F}"/>
                </a:ext>
              </a:extLst>
            </p:cNvPr>
            <p:cNvSpPr/>
            <p:nvPr/>
          </p:nvSpPr>
          <p:spPr>
            <a:xfrm>
              <a:off x="6515826" y="386033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72FB3B2-1A7B-EF26-0DF4-1C7FD88C54AD}"/>
                </a:ext>
              </a:extLst>
            </p:cNvPr>
            <p:cNvSpPr/>
            <p:nvPr/>
          </p:nvSpPr>
          <p:spPr>
            <a:xfrm>
              <a:off x="6911481" y="386033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9A3FFE6-8F41-8BCC-9815-D90CFBCA8DAE}"/>
                </a:ext>
              </a:extLst>
            </p:cNvPr>
            <p:cNvSpPr/>
            <p:nvPr/>
          </p:nvSpPr>
          <p:spPr>
            <a:xfrm>
              <a:off x="7320323" y="386033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5389633-79BF-CDC3-9244-D9765FA49D06}"/>
                </a:ext>
              </a:extLst>
            </p:cNvPr>
            <p:cNvSpPr/>
            <p:nvPr/>
          </p:nvSpPr>
          <p:spPr>
            <a:xfrm>
              <a:off x="7733561" y="3853184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BD94870-860B-7BD3-38AB-893620C701B9}"/>
                </a:ext>
              </a:extLst>
            </p:cNvPr>
            <p:cNvSpPr/>
            <p:nvPr/>
          </p:nvSpPr>
          <p:spPr>
            <a:xfrm>
              <a:off x="8142403" y="3853184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88E00C4-6D57-0BC0-5336-F0A5A4BE6048}"/>
              </a:ext>
            </a:extLst>
          </p:cNvPr>
          <p:cNvSpPr txBox="1"/>
          <p:nvPr/>
        </p:nvSpPr>
        <p:spPr>
          <a:xfrm>
            <a:off x="7647708" y="2132098"/>
            <a:ext cx="660717" cy="338554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i="1" dirty="0">
                <a:solidFill>
                  <a:schemeClr val="dk1"/>
                </a:solidFill>
                <a:latin typeface="Montserrat SemiBold"/>
              </a:rPr>
              <a:t>L</a:t>
            </a:r>
            <a:r>
              <a:rPr lang="en-US" sz="1600" b="1" i="1" baseline="-25000" dirty="0">
                <a:solidFill>
                  <a:schemeClr val="dk1"/>
                </a:solidFill>
                <a:latin typeface="Montserrat SemiBold"/>
              </a:rPr>
              <a:t>i-k</a:t>
            </a:r>
            <a:endParaRPr lang="en-US" sz="1800" b="1" baseline="-25000" dirty="0">
              <a:solidFill>
                <a:schemeClr val="dk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579DE16-B921-0BD8-2AB9-D875FC861879}"/>
              </a:ext>
            </a:extLst>
          </p:cNvPr>
          <p:cNvGrpSpPr/>
          <p:nvPr/>
        </p:nvGrpSpPr>
        <p:grpSpPr>
          <a:xfrm>
            <a:off x="523426" y="2629393"/>
            <a:ext cx="3265832" cy="386825"/>
            <a:chOff x="523426" y="2665113"/>
            <a:chExt cx="3265832" cy="38682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968AA16-17B4-16AA-5DC6-4654D63C79FE}"/>
                </a:ext>
              </a:extLst>
            </p:cNvPr>
            <p:cNvSpPr/>
            <p:nvPr/>
          </p:nvSpPr>
          <p:spPr>
            <a:xfrm>
              <a:off x="523426" y="2665113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F666FE0-37D4-3919-D8C2-452BC044E99A}"/>
                </a:ext>
              </a:extLst>
            </p:cNvPr>
            <p:cNvSpPr/>
            <p:nvPr/>
          </p:nvSpPr>
          <p:spPr>
            <a:xfrm>
              <a:off x="932268" y="2665113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6FFA7F3-E230-CDC7-4F6E-A633249A5E29}"/>
                </a:ext>
              </a:extLst>
            </p:cNvPr>
            <p:cNvSpPr/>
            <p:nvPr/>
          </p:nvSpPr>
          <p:spPr>
            <a:xfrm>
              <a:off x="1345506" y="2669509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FA433C7-39BD-3B8C-7527-AA569CEBB4B0}"/>
                </a:ext>
              </a:extLst>
            </p:cNvPr>
            <p:cNvSpPr/>
            <p:nvPr/>
          </p:nvSpPr>
          <p:spPr>
            <a:xfrm>
              <a:off x="1754348" y="2669509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4E1F772-8D31-1746-D26A-35E41CA780D6}"/>
                </a:ext>
              </a:extLst>
            </p:cNvPr>
            <p:cNvSpPr/>
            <p:nvPr/>
          </p:nvSpPr>
          <p:spPr>
            <a:xfrm>
              <a:off x="2150003" y="2669509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A3EB4F7-FF9B-A1A5-779A-E6E0B1120990}"/>
                </a:ext>
              </a:extLst>
            </p:cNvPr>
            <p:cNvSpPr/>
            <p:nvPr/>
          </p:nvSpPr>
          <p:spPr>
            <a:xfrm>
              <a:off x="2558845" y="2669509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44433EA-A6A1-D5C0-6CA8-DAAC6651ADB3}"/>
                </a:ext>
              </a:extLst>
            </p:cNvPr>
            <p:cNvSpPr/>
            <p:nvPr/>
          </p:nvSpPr>
          <p:spPr>
            <a:xfrm>
              <a:off x="2972083" y="2673905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18A8F8B-564A-D5A8-7ACC-D259CBBB162E}"/>
                </a:ext>
              </a:extLst>
            </p:cNvPr>
            <p:cNvSpPr/>
            <p:nvPr/>
          </p:nvSpPr>
          <p:spPr>
            <a:xfrm>
              <a:off x="3380925" y="2673905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1B45CBB-DBE7-131D-7FBB-2F49BEA7857B}"/>
              </a:ext>
            </a:extLst>
          </p:cNvPr>
          <p:cNvSpPr txBox="1"/>
          <p:nvPr/>
        </p:nvSpPr>
        <p:spPr>
          <a:xfrm>
            <a:off x="1753636" y="2093662"/>
            <a:ext cx="739201" cy="338554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i="1" dirty="0">
                <a:solidFill>
                  <a:schemeClr val="dk1"/>
                </a:solidFill>
                <a:latin typeface="Montserrat SemiBold"/>
              </a:rPr>
              <a:t>L</a:t>
            </a:r>
            <a:r>
              <a:rPr lang="en-US" sz="1600" b="1" i="1" baseline="-25000" dirty="0">
                <a:solidFill>
                  <a:schemeClr val="dk1"/>
                </a:solidFill>
                <a:latin typeface="Montserrat SemiBold"/>
              </a:rPr>
              <a:t>k-1</a:t>
            </a:r>
            <a:endParaRPr lang="en-US" sz="1800" b="1" baseline="-25000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DDBBB64C-3714-5C56-DACE-26DAF706B282}"/>
                  </a:ext>
                </a:extLst>
              </p:cNvPr>
              <p:cNvSpPr/>
              <p:nvPr/>
            </p:nvSpPr>
            <p:spPr>
              <a:xfrm>
                <a:off x="523426" y="3095240"/>
                <a:ext cx="3241652" cy="1671637"/>
              </a:xfrm>
              <a:prstGeom prst="triangl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DDBBB64C-3714-5C56-DACE-26DAF706B2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26" y="3095240"/>
                <a:ext cx="3241652" cy="1671637"/>
              </a:xfrm>
              <a:prstGeom prst="triangl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E939413E-925A-8B4D-E1E4-B00FAC637559}"/>
                  </a:ext>
                </a:extLst>
              </p:cNvPr>
              <p:cNvSpPr/>
              <p:nvPr/>
            </p:nvSpPr>
            <p:spPr>
              <a:xfrm>
                <a:off x="5378924" y="3141195"/>
                <a:ext cx="3241652" cy="1671637"/>
              </a:xfrm>
              <a:prstGeom prst="triangl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E939413E-925A-8B4D-E1E4-B00FAC637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924" y="3141195"/>
                <a:ext cx="3241652" cy="1671637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517EE11-0D19-92A7-5954-51B8368A72EA}"/>
                  </a:ext>
                </a:extLst>
              </p:cNvPr>
              <p:cNvSpPr txBox="1"/>
              <p:nvPr/>
            </p:nvSpPr>
            <p:spPr>
              <a:xfrm>
                <a:off x="353136" y="3641079"/>
                <a:ext cx="8437728" cy="58201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IN" dirty="0">
                    <a:solidFill>
                      <a:schemeClr val="dk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uniformly</m:t>
                    </m:r>
                    <m:r>
                      <a:rPr lang="en-US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distributed</m:t>
                    </m:r>
                    <m:r>
                      <a:rPr lang="en-US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b="0" i="0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−1+</m:t>
                      </m:r>
                      <m:sSubSup>
                        <m:sSubSupPr>
                          <m:ctrlPr>
                            <a:rPr lang="en-I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</m:sSubSup>
                      <m:r>
                        <a:rPr lang="en-I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I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/>
                      </m:sSubSup>
                      <m:r>
                        <a:rPr lang="en-I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I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</m:sSubSup>
                      <m:r>
                        <a:rPr lang="en-I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I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I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dk1"/>
                  </a:solidFill>
                  <a:latin typeface="Montserrat SemiBold"/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517EE11-0D19-92A7-5954-51B8368A7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36" y="3641079"/>
                <a:ext cx="8437728" cy="582019"/>
              </a:xfrm>
              <a:prstGeom prst="rect">
                <a:avLst/>
              </a:prstGeom>
              <a:blipFill>
                <a:blip r:embed="rId5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1B920A35-60F0-2148-766D-4233A1486A8D}"/>
              </a:ext>
            </a:extLst>
          </p:cNvPr>
          <p:cNvSpPr/>
          <p:nvPr/>
        </p:nvSpPr>
        <p:spPr>
          <a:xfrm flipH="1">
            <a:off x="3176249" y="728257"/>
            <a:ext cx="2034388" cy="460184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B3E585-80AA-BE69-5535-FDEC94C9E08D}"/>
                  </a:ext>
                </a:extLst>
              </p:cNvPr>
              <p:cNvSpPr txBox="1"/>
              <p:nvPr/>
            </p:nvSpPr>
            <p:spPr>
              <a:xfrm>
                <a:off x="434559" y="3150526"/>
                <a:ext cx="8437728" cy="33849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−1+</m:t>
                      </m:r>
                      <m:sSubSup>
                        <m:sSubSupPr>
                          <m:ctrlPr>
                            <a:rPr lang="en-I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</m:sSubSup>
                      <m:r>
                        <a:rPr lang="en-I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I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/>
                      </m:sSubSup>
                      <m:r>
                        <a:rPr lang="en-I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I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</m:sSubSup>
                    </m:oMath>
                  </m:oMathPara>
                </a14:m>
                <a:endParaRPr lang="en-US" dirty="0">
                  <a:solidFill>
                    <a:schemeClr val="dk1"/>
                  </a:solidFill>
                  <a:latin typeface="Montserrat SemiBold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B3E585-80AA-BE69-5535-FDEC94C9E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59" y="3150526"/>
                <a:ext cx="8437728" cy="338491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Google Shape;62;p14">
            <a:extLst>
              <a:ext uri="{FF2B5EF4-FFF2-40B4-BE49-F238E27FC236}">
                <a16:creationId xmlns:a16="http://schemas.microsoft.com/office/drawing/2014/main" id="{A839B8B2-029C-44EE-BA9E-05795B4833DF}"/>
              </a:ext>
            </a:extLst>
          </p:cNvPr>
          <p:cNvSpPr txBox="1"/>
          <p:nvPr/>
        </p:nvSpPr>
        <p:spPr>
          <a:xfrm>
            <a:off x="298600" y="212108"/>
            <a:ext cx="8416638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>
                <a:solidFill>
                  <a:schemeClr val="dk1"/>
                </a:solidFill>
                <a:latin typeface="Montserrat SemiBold"/>
                <a:sym typeface="Montserrat SemiBold"/>
              </a:rPr>
              <a:t>Lemma 2.6 – Proof (Sketch)</a:t>
            </a:r>
          </a:p>
          <a:p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76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  <p:bldP spid="29" grpId="0" animBg="1"/>
      <p:bldP spid="38" grpId="0" animBg="1"/>
      <p:bldP spid="42" grpId="0" animBg="1"/>
      <p:bldP spid="46" grpId="0" animBg="1"/>
      <p:bldP spid="64" grpId="0"/>
      <p:bldP spid="5" grpId="0" animBg="1"/>
      <p:bldP spid="5" grpId="1" animBg="1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/>
          <p:nvPr/>
        </p:nvSpPr>
        <p:spPr>
          <a:xfrm>
            <a:off x="12192" y="163750"/>
            <a:ext cx="90897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800"/>
            </a:pPr>
            <a:endParaRPr lang="en" sz="1800" dirty="0">
              <a:solidFill>
                <a:schemeClr val="dk1"/>
              </a:solidFill>
              <a:latin typeface="+mn-lt"/>
              <a:ea typeface="Montserrat SemiBold"/>
              <a:cs typeface="Montserrat SemiBold"/>
            </a:endParaRPr>
          </a:p>
          <a:p>
            <a:pPr>
              <a:buSzPts val="1800"/>
            </a:pPr>
            <a:endParaRPr lang="en" sz="1800" dirty="0">
              <a:solidFill>
                <a:schemeClr val="dk1"/>
              </a:solidFill>
              <a:latin typeface="+mn-lt"/>
              <a:ea typeface="Montserrat SemiBold"/>
              <a:cs typeface="Montserrat SemiBold"/>
            </a:endParaRPr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1ED56BF5-9AE5-483E-BDDB-9161EB760A30}"/>
              </a:ext>
            </a:extLst>
          </p:cNvPr>
          <p:cNvSpPr txBox="1"/>
          <p:nvPr/>
        </p:nvSpPr>
        <p:spPr>
          <a:xfrm>
            <a:off x="298600" y="212108"/>
            <a:ext cx="8416638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800" dirty="0">
                <a:solidFill>
                  <a:schemeClr val="dk1"/>
                </a:solidFill>
                <a:latin typeface="Montserrat SemiBold"/>
                <a:sym typeface="Montserrat SemiBold"/>
              </a:rPr>
              <a:t>Lemma 2.6 – Proof (Sketch)</a:t>
            </a:r>
            <a:br>
              <a:rPr lang="en-IN" sz="1800" dirty="0">
                <a:solidFill>
                  <a:schemeClr val="dk1"/>
                </a:solidFill>
                <a:latin typeface="Montserrat SemiBold"/>
                <a:sym typeface="Montserrat SemiBold"/>
              </a:rPr>
            </a:br>
            <a:endParaRPr lang="en-US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6E8669-EFC9-4441-AB86-CF7528C22DBB}"/>
                  </a:ext>
                </a:extLst>
              </p:cNvPr>
              <p:cNvSpPr txBox="1"/>
              <p:nvPr/>
            </p:nvSpPr>
            <p:spPr>
              <a:xfrm>
                <a:off x="2629462" y="886707"/>
                <a:ext cx="6409700" cy="6185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" sz="1600" dirty="0">
                    <a:solidFill>
                      <a:schemeClr val="dk1"/>
                    </a:solidFill>
                    <a:latin typeface="Century Schoolbook" panose="02040604050505020304" pitchFamily="18" charset="0"/>
                    <a:ea typeface="Montserrat SemiBold"/>
                    <a:cs typeface="Montserrat SemiBold"/>
                  </a:rPr>
                  <a:t>Let X be any random variable with a</a:t>
                </a:r>
                <a14:m>
                  <m:oMath xmlns:m="http://schemas.openxmlformats.org/officeDocument/2006/math">
                    <m:r>
                      <a:rPr lang="en-US" sz="1600" i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ontserrat SemiBold"/>
                        <a:cs typeface="Montserrat SemiBold"/>
                      </a:rPr>
                      <m:t>≤</m:t>
                    </m:r>
                  </m:oMath>
                </a14:m>
                <a:r>
                  <a:rPr lang="en" sz="1600" dirty="0">
                    <a:solidFill>
                      <a:schemeClr val="dk1"/>
                    </a:solidFill>
                    <a:latin typeface="Century Schoolbook" panose="02040604050505020304" pitchFamily="18" charset="0"/>
                    <a:ea typeface="Montserrat SemiBold"/>
                    <a:cs typeface="Montserrat SemiBold"/>
                  </a:rPr>
                  <a:t>X</a:t>
                </a:r>
                <a14:m>
                  <m:oMath xmlns:m="http://schemas.openxmlformats.org/officeDocument/2006/math">
                    <m:r>
                      <a:rPr lang="en-US" sz="1600" i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ontserrat SemiBold"/>
                        <a:cs typeface="Montserrat SemiBold"/>
                      </a:rPr>
                      <m:t>≤</m:t>
                    </m:r>
                  </m:oMath>
                </a14:m>
                <a:r>
                  <a:rPr lang="en" sz="1600" dirty="0">
                    <a:solidFill>
                      <a:schemeClr val="dk1"/>
                    </a:solidFill>
                    <a:latin typeface="Century Schoolbook" panose="02040604050505020304" pitchFamily="18" charset="0"/>
                    <a:ea typeface="Montserrat SemiBold"/>
                    <a:cs typeface="Montserrat SemiBold"/>
                  </a:rPr>
                  <a:t>b and E[X]=0</a:t>
                </a:r>
                <a:br>
                  <a:rPr lang="en" sz="1600" dirty="0">
                    <a:solidFill>
                      <a:schemeClr val="dk1"/>
                    </a:solidFill>
                    <a:latin typeface="Century Schoolbook" panose="02040604050505020304" pitchFamily="18" charset="0"/>
                    <a:ea typeface="Montserrat SemiBold"/>
                    <a:cs typeface="Montserrat SemiBold"/>
                  </a:rPr>
                </a:br>
                <a:r>
                  <a:rPr lang="en" sz="1600" dirty="0">
                    <a:solidFill>
                      <a:schemeClr val="dk1"/>
                    </a:solidFill>
                    <a:latin typeface="Century Schoolbook" panose="02040604050505020304" pitchFamily="18" charset="0"/>
                    <a:ea typeface="Montserrat SemiBold"/>
                    <a:cs typeface="Montserrat SemiBold"/>
                  </a:rPr>
                  <a:t>Then for every s≥0: E[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i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600" i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  <m:t>sX</m:t>
                        </m:r>
                      </m:sup>
                    </m:sSup>
                    <m:r>
                      <a:rPr lang="en-US" sz="1600" i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ontserrat SemiBold"/>
                        <a:cs typeface="Montserrat SemiBold"/>
                      </a:rPr>
                      <m:t>]≤</m:t>
                    </m:r>
                  </m:oMath>
                </a14:m>
                <a:r>
                  <a:rPr lang="en-US" sz="1600" dirty="0">
                    <a:solidFill>
                      <a:schemeClr val="dk1"/>
                    </a:solidFill>
                    <a:latin typeface="Century Schoolbook" panose="02040604050505020304" pitchFamily="18" charset="0"/>
                    <a:ea typeface="Montserrat SemiBold"/>
                    <a:cs typeface="Montserrat SemiBold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i="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  <m:t>e</m:t>
                        </m:r>
                      </m:e>
                      <m:sup>
                        <m:sSup>
                          <m:sSupPr>
                            <m:ctrlPr>
                              <a:rPr lang="en-US" sz="1600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Montserrat SemiBold"/>
                                <a:cs typeface="Montserrat SemiBold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600" i="0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Montserrat SemiBold"/>
                                <a:cs typeface="Montserrat SemiBold"/>
                              </a:rPr>
                              <m:t>s</m:t>
                            </m:r>
                          </m:e>
                          <m:sup>
                            <m:r>
                              <a:rPr lang="en-US" sz="1600" i="0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Montserrat SemiBold"/>
                                <a:cs typeface="Montserrat SemiBold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Montserrat SemiBold"/>
                                <a:cs typeface="Montserrat SemiBold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ontserrat SemiBold"/>
                                    <a:cs typeface="Montserrat SemiBold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i="0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ontserrat SemiBold"/>
                                    <a:cs typeface="Montserrat SemiBold"/>
                                  </a:rPr>
                                  <m:t>b</m:t>
                                </m:r>
                                <m:r>
                                  <a:rPr lang="en-US" sz="1600" i="0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ontserrat SemiBold"/>
                                    <a:cs typeface="Montserrat SemiBold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i="0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Montserrat SemiBold"/>
                                    <a:cs typeface="Montserrat SemiBold"/>
                                  </a:rPr>
                                  <m:t>a</m:t>
                                </m:r>
                              </m:e>
                            </m:d>
                          </m:e>
                          <m:sup>
                            <m:r>
                              <a:rPr lang="en-US" sz="1600" i="0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Montserrat SemiBold"/>
                                <a:cs typeface="Montserrat SemiBold"/>
                              </a:rPr>
                              <m:t>2</m:t>
                            </m:r>
                          </m:sup>
                        </m:sSup>
                        <m:r>
                          <a:rPr lang="en-US" sz="1600" i="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  <m:t>/8</m:t>
                        </m:r>
                      </m:sup>
                    </m:sSup>
                  </m:oMath>
                </a14:m>
                <a:endParaRPr lang="en-US" sz="1600" baseline="30000" dirty="0">
                  <a:solidFill>
                    <a:schemeClr val="dk1"/>
                  </a:solidFill>
                  <a:latin typeface="Century Schoolbook" panose="020406040505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6E8669-EFC9-4441-AB86-CF7528C22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462" y="886707"/>
                <a:ext cx="6409700" cy="618503"/>
              </a:xfrm>
              <a:prstGeom prst="rect">
                <a:avLst/>
              </a:prstGeom>
              <a:blipFill>
                <a:blip r:embed="rId3"/>
                <a:stretch>
                  <a:fillRect t="-2941" b="-107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DE8CF6E-4960-4789-B4A5-864A300BAE1C}"/>
              </a:ext>
            </a:extLst>
          </p:cNvPr>
          <p:cNvSpPr txBox="1"/>
          <p:nvPr/>
        </p:nvSpPr>
        <p:spPr>
          <a:xfrm>
            <a:off x="298600" y="1011016"/>
            <a:ext cx="1449753" cy="338554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1600" dirty="0">
                <a:solidFill>
                  <a:schemeClr val="dk1"/>
                </a:solidFill>
                <a:latin typeface="Century Schoolbook" panose="02040604050505020304" pitchFamily="18" charset="0"/>
                <a:ea typeface="Montserrat SemiBold"/>
                <a:cs typeface="Montserrat SemiBold"/>
              </a:rPr>
              <a:t>Lemma 2.4</a:t>
            </a:r>
            <a:endParaRPr lang="en-US" sz="1600" baseline="30000" dirty="0">
              <a:solidFill>
                <a:schemeClr val="dk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43968999-9B9F-46D1-9147-3A2D35212C50}"/>
              </a:ext>
            </a:extLst>
          </p:cNvPr>
          <p:cNvSpPr/>
          <p:nvPr/>
        </p:nvSpPr>
        <p:spPr>
          <a:xfrm>
            <a:off x="2011107" y="1060400"/>
            <a:ext cx="355600" cy="23978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7D8E88F-B3B6-4B51-B2BE-206CD2A5DE98}"/>
              </a:ext>
            </a:extLst>
          </p:cNvPr>
          <p:cNvSpPr/>
          <p:nvPr/>
        </p:nvSpPr>
        <p:spPr>
          <a:xfrm rot="5400000">
            <a:off x="5540785" y="1732861"/>
            <a:ext cx="347269" cy="23978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6CCC80-88C1-4E77-A96B-1B9D2930DFC2}"/>
                  </a:ext>
                </a:extLst>
              </p:cNvPr>
              <p:cNvSpPr txBox="1"/>
              <p:nvPr/>
            </p:nvSpPr>
            <p:spPr>
              <a:xfrm>
                <a:off x="3824561" y="2156251"/>
                <a:ext cx="4019502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dk1"/>
                    </a:solidFill>
                    <a:latin typeface="Century Schoolbook" panose="02040604050505020304" pitchFamily="18" charset="0"/>
                    <a:ea typeface="Montserrat SemiBold"/>
                    <a:cs typeface="Montserrat SemiBold"/>
                  </a:rPr>
                  <a:t>We know that:</a:t>
                </a:r>
                <a:br>
                  <a:rPr lang="en-US" sz="1600" dirty="0">
                    <a:solidFill>
                      <a:schemeClr val="dk1"/>
                    </a:solidFill>
                    <a:latin typeface="Century Schoolbook" panose="02040604050505020304" pitchFamily="18" charset="0"/>
                    <a:ea typeface="Montserrat SemiBold"/>
                    <a:cs typeface="Montserrat SemiBold"/>
                  </a:rPr>
                </a:br>
                <a:r>
                  <a:rPr lang="en-US" sz="1600" dirty="0">
                    <a:solidFill>
                      <a:schemeClr val="dk1"/>
                    </a:solidFill>
                    <a:latin typeface="Century Schoolbook" panose="02040604050505020304" pitchFamily="18" charset="0"/>
                    <a:ea typeface="Montserrat SemiBold"/>
                    <a:cs typeface="Montserrat SemiBold"/>
                  </a:rPr>
                  <a:t>E[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sz="1600" dirty="0">
                            <a:solidFill>
                              <a:schemeClr val="dk1"/>
                            </a:solidFill>
                            <a:latin typeface="Montserrat SemiBold" panose="020B0604020202020204" charset="0"/>
                            <a:ea typeface="Montserrat SemiBold"/>
                            <a:cs typeface="Montserrat SemiBold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" sz="1600" i="0" dirty="0">
                            <a:solidFill>
                              <a:schemeClr val="dk1"/>
                            </a:solidFill>
                            <a:latin typeface="Montserrat SemiBold" panose="020B0604020202020204" charset="0"/>
                            <a:ea typeface="Montserrat SemiBold"/>
                            <a:cs typeface="Montserrat SemiBold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" sz="1600" i="0" dirty="0">
                            <a:solidFill>
                              <a:schemeClr val="dk1"/>
                            </a:solidFill>
                            <a:latin typeface="Montserrat SemiBold" panose="020B0604020202020204" charset="0"/>
                            <a:ea typeface="Montserrat SemiBold"/>
                            <a:cs typeface="Montserrat SemiBold"/>
                          </a:rPr>
                          <m:t>i</m:t>
                        </m:r>
                      </m:sub>
                    </m:sSub>
                    <m:d>
                      <m:dPr>
                        <m:ctrlPr>
                          <a:rPr lang="en" sz="1600" dirty="0">
                            <a:solidFill>
                              <a:schemeClr val="dk1"/>
                            </a:solidFill>
                            <a:latin typeface="Montserrat SemiBold" panose="020B0604020202020204" charset="0"/>
                            <a:ea typeface="Montserrat SemiBold"/>
                            <a:cs typeface="Montserrat SemiBold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" sz="1600" i="0" dirty="0">
                            <a:solidFill>
                              <a:schemeClr val="dk1"/>
                            </a:solidFill>
                            <a:latin typeface="Montserrat SemiBold" panose="020B0604020202020204" charset="0"/>
                            <a:ea typeface="Montserrat SemiBold"/>
                            <a:cs typeface="Montserrat SemiBold"/>
                          </a:rPr>
                          <m:t>k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dk1"/>
                    </a:solidFill>
                    <a:latin typeface="Century Schoolbook" panose="02040604050505020304" pitchFamily="18" charset="0"/>
                    <a:ea typeface="Montserrat SemiBold"/>
                    <a:cs typeface="Montserrat SemiBold"/>
                  </a:rPr>
                  <a:t>]=0 and from Lemma 2.2: </a:t>
                </a:r>
                <a:br>
                  <a:rPr lang="en-IN" sz="1600" dirty="0">
                    <a:solidFill>
                      <a:schemeClr val="dk1"/>
                    </a:solidFill>
                    <a:latin typeface="Century Schoolbook" panose="02040604050505020304" pitchFamily="18" charset="0"/>
                    <a:ea typeface="Montserrat SemiBold"/>
                    <a:cs typeface="Montserrat SemiBold"/>
                  </a:rPr>
                </a:br>
                <a14:m>
                  <m:oMath xmlns:m="http://schemas.openxmlformats.org/officeDocument/2006/math">
                    <m:r>
                      <a:rPr lang="en" sz="1600" i="0" dirty="0">
                        <a:solidFill>
                          <a:schemeClr val="dk1"/>
                        </a:solidFill>
                        <a:latin typeface="Montserrat SemiBold" panose="020B0604020202020204" charset="0"/>
                        <a:ea typeface="Montserrat SemiBold"/>
                        <a:cs typeface="Montserrat SemiBold"/>
                      </a:rPr>
                      <m:t>−</m:t>
                    </m:r>
                    <m:sSub>
                      <m:sSubPr>
                        <m:ctrlPr>
                          <a:rPr lang="en" sz="1600" dirty="0">
                            <a:solidFill>
                              <a:schemeClr val="dk1"/>
                            </a:solidFill>
                            <a:latin typeface="Montserrat SemiBold" panose="020B0604020202020204" charset="0"/>
                            <a:ea typeface="Montserrat SemiBold"/>
                            <a:cs typeface="Montserrat SemiBold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" sz="1600" i="0" dirty="0">
                            <a:solidFill>
                              <a:schemeClr val="dk1"/>
                            </a:solidFill>
                            <a:latin typeface="Montserrat SemiBold" panose="020B0604020202020204" charset="0"/>
                            <a:ea typeface="Montserrat SemiBold"/>
                            <a:cs typeface="Montserrat SemiBold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" sz="1600" i="0" dirty="0">
                            <a:solidFill>
                              <a:schemeClr val="dk1"/>
                            </a:solidFill>
                            <a:latin typeface="Montserrat SemiBold" panose="020B0604020202020204" charset="0"/>
                            <a:ea typeface="Montserrat SemiBold"/>
                            <a:cs typeface="Montserrat SemiBold"/>
                          </a:rPr>
                          <m:t>i</m:t>
                        </m:r>
                      </m:sub>
                    </m:sSub>
                    <m:d>
                      <m:dPr>
                        <m:ctrlPr>
                          <a:rPr lang="en" sz="1600" dirty="0">
                            <a:solidFill>
                              <a:schemeClr val="dk1"/>
                            </a:solidFill>
                            <a:latin typeface="Montserrat SemiBold" panose="020B0604020202020204" charset="0"/>
                            <a:ea typeface="Montserrat SemiBold"/>
                            <a:cs typeface="Montserrat SemiBold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" sz="1600" i="0" dirty="0">
                            <a:solidFill>
                              <a:schemeClr val="dk1"/>
                            </a:solidFill>
                            <a:latin typeface="Montserrat SemiBold" panose="020B0604020202020204" charset="0"/>
                            <a:ea typeface="Montserrat SemiBold"/>
                            <a:cs typeface="Montserrat SemiBold"/>
                          </a:rPr>
                          <m:t>k</m:t>
                        </m:r>
                      </m:e>
                    </m:d>
                    <m:r>
                      <a:rPr lang="en" sz="1600" i="0" dirty="0">
                        <a:solidFill>
                          <a:schemeClr val="dk1"/>
                        </a:solidFill>
                        <a:latin typeface="Montserrat SemiBold" panose="020B0604020202020204" charset="0"/>
                        <a:ea typeface="Montserrat SemiBold"/>
                        <a:cs typeface="Montserrat SemiBold"/>
                      </a:rPr>
                      <m:t>≤</m:t>
                    </m:r>
                    <m:sSub>
                      <m:sSubPr>
                        <m:ctrlPr>
                          <a:rPr lang="en" sz="1600" dirty="0">
                            <a:solidFill>
                              <a:schemeClr val="dk1"/>
                            </a:solidFill>
                            <a:latin typeface="Montserrat SemiBold" panose="020B0604020202020204" charset="0"/>
                            <a:ea typeface="Montserrat SemiBold"/>
                            <a:cs typeface="Montserrat SemiBold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" sz="1600" i="0" dirty="0">
                            <a:solidFill>
                              <a:schemeClr val="dk1"/>
                            </a:solidFill>
                            <a:latin typeface="Montserrat SemiBold" panose="020B0604020202020204" charset="0"/>
                            <a:ea typeface="Montserrat SemiBold"/>
                            <a:cs typeface="Montserrat SemiBold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" sz="1600" i="0" dirty="0">
                            <a:solidFill>
                              <a:schemeClr val="dk1"/>
                            </a:solidFill>
                            <a:latin typeface="Montserrat SemiBold" panose="020B0604020202020204" charset="0"/>
                            <a:ea typeface="Montserrat SemiBold"/>
                            <a:cs typeface="Montserrat SemiBold"/>
                          </a:rPr>
                          <m:t>i</m:t>
                        </m:r>
                      </m:sub>
                    </m:sSub>
                    <m:d>
                      <m:dPr>
                        <m:ctrlPr>
                          <a:rPr lang="en" sz="1600" dirty="0">
                            <a:solidFill>
                              <a:schemeClr val="dk1"/>
                            </a:solidFill>
                            <a:latin typeface="Montserrat SemiBold" panose="020B0604020202020204" charset="0"/>
                            <a:ea typeface="Montserrat SemiBold"/>
                            <a:cs typeface="Montserrat SemiBold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" sz="1600" i="0" dirty="0">
                            <a:solidFill>
                              <a:schemeClr val="dk1"/>
                            </a:solidFill>
                            <a:latin typeface="Montserrat SemiBold" panose="020B0604020202020204" charset="0"/>
                            <a:ea typeface="Montserrat SemiBold"/>
                            <a:cs typeface="Montserrat SemiBold"/>
                          </a:rPr>
                          <m:t>k</m:t>
                        </m:r>
                      </m:e>
                    </m:d>
                  </m:oMath>
                </a14:m>
                <a:r>
                  <a:rPr lang="en" sz="1600" dirty="0">
                    <a:solidFill>
                      <a:schemeClr val="dk1"/>
                    </a:solidFill>
                    <a:latin typeface="Century Schoolbook" panose="02040604050505020304" pitchFamily="18" charset="0"/>
                    <a:ea typeface="Montserrat SemiBold"/>
                    <a:cs typeface="Montserrat SemiBold"/>
                  </a:rPr>
                  <a:t> </a:t>
                </a:r>
                <a14:m>
                  <m:oMath xmlns:m="http://schemas.openxmlformats.org/officeDocument/2006/math">
                    <m:r>
                      <a:rPr lang="en" sz="1600" i="0" dirty="0">
                        <a:solidFill>
                          <a:schemeClr val="dk1"/>
                        </a:solidFill>
                        <a:latin typeface="Montserrat SemiBold" panose="020B0604020202020204" charset="0"/>
                        <a:ea typeface="Montserrat SemiBold"/>
                        <a:cs typeface="Montserrat SemiBold"/>
                      </a:rPr>
                      <m:t>≤</m:t>
                    </m:r>
                  </m:oMath>
                </a14:m>
                <a:r>
                  <a:rPr lang="en" sz="1600" dirty="0">
                    <a:solidFill>
                      <a:schemeClr val="dk1"/>
                    </a:solidFill>
                    <a:latin typeface="Century Schoolbook" panose="02040604050505020304" pitchFamily="18" charset="0"/>
                    <a:ea typeface="Montserrat SemiBold"/>
                    <a:cs typeface="Montserrat SemiBold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sz="1600" dirty="0">
                            <a:solidFill>
                              <a:schemeClr val="dk1"/>
                            </a:solidFill>
                            <a:latin typeface="Montserrat SemiBold" panose="020B0604020202020204" charset="0"/>
                            <a:ea typeface="Montserrat SemiBold"/>
                            <a:cs typeface="Montserrat SemiBold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" sz="1600" i="0" dirty="0">
                            <a:solidFill>
                              <a:schemeClr val="dk1"/>
                            </a:solidFill>
                            <a:latin typeface="Montserrat SemiBold" panose="020B0604020202020204" charset="0"/>
                            <a:ea typeface="Montserrat SemiBold"/>
                            <a:cs typeface="Montserrat SemiBold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" sz="1600" i="0" dirty="0">
                            <a:solidFill>
                              <a:schemeClr val="dk1"/>
                            </a:solidFill>
                            <a:latin typeface="Montserrat SemiBold" panose="020B0604020202020204" charset="0"/>
                            <a:ea typeface="Montserrat SemiBold"/>
                            <a:cs typeface="Montserrat SemiBold"/>
                          </a:rPr>
                          <m:t>i</m:t>
                        </m:r>
                      </m:sub>
                    </m:sSub>
                    <m:d>
                      <m:dPr>
                        <m:ctrlPr>
                          <a:rPr lang="en" sz="1600" dirty="0">
                            <a:solidFill>
                              <a:schemeClr val="dk1"/>
                            </a:solidFill>
                            <a:latin typeface="Montserrat SemiBold" panose="020B0604020202020204" charset="0"/>
                            <a:ea typeface="Montserrat SemiBold"/>
                            <a:cs typeface="Montserrat SemiBold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" sz="1600" i="0" dirty="0">
                            <a:solidFill>
                              <a:schemeClr val="dk1"/>
                            </a:solidFill>
                            <a:latin typeface="Montserrat SemiBold" panose="020B0604020202020204" charset="0"/>
                            <a:ea typeface="Montserrat SemiBold"/>
                            <a:cs typeface="Montserrat SemiBold"/>
                          </a:rPr>
                          <m:t>k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dk1"/>
                  </a:solidFill>
                  <a:latin typeface="Century Schoolbook" panose="02040604050505020304" pitchFamily="18" charset="0"/>
                  <a:ea typeface="Montserrat SemiBold"/>
                  <a:cs typeface="Montserrat SemiBold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6CCC80-88C1-4E77-A96B-1B9D2930D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561" y="2156251"/>
                <a:ext cx="4019502" cy="830997"/>
              </a:xfrm>
              <a:prstGeom prst="rect">
                <a:avLst/>
              </a:prstGeom>
              <a:blipFill>
                <a:blip r:embed="rId4"/>
                <a:stretch>
                  <a:fillRect t="-22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Right 9">
            <a:extLst>
              <a:ext uri="{FF2B5EF4-FFF2-40B4-BE49-F238E27FC236}">
                <a16:creationId xmlns:a16="http://schemas.microsoft.com/office/drawing/2014/main" id="{CB782EBB-D9B5-416A-B43B-B9BF47D6A0E8}"/>
              </a:ext>
            </a:extLst>
          </p:cNvPr>
          <p:cNvSpPr/>
          <p:nvPr/>
        </p:nvSpPr>
        <p:spPr>
          <a:xfrm rot="10800000">
            <a:off x="3435827" y="2443496"/>
            <a:ext cx="347269" cy="23978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70BC98-C8AA-4701-851C-E457A7C94B44}"/>
                  </a:ext>
                </a:extLst>
              </p:cNvPr>
              <p:cNvSpPr txBox="1"/>
              <p:nvPr/>
            </p:nvSpPr>
            <p:spPr>
              <a:xfrm>
                <a:off x="622939" y="2214099"/>
                <a:ext cx="2516352" cy="77546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IN" sz="1600" dirty="0">
                    <a:solidFill>
                      <a:schemeClr val="dk1"/>
                    </a:solidFill>
                    <a:latin typeface="Century Schoolbook" panose="02040604050505020304" pitchFamily="18" charset="0"/>
                    <a:ea typeface="Montserrat SemiBold"/>
                    <a:cs typeface="Montserrat SemiBold"/>
                  </a:rPr>
                  <a:t>Using Lemma 2.4: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600" i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ontserrat SemiBold"/>
                          <a:cs typeface="Montserrat SemiBold"/>
                        </a:rPr>
                        <m:t>E</m:t>
                      </m:r>
                      <m:d>
                        <m:dPr>
                          <m:begChr m:val="["/>
                          <m:endChr m:val="|"/>
                          <m:ctrlPr>
                            <a:rPr lang="en-US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Montserrat SemiBold"/>
                              <a:cs typeface="Montserrat SemiBold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Montserrat SemiBold"/>
                                  <a:cs typeface="Montserrat SemiBold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 i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Montserrat SemiBold"/>
                                  <a:cs typeface="Montserrat SemiBold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IN" sz="1600" i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Montserrat SemiBold"/>
                                  <a:cs typeface="Montserrat SemiBold"/>
                                </a:rPr>
                                <m:t>sT</m:t>
                              </m:r>
                              <m:r>
                                <m:rPr>
                                  <m:sty m:val="p"/>
                                </m:rPr>
                                <a:rPr lang="en-IN" sz="1600" i="0" baseline="-25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Montserrat SemiBold"/>
                                  <a:cs typeface="Montserrat SemiBold"/>
                                </a:rPr>
                                <m:t>i</m:t>
                              </m:r>
                              <m:d>
                                <m:dPr>
                                  <m:ctrlPr>
                                    <a:rPr lang="en-IN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Montserrat SemiBold"/>
                                      <a:cs typeface="Montserrat SemiBold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1600" i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Montserrat SemiBold"/>
                                      <a:cs typeface="Montserrat SemiBold"/>
                                    </a:rPr>
                                    <m:t>k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" sz="16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i="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i="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en-US" sz="1600" i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Montserrat SemiBold"/>
                          <a:cs typeface="Montserrat SemiBold"/>
                        </a:rPr>
                        <m:t>]≤</m:t>
                      </m:r>
                      <m:sSup>
                        <m:sSupPr>
                          <m:ctrlPr>
                            <a:rPr lang="en-I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f>
                            <m:fPr>
                              <m:ctrlPr>
                                <a:rPr lang="en-IN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p>
                                  <m:r>
                                    <a:rPr lang="en-IN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IN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IN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  <m:sup>
                                  <m:r>
                                    <a:rPr lang="en-IN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IN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IN" sz="1600" dirty="0">
                  <a:solidFill>
                    <a:schemeClr val="dk1"/>
                  </a:solidFill>
                  <a:latin typeface="Century Schoolbook" panose="02040604050505020304" pitchFamily="18" charset="0"/>
                  <a:ea typeface="Montserrat SemiBold"/>
                  <a:cs typeface="Montserrat SemiBold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70BC98-C8AA-4701-851C-E457A7C94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39" y="2214099"/>
                <a:ext cx="2516352" cy="775469"/>
              </a:xfrm>
              <a:prstGeom prst="rect">
                <a:avLst/>
              </a:prstGeom>
              <a:blipFill>
                <a:blip r:embed="rId5"/>
                <a:stretch>
                  <a:fillRect t="-23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C9A69989-8E82-4DDB-B2A2-B0B831D4AB30}"/>
              </a:ext>
            </a:extLst>
          </p:cNvPr>
          <p:cNvSpPr/>
          <p:nvPr/>
        </p:nvSpPr>
        <p:spPr>
          <a:xfrm rot="5400000">
            <a:off x="1583422" y="3257410"/>
            <a:ext cx="355600" cy="23978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907B0F-1FAC-4E4B-9A67-A6DB52D88C9F}"/>
                  </a:ext>
                </a:extLst>
              </p:cNvPr>
              <p:cNvSpPr txBox="1"/>
              <p:nvPr/>
            </p:nvSpPr>
            <p:spPr>
              <a:xfrm>
                <a:off x="104838" y="3847826"/>
                <a:ext cx="4164087" cy="10835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6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IN" sz="16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 </m:t>
                      </m:r>
                      <m:sSup>
                        <m:sSupPr>
                          <m:ctrl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IN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N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IN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IN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 i="0" baseline="-20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IN" sz="1600" i="0" baseline="-14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600" i="0" baseline="-20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–</m:t>
                                  </m:r>
                                  <m:r>
                                    <a:rPr lang="en-US" sz="1600" i="0" baseline="-25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  <m:r>
                                    <a:rPr lang="en-IN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ₖ</m:t>
                                  </m:r>
                                </m:e>
                              </m:d>
                            </m:e>
                          </m:d>
                        </m:sup>
                      </m:sSup>
                      <m:r>
                        <a:rPr lang="en-IN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m:rPr>
                          <m:sty m:val="p"/>
                        </m:rP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IN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ₖ ] = ∏ᵢ </m:t>
                      </m:r>
                      <m:r>
                        <m:rPr>
                          <m:sty m:val="p"/>
                        </m:rPr>
                        <a:rPr lang="en-IN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IN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 </m:t>
                      </m:r>
                      <m:sSup>
                        <m:sSupPr>
                          <m:ctrl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IN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n-IN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sT</m:t>
                          </m:r>
                          <m:r>
                            <a:rPr lang="en-IN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ᵢ(</m:t>
                          </m:r>
                          <m:r>
                            <m:rPr>
                              <m:sty m:val="p"/>
                            </m:rPr>
                            <a:rPr lang="en-IN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IN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} | </m:t>
                          </m:r>
                          <m:r>
                            <m:rPr>
                              <m:sty m:val="p"/>
                            </m:rP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IN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ₖ</m:t>
                          </m:r>
                        </m:sup>
                      </m:sSup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IN" sz="1600" dirty="0">
                  <a:solidFill>
                    <a:schemeClr val="tx1"/>
                  </a:solidFill>
                  <a:latin typeface="Century Schoolbook" panose="02040604050505020304" pitchFamily="18" charset="0"/>
                </a:endParaRPr>
              </a:p>
              <a:p>
                <a:pPr algn="ctr"/>
                <a:endParaRPr lang="en-IN" sz="1600" dirty="0">
                  <a:solidFill>
                    <a:schemeClr val="tx1"/>
                  </a:solidFill>
                  <a:latin typeface="Century Schoolbook" panose="020406040505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 ∏ᵢ</m:t>
                      </m:r>
                      <m:r>
                        <a:rPr lang="en-US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sz="16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16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</m:e>
                                    <m:sup>
                                      <m:r>
                                        <a:rPr lang="en-IN" sz="16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n-IN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  <m:r>
                                    <a:rPr lang="en-IN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ᵢ</m:t>
                                  </m:r>
                                  <m:sSup>
                                    <m:sSupPr>
                                      <m:ctrlPr>
                                        <a:rPr lang="en-IN" sz="16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IN" sz="16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IN" sz="16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sz="16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IN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IN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IN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IN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sz="16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IN" sz="16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IN" sz="16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</m:e>
                                        <m:sup>
                                          <m:r>
                                            <a:rPr lang="en-IN" sz="16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IN" sz="16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IN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∑ᵢ </m:t>
                              </m:r>
                              <m:r>
                                <m:rPr>
                                  <m:sty m:val="p"/>
                                </m:rPr>
                                <a:rPr lang="en-IN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a:rPr lang="en-IN" sz="16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ᵢ</m:t>
                              </m:r>
                              <m:sSup>
                                <m:sSupPr>
                                  <m:ctrlPr>
                                    <a:rPr lang="en-IN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16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16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IN" sz="16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</m:oMath>
                  </m:oMathPara>
                </a14:m>
                <a:endParaRPr lang="en-IN" sz="1600" dirty="0">
                  <a:solidFill>
                    <a:schemeClr val="dk1"/>
                  </a:solidFill>
                  <a:latin typeface="Century Schoolbook" panose="02040604050505020304" pitchFamily="18" charset="0"/>
                  <a:ea typeface="Montserrat SemiBold"/>
                  <a:cs typeface="Montserrat SemiBold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907B0F-1FAC-4E4B-9A67-A6DB52D88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38" y="3847826"/>
                <a:ext cx="4164087" cy="1083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Right 13">
            <a:extLst>
              <a:ext uri="{FF2B5EF4-FFF2-40B4-BE49-F238E27FC236}">
                <a16:creationId xmlns:a16="http://schemas.microsoft.com/office/drawing/2014/main" id="{6A1CEEC4-0E75-4955-B2D5-C84EF4466005}"/>
              </a:ext>
            </a:extLst>
          </p:cNvPr>
          <p:cNvSpPr/>
          <p:nvPr/>
        </p:nvSpPr>
        <p:spPr>
          <a:xfrm>
            <a:off x="4466750" y="4269716"/>
            <a:ext cx="347269" cy="23978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28A0489-72B3-41A6-A3C7-DB0FBD42954D}"/>
                  </a:ext>
                </a:extLst>
              </p:cNvPr>
              <p:cNvSpPr txBox="1"/>
              <p:nvPr/>
            </p:nvSpPr>
            <p:spPr>
              <a:xfrm>
                <a:off x="4875077" y="4184835"/>
                <a:ext cx="4019502" cy="5791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buSzPts val="18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n-NO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r>
                        <m:rPr>
                          <m:sty m:val="p"/>
                        </m:rPr>
                        <a:rPr lang="nn-NO" sz="1600" i="0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nn-NO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n-NO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Li</m:t>
                      </m:r>
                      <m:d>
                        <m:dPr>
                          <m:ctrlPr>
                            <a:rPr lang="nn-NO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nn-NO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</m:d>
                      <m:r>
                        <a:rPr lang="en-US" sz="1600" i="0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nn-NO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≤ (</m:t>
                      </m:r>
                      <m:r>
                        <m:rPr>
                          <m:sty m:val="p"/>
                        </m:rPr>
                        <a:rPr lang="nn-NO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maxi</m:t>
                      </m:r>
                      <m:r>
                        <a:rPr lang="nn-NO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n-NO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Li</m:t>
                      </m:r>
                      <m:r>
                        <a:rPr lang="nn-NO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nn-NO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nn-NO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 · (∑</m:t>
                      </m:r>
                      <m:r>
                        <m:rPr>
                          <m:sty m:val="p"/>
                        </m:rPr>
                        <a:rPr lang="en-US" sz="1600" i="0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nn-NO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n-NO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Li</m:t>
                      </m:r>
                      <m:r>
                        <a:rPr lang="nn-NO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nn-NO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nn-NO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 ≤ </m:t>
                      </m:r>
                      <m:r>
                        <m:rPr>
                          <m:sty m:val="p"/>
                        </m:rPr>
                        <a:rPr lang="nn-NO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αn</m:t>
                      </m:r>
                      <m:r>
                        <a:rPr lang="nn-NO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·</m:t>
                      </m:r>
                      <m:r>
                        <m:rPr>
                          <m:sty m:val="p"/>
                        </m:rPr>
                        <a:rPr lang="nn-NO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nn-NO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nn-NO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αn</m:t>
                      </m:r>
                      <m:r>
                        <a:rPr lang="nn-NO" sz="1600" i="0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sz="1600" dirty="0">
                  <a:solidFill>
                    <a:schemeClr val="tx1"/>
                  </a:solidFill>
                  <a:latin typeface="Century Schoolbook" panose="020406040505050203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28A0489-72B3-41A6-A3C7-DB0FBD429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077" y="4184835"/>
                <a:ext cx="4019502" cy="5791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45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/>
          <p:nvPr/>
        </p:nvSpPr>
        <p:spPr>
          <a:xfrm>
            <a:off x="12192" y="163750"/>
            <a:ext cx="90897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800"/>
            </a:pPr>
            <a:endParaRPr lang="en" sz="1800" dirty="0">
              <a:solidFill>
                <a:schemeClr val="dk1"/>
              </a:solidFill>
              <a:latin typeface="+mn-lt"/>
              <a:ea typeface="Montserrat SemiBold"/>
              <a:cs typeface="Montserrat SemiBold"/>
            </a:endParaRPr>
          </a:p>
          <a:p>
            <a:pPr>
              <a:buSzPts val="1800"/>
            </a:pPr>
            <a:endParaRPr lang="en" sz="1800" dirty="0">
              <a:solidFill>
                <a:schemeClr val="dk1"/>
              </a:solidFill>
              <a:latin typeface="+mn-lt"/>
              <a:ea typeface="Montserrat SemiBold"/>
              <a:cs typeface="Montserrat SemiBold"/>
            </a:endParaRPr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1ED56BF5-9AE5-483E-BDDB-9161EB760A30}"/>
              </a:ext>
            </a:extLst>
          </p:cNvPr>
          <p:cNvSpPr txBox="1"/>
          <p:nvPr/>
        </p:nvSpPr>
        <p:spPr>
          <a:xfrm>
            <a:off x="298600" y="212108"/>
            <a:ext cx="8416638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800" dirty="0">
                <a:solidFill>
                  <a:schemeClr val="dk1"/>
                </a:solidFill>
                <a:latin typeface="Montserrat SemiBold"/>
                <a:sym typeface="Montserrat SemiBold"/>
              </a:rPr>
              <a:t>Lemma 2.6 – Proof (Sketch)</a:t>
            </a:r>
            <a:br>
              <a:rPr lang="en-IN" sz="1800" dirty="0">
                <a:solidFill>
                  <a:schemeClr val="dk1"/>
                </a:solidFill>
                <a:latin typeface="Montserrat SemiBold"/>
                <a:sym typeface="Montserrat SemiBold"/>
              </a:rPr>
            </a:b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43968999-9B9F-46D1-9147-3A2D35212C50}"/>
              </a:ext>
            </a:extLst>
          </p:cNvPr>
          <p:cNvSpPr/>
          <p:nvPr/>
        </p:nvSpPr>
        <p:spPr>
          <a:xfrm>
            <a:off x="558800" y="1148976"/>
            <a:ext cx="355600" cy="23978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7D8E88F-B3B6-4B51-B2BE-206CD2A5DE98}"/>
              </a:ext>
            </a:extLst>
          </p:cNvPr>
          <p:cNvSpPr/>
          <p:nvPr/>
        </p:nvSpPr>
        <p:spPr>
          <a:xfrm rot="5400000">
            <a:off x="4213392" y="1706635"/>
            <a:ext cx="347269" cy="23978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0C4697-3213-42E7-8D27-E2D559A4844A}"/>
                  </a:ext>
                </a:extLst>
              </p:cNvPr>
              <p:cNvSpPr txBox="1"/>
              <p:nvPr/>
            </p:nvSpPr>
            <p:spPr>
              <a:xfrm>
                <a:off x="1138602" y="1095591"/>
                <a:ext cx="757663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buSzPts val="1800"/>
                </a:pPr>
                <a:r>
                  <a:rPr lang="en" sz="1600" dirty="0">
                    <a:solidFill>
                      <a:schemeClr val="dk1"/>
                    </a:solidFill>
                    <a:latin typeface="Century Schoolbook" panose="02040604050505020304" pitchFamily="18" charset="0"/>
                    <a:ea typeface="Montserrat SemiBold"/>
                    <a:cs typeface="Montserrat SemiBold"/>
                  </a:rPr>
                  <a:t>Comparing to Lemma 2.5 </a:t>
                </a:r>
                <a:r>
                  <a:rPr lang="en" sz="1600" dirty="0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" sz="1600" dirty="0">
                        <a:solidFill>
                          <a:schemeClr val="dk1"/>
                        </a:solidFill>
                        <a:latin typeface="Century Schoolbook" panose="020406040505050203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" sz="1600" baseline="-25000" dirty="0">
                        <a:solidFill>
                          <a:schemeClr val="dk1"/>
                        </a:solidFill>
                        <a:latin typeface="Century Schoolbook" panose="020406040505050203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" sz="1600" baseline="30000" dirty="0">
                        <a:solidFill>
                          <a:schemeClr val="dk1"/>
                        </a:solidFill>
                        <a:latin typeface="Century Schoolbook" panose="020406040505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" sz="1600" dirty="0">
                        <a:solidFill>
                          <a:schemeClr val="dk1"/>
                        </a:solidFill>
                        <a:latin typeface="Century Schoolbook" panose="02040604050505020304" pitchFamily="18" charset="0"/>
                      </a:rPr>
                      <m:t> = 4</m:t>
                    </m:r>
                    <m:r>
                      <m:rPr>
                        <m:sty m:val="p"/>
                      </m:rPr>
                      <a:rPr lang="nn-NO" sz="16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αn</m:t>
                    </m:r>
                    <m:r>
                      <a:rPr lang="nn-NO" sz="1600" i="0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Century Schoolbook" panose="02040604050505020304" pitchFamily="18" charset="0"/>
                  </a:rPr>
                  <a:t> is our MOBD bound variable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0C4697-3213-42E7-8D27-E2D559A48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602" y="1095591"/>
                <a:ext cx="7576636" cy="338554"/>
              </a:xfrm>
              <a:prstGeom prst="rect">
                <a:avLst/>
              </a:prstGeom>
              <a:blipFill>
                <a:blip r:embed="rId3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8EDD2F-DE81-41C0-A130-D3EFB1C94415}"/>
                  </a:ext>
                </a:extLst>
              </p:cNvPr>
              <p:cNvSpPr txBox="1"/>
              <p:nvPr/>
            </p:nvSpPr>
            <p:spPr>
              <a:xfrm>
                <a:off x="348723" y="2107889"/>
                <a:ext cx="8416638" cy="92980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buSzPts val="1800"/>
                </a:pPr>
                <a:r>
                  <a:rPr lang="en-GB" sz="1600" dirty="0">
                    <a:solidFill>
                      <a:schemeClr val="dk1"/>
                    </a:solidFill>
                    <a:latin typeface="Century Schoolbook" panose="02040604050505020304" pitchFamily="18" charset="0"/>
                    <a:ea typeface="Montserrat SemiBold"/>
                    <a:cs typeface="Montserrat SemiBold"/>
                  </a:rPr>
                  <a:t>Using this, we finally obtain lemma 2.6:</a:t>
                </a:r>
              </a:p>
              <a:p>
                <a:pPr algn="ctr">
                  <a:buSzPts val="1800"/>
                </a:pPr>
                <a:endParaRPr lang="en-GB" sz="1600" dirty="0">
                  <a:solidFill>
                    <a:schemeClr val="dk1"/>
                  </a:solidFill>
                  <a:latin typeface="Century Schoolbook" panose="02040604050505020304" pitchFamily="18" charset="0"/>
                  <a:ea typeface="Montserrat SemiBold"/>
                  <a:cs typeface="Montserrat SemiBold"/>
                </a:endParaRPr>
              </a:p>
              <a:p>
                <a:pPr algn="ctr">
                  <a:buSzPts val="1800"/>
                </a:pPr>
                <a:r>
                  <a:rPr lang="en-US" altLang="en-US" sz="1600" dirty="0">
                    <a:solidFill>
                      <a:schemeClr val="tx1"/>
                    </a:solidFill>
                    <a:latin typeface="Century Schoolbook" panose="02040604050505020304" pitchFamily="18" charset="0"/>
                  </a:rPr>
                  <a:t>P[ 𝑋ₖ</a:t>
                </a:r>
                <a:r>
                  <a:rPr lang="en-US" altLang="en-US" sz="1600" baseline="-25000" dirty="0">
                    <a:solidFill>
                      <a:schemeClr val="tx1"/>
                    </a:solidFill>
                    <a:latin typeface="Century Schoolbook" panose="02040604050505020304" pitchFamily="18" charset="0"/>
                  </a:rPr>
                  <a:t>₂</a:t>
                </a:r>
                <a:r>
                  <a:rPr lang="en-US" altLang="en-US" sz="1600" dirty="0">
                    <a:solidFill>
                      <a:schemeClr val="tx1"/>
                    </a:solidFill>
                    <a:latin typeface="Century Schoolbook" panose="02040604050505020304" pitchFamily="18" charset="0"/>
                  </a:rPr>
                  <a:t> − 𝑋ₖ</a:t>
                </a:r>
                <a:r>
                  <a:rPr lang="en-US" altLang="en-US" sz="1600" baseline="-25000" dirty="0">
                    <a:solidFill>
                      <a:schemeClr val="tx1"/>
                    </a:solidFill>
                    <a:latin typeface="Century Schoolbook" panose="02040604050505020304" pitchFamily="18" charset="0"/>
                  </a:rPr>
                  <a:t>₁</a:t>
                </a:r>
                <a:r>
                  <a:rPr lang="en-US" altLang="en-US" sz="1600" dirty="0">
                    <a:solidFill>
                      <a:schemeClr val="tx1"/>
                    </a:solidFill>
                    <a:latin typeface="Century Schoolbook" panose="02040604050505020304" pitchFamily="18" charset="0"/>
                  </a:rPr>
                  <a:t> ≥ 𝑠 | 𝐴 ] ≤ 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en-US" sz="1600" dirty="0">
                                <a:solidFill>
                                  <a:schemeClr val="tx1"/>
                                </a:solidFill>
                                <a:latin typeface="Century Schoolbook" panose="02040604050505020304" pitchFamily="18" charset="0"/>
                              </a:rPr>
                              <m:t>−2</m:t>
                            </m:r>
                            <m:r>
                              <m:rPr>
                                <m:nor/>
                              </m:rPr>
                              <a:rPr lang="en-US" altLang="en-US" sz="1600" dirty="0">
                                <a:solidFill>
                                  <a:schemeClr val="tx1"/>
                                </a:solidFill>
                                <a:latin typeface="Century Schoolbook" panose="02040604050505020304" pitchFamily="18" charset="0"/>
                              </a:rPr>
                              <m:t>𝑠</m:t>
                            </m:r>
                            <m:r>
                              <m:rPr>
                                <m:nor/>
                              </m:rPr>
                              <a:rPr lang="en-US" altLang="en-US" sz="1600" dirty="0">
                                <a:solidFill>
                                  <a:schemeClr val="tx1"/>
                                </a:solidFill>
                                <a:latin typeface="Century Schoolbook" panose="02040604050505020304" pitchFamily="18" charset="0"/>
                              </a:rPr>
                              <m:t>²/(</m:t>
                            </m:r>
                            <m:r>
                              <m:rPr>
                                <m:nor/>
                              </m:rPr>
                              <a:rPr lang="en-US" altLang="en-US" sz="1600" dirty="0">
                                <a:solidFill>
                                  <a:schemeClr val="tx1"/>
                                </a:solidFill>
                                <a:latin typeface="Century Schoolbook" panose="02040604050505020304" pitchFamily="18" charset="0"/>
                              </a:rPr>
                              <m:t>𝑘</m:t>
                            </m:r>
                            <m:r>
                              <m:rPr>
                                <m:nor/>
                              </m:rPr>
                              <a:rPr lang="en-US" altLang="en-US" sz="1600" dirty="0">
                                <a:solidFill>
                                  <a:schemeClr val="tx1"/>
                                </a:solidFill>
                                <a:latin typeface="Century Schoolbook" panose="02040604050505020304" pitchFamily="18" charset="0"/>
                              </a:rPr>
                              <m:t>₂ − </m:t>
                            </m:r>
                            <m:r>
                              <m:rPr>
                                <m:nor/>
                              </m:rPr>
                              <a:rPr lang="en-US" altLang="en-US" sz="1600" dirty="0">
                                <a:solidFill>
                                  <a:schemeClr val="tx1"/>
                                </a:solidFill>
                                <a:latin typeface="Century Schoolbook" panose="02040604050505020304" pitchFamily="18" charset="0"/>
                              </a:rPr>
                              <m:t>𝑘</m:t>
                            </m:r>
                            <m:r>
                              <m:rPr>
                                <m:nor/>
                              </m:rPr>
                              <a:rPr lang="en-US" altLang="en-US" sz="1600" dirty="0">
                                <a:solidFill>
                                  <a:schemeClr val="tx1"/>
                                </a:solidFill>
                                <a:latin typeface="Century Schoolbook" panose="02040604050505020304" pitchFamily="18" charset="0"/>
                              </a:rPr>
                              <m:t>₁)·4</m:t>
                            </m:r>
                            <m:r>
                              <m:rPr>
                                <m:nor/>
                              </m:rPr>
                              <a:rPr lang="en-US" altLang="en-US" sz="1600" dirty="0">
                                <a:solidFill>
                                  <a:schemeClr val="tx1"/>
                                </a:solidFill>
                                <a:latin typeface="Century Schoolbook" panose="02040604050505020304" pitchFamily="18" charset="0"/>
                              </a:rPr>
                              <m:t>α</m:t>
                            </m:r>
                            <m:r>
                              <m:rPr>
                                <m:nor/>
                              </m:rPr>
                              <a:rPr lang="en-US" altLang="en-US" sz="1600" dirty="0">
                                <a:solidFill>
                                  <a:schemeClr val="tx1"/>
                                </a:solidFill>
                                <a:latin typeface="Century Schoolbook" panose="02040604050505020304" pitchFamily="18" charset="0"/>
                              </a:rPr>
                              <m:t>𝑛</m:t>
                            </m:r>
                            <m:r>
                              <m:rPr>
                                <m:nor/>
                              </m:rPr>
                              <a:rPr lang="en-US" altLang="en-US" sz="1600" dirty="0">
                                <a:solidFill>
                                  <a:schemeClr val="tx1"/>
                                </a:solidFill>
                                <a:latin typeface="Century Schoolbook" panose="02040604050505020304" pitchFamily="18" charset="0"/>
                              </a:rPr>
                              <m:t>²</m:t>
                            </m:r>
                          </m:e>
                        </m:d>
                      </m:sup>
                    </m:sSup>
                    <m:r>
                      <a:rPr lang="en-US" sz="16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en-US" sz="1600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rPr>
                      <m:t> 2</m:t>
                    </m:r>
                    <m:sSup>
                      <m:sSupPr>
                        <m:ctrlP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en-US" sz="1600" dirty="0">
                                <a:solidFill>
                                  <a:schemeClr val="tx1"/>
                                </a:solidFill>
                                <a:latin typeface="Century Schoolbook" panose="02040604050505020304" pitchFamily="18" charset="0"/>
                              </a:rPr>
                              <m:t> −</m:t>
                            </m:r>
                            <m:r>
                              <m:rPr>
                                <m:nor/>
                              </m:rPr>
                              <a:rPr lang="en-US" altLang="en-US" sz="1600" dirty="0">
                                <a:solidFill>
                                  <a:schemeClr val="tx1"/>
                                </a:solidFill>
                                <a:latin typeface="Century Schoolbook" panose="02040604050505020304" pitchFamily="18" charset="0"/>
                              </a:rPr>
                              <m:t>𝑠</m:t>
                            </m:r>
                            <m:r>
                              <m:rPr>
                                <m:nor/>
                              </m:rPr>
                              <a:rPr lang="en-US" altLang="en-US" sz="1600" dirty="0">
                                <a:solidFill>
                                  <a:schemeClr val="tx1"/>
                                </a:solidFill>
                                <a:latin typeface="Century Schoolbook" panose="02040604050505020304" pitchFamily="18" charset="0"/>
                              </a:rPr>
                              <m:t>²/(</m:t>
                            </m:r>
                            <m:r>
                              <m:rPr>
                                <m:nor/>
                              </m:rPr>
                              <a:rPr lang="en-US" altLang="en-US" sz="1600" dirty="0">
                                <a:solidFill>
                                  <a:schemeClr val="tx1"/>
                                </a:solidFill>
                                <a:latin typeface="Century Schoolbook" panose="02040604050505020304" pitchFamily="18" charset="0"/>
                              </a:rPr>
                              <m:t>𝑘</m:t>
                            </m:r>
                            <m:r>
                              <m:rPr>
                                <m:nor/>
                              </m:rPr>
                              <a:rPr lang="en-US" altLang="en-US" sz="1600" dirty="0">
                                <a:solidFill>
                                  <a:schemeClr val="tx1"/>
                                </a:solidFill>
                                <a:latin typeface="Century Schoolbook" panose="02040604050505020304" pitchFamily="18" charset="0"/>
                              </a:rPr>
                              <m:t>₂ − </m:t>
                            </m:r>
                            <m:r>
                              <m:rPr>
                                <m:nor/>
                              </m:rPr>
                              <a:rPr lang="en-US" altLang="en-US" sz="1600" dirty="0">
                                <a:solidFill>
                                  <a:schemeClr val="tx1"/>
                                </a:solidFill>
                                <a:latin typeface="Century Schoolbook" panose="02040604050505020304" pitchFamily="18" charset="0"/>
                              </a:rPr>
                              <m:t>𝑘</m:t>
                            </m:r>
                            <m:r>
                              <m:rPr>
                                <m:nor/>
                              </m:rPr>
                              <a:rPr lang="en-US" altLang="en-US" sz="1600" dirty="0">
                                <a:solidFill>
                                  <a:schemeClr val="tx1"/>
                                </a:solidFill>
                                <a:latin typeface="Century Schoolbook" panose="02040604050505020304" pitchFamily="18" charset="0"/>
                              </a:rPr>
                              <m:t>₁)·2</m:t>
                            </m:r>
                            <m:r>
                              <m:rPr>
                                <m:nor/>
                              </m:rPr>
                              <a:rPr lang="en-US" altLang="en-US" sz="1600" dirty="0">
                                <a:solidFill>
                                  <a:schemeClr val="tx1"/>
                                </a:solidFill>
                                <a:latin typeface="Century Schoolbook" panose="02040604050505020304" pitchFamily="18" charset="0"/>
                              </a:rPr>
                              <m:t>α</m:t>
                            </m:r>
                            <m:r>
                              <m:rPr>
                                <m:nor/>
                              </m:rPr>
                              <a:rPr lang="en-US" altLang="en-US" sz="1600" dirty="0">
                                <a:solidFill>
                                  <a:schemeClr val="tx1"/>
                                </a:solidFill>
                                <a:latin typeface="Century Schoolbook" panose="02040604050505020304" pitchFamily="18" charset="0"/>
                              </a:rPr>
                              <m:t>𝑛</m:t>
                            </m:r>
                            <m:r>
                              <m:rPr>
                                <m:nor/>
                              </m:rPr>
                              <a:rPr lang="en-US" altLang="en-US" sz="1600" dirty="0">
                                <a:solidFill>
                                  <a:schemeClr val="tx1"/>
                                </a:solidFill>
                                <a:latin typeface="Century Schoolbook" panose="02040604050505020304" pitchFamily="18" charset="0"/>
                              </a:rPr>
                              <m:t>²</m:t>
                            </m:r>
                          </m:e>
                        </m:d>
                      </m:sup>
                    </m:sSup>
                  </m:oMath>
                </a14:m>
                <a:endParaRPr lang="en-GB" sz="1600" dirty="0">
                  <a:solidFill>
                    <a:schemeClr val="dk1"/>
                  </a:solidFill>
                  <a:latin typeface="Century Schoolbook" panose="02040604050505020304" pitchFamily="18" charset="0"/>
                  <a:ea typeface="Montserrat SemiBold"/>
                  <a:cs typeface="Montserrat SemiBold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8EDD2F-DE81-41C0-A130-D3EFB1C94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23" y="2107889"/>
                <a:ext cx="8416638" cy="929806"/>
              </a:xfrm>
              <a:prstGeom prst="rect">
                <a:avLst/>
              </a:prstGeom>
              <a:blipFill>
                <a:blip r:embed="rId4"/>
                <a:stretch>
                  <a:fillRect t="-1974" b="-78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07FB26-3C90-4FC2-AC4D-24AEE3A94877}"/>
                  </a:ext>
                </a:extLst>
              </p:cNvPr>
              <p:cNvSpPr txBox="1"/>
              <p:nvPr/>
            </p:nvSpPr>
            <p:spPr>
              <a:xfrm>
                <a:off x="302442" y="3230553"/>
                <a:ext cx="8416638" cy="17491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buSzPts val="1800"/>
                </a:pPr>
                <a:br>
                  <a:rPr lang="en-IN" sz="1600" dirty="0">
                    <a:solidFill>
                      <a:schemeClr val="dk1"/>
                    </a:solidFill>
                    <a:latin typeface="Century Schoolbook" panose="02040604050505020304" pitchFamily="18" charset="0"/>
                    <a:ea typeface="Montserrat SemiBold"/>
                    <a:cs typeface="Montserrat SemiBold"/>
                  </a:rPr>
                </a:br>
                <a:r>
                  <a:rPr lang="en-IN" sz="1600" dirty="0">
                    <a:solidFill>
                      <a:schemeClr val="dk1"/>
                    </a:solidFill>
                    <a:latin typeface="Century Schoolbook" panose="02040604050505020304" pitchFamily="18" charset="0"/>
                    <a:ea typeface="Montserrat SemiBold"/>
                    <a:cs typeface="Montserrat SemiBold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ontserrat SemiBold"/>
                        <a:cs typeface="Montserrat SemiBold"/>
                      </a:rPr>
                      <m:t>0&lt;</m:t>
                    </m:r>
                    <m:sSub>
                      <m:sSubPr>
                        <m:ctrlPr>
                          <a:rPr lang="en-IN" sz="1600" b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600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  <m:t>k</m:t>
                        </m:r>
                      </m:e>
                      <m:sub>
                        <m:r>
                          <a:rPr lang="en-IN" sz="1600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  <m:t>1</m:t>
                        </m:r>
                      </m:sub>
                    </m:sSub>
                    <m:r>
                      <a:rPr lang="en-IN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ontserrat SemiBold"/>
                        <a:cs typeface="Montserrat SemiBold"/>
                      </a:rPr>
                      <m:t>&lt;</m:t>
                    </m:r>
                    <m:sSub>
                      <m:sSubPr>
                        <m:ctrlPr>
                          <a:rPr lang="en-IN" sz="1600" b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600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  <m:t>k</m:t>
                        </m:r>
                      </m:e>
                      <m:sub>
                        <m:r>
                          <a:rPr lang="en-IN" sz="1600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schemeClr val="dk1"/>
                    </a:solidFill>
                    <a:latin typeface="Century Schoolbook" panose="02040604050505020304" pitchFamily="18" charset="0"/>
                    <a:ea typeface="Montserrat SemiBold"/>
                    <a:cs typeface="Montserrat SemiBold"/>
                  </a:rPr>
                  <a:t> and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ontserrat SemiBold"/>
                        <a:cs typeface="Montserrat SemiBold"/>
                      </a:rPr>
                      <m:t>h</m:t>
                    </m:r>
                    <m:r>
                      <a:rPr lang="en-IN" sz="1600" b="0" i="0" baseline="3000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ontserrat SemiBold"/>
                        <a:cs typeface="Montserrat SemiBold"/>
                      </a:rPr>
                      <m:t>(</m:t>
                    </m:r>
                    <m:sSub>
                      <m:sSubPr>
                        <m:ctrlPr>
                          <a:rPr lang="en-IN" sz="1600" b="0" baseline="3000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600" b="0" i="0" baseline="3000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  <m:t>k</m:t>
                        </m:r>
                      </m:e>
                      <m:sub>
                        <m:r>
                          <a:rPr lang="en-IN" sz="1600" b="0" i="0" baseline="3000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  <m:t>1</m:t>
                        </m:r>
                      </m:sub>
                    </m:sSub>
                    <m:r>
                      <a:rPr lang="en-IN" sz="1600" b="0" i="0" baseline="3000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ontserrat SemiBold"/>
                        <a:cs typeface="Montserrat SemiBold"/>
                      </a:rPr>
                      <m:t>)</m:t>
                    </m:r>
                  </m:oMath>
                </a14:m>
                <a:r>
                  <a:rPr lang="en-GB" sz="1600" baseline="30000" dirty="0">
                    <a:solidFill>
                      <a:schemeClr val="dk1"/>
                    </a:solidFill>
                    <a:latin typeface="Century Schoolbook" panose="02040604050505020304" pitchFamily="18" charset="0"/>
                    <a:ea typeface="Montserrat SemiBold"/>
                    <a:cs typeface="Montserrat SemiBold"/>
                  </a:rPr>
                  <a:t> </a:t>
                </a:r>
                <a:r>
                  <a:rPr lang="en-GB" sz="1600" dirty="0">
                    <a:solidFill>
                      <a:schemeClr val="dk1"/>
                    </a:solidFill>
                    <a:latin typeface="Century Schoolbook" panose="02040604050505020304" pitchFamily="18" charset="0"/>
                    <a:ea typeface="Montserrat SemiBold"/>
                    <a:cs typeface="Montserrat SemiBold"/>
                  </a:rPr>
                  <a:t>be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600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  <m:t>k</m:t>
                        </m:r>
                      </m:e>
                      <m:sub>
                        <m:r>
                          <a:rPr lang="en-IN" sz="1600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schemeClr val="dk1"/>
                    </a:solidFill>
                    <a:latin typeface="Century Schoolbook" panose="02040604050505020304" pitchFamily="18" charset="0"/>
                    <a:ea typeface="Montserrat SemiBold"/>
                    <a:cs typeface="Montserrat SemiBold"/>
                  </a:rPr>
                  <a:t> history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a:rPr lang="en-IN" sz="1600" i="0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I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l-GR" sz="1600" dirty="0">
                        <a:solidFill>
                          <a:schemeClr val="dk1"/>
                        </a:solidFill>
                        <a:latin typeface="Century Schoolbook" panose="020406040505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sz="1600" dirty="0">
                        <a:solidFill>
                          <a:schemeClr val="dk1"/>
                        </a:solidFill>
                        <a:latin typeface="Century Schoolbook" panose="02040604050505020304" pitchFamily="18" charset="0"/>
                      </a:rPr>
                      <m:t>α</m:t>
                    </m:r>
                    <m:r>
                      <m:rPr>
                        <m:sty m:val="p"/>
                      </m:rPr>
                      <a:rPr lang="en-IN" sz="1600" i="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IN" sz="1600" b="0" dirty="0" smtClean="0">
                        <a:solidFill>
                          <a:schemeClr val="dk1"/>
                        </a:solidFill>
                        <a:latin typeface="Century Schoolbook" panose="02040604050505020304" pitchFamily="18" charset="0"/>
                      </a:rPr>
                      <m:t>.</m:t>
                    </m:r>
                  </m:oMath>
                </a14:m>
                <a:r>
                  <a:rPr lang="en-GB" sz="1600" dirty="0">
                    <a:solidFill>
                      <a:schemeClr val="dk1"/>
                    </a:solidFill>
                    <a:latin typeface="Century Schoolbook" panose="02040604050505020304" pitchFamily="18" charset="0"/>
                    <a:ea typeface="Montserrat SemiBold"/>
                    <a:cs typeface="Montserrat SemiBold"/>
                  </a:rPr>
                  <a:t> Let A denote the</a:t>
                </a:r>
              </a:p>
              <a:p>
                <a:pPr algn="ctr">
                  <a:buSzPts val="1800"/>
                </a:pPr>
                <a:endParaRPr lang="en-GB" sz="1600" dirty="0">
                  <a:solidFill>
                    <a:schemeClr val="dk1"/>
                  </a:solidFill>
                  <a:latin typeface="Century Schoolbook" panose="02040604050505020304" pitchFamily="18" charset="0"/>
                  <a:ea typeface="Montserrat SemiBold"/>
                  <a:cs typeface="Montserrat SemiBold"/>
                </a:endParaRPr>
              </a:p>
              <a:p>
                <a:pPr algn="ctr">
                  <a:buSzPts val="1800"/>
                </a:pPr>
                <a:r>
                  <a:rPr lang="en-GB" sz="1600" dirty="0">
                    <a:solidFill>
                      <a:schemeClr val="dk1"/>
                    </a:solidFill>
                    <a:latin typeface="Century Schoolbook" panose="02040604050505020304" pitchFamily="18" charset="0"/>
                    <a:ea typeface="Montserrat SemiBold"/>
                    <a:cs typeface="Montserrat SemiBold"/>
                  </a:rPr>
                  <a:t> event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600" b="0" i="0" u="sng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ontserrat SemiBold"/>
                        <a:cs typeface="Montserrat SemiBold"/>
                      </a:rPr>
                      <m:t>H</m:t>
                    </m:r>
                    <m:d>
                      <m:dPr>
                        <m:ctrlPr>
                          <a:rPr lang="en-IN" sz="1600" b="0" u="sng" baseline="3000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b="0" u="sng" baseline="1400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Montserrat SemiBold"/>
                                <a:cs typeface="Montserrat SemiBold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1600" b="0" i="0" u="sng" baseline="1400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Montserrat SemiBold"/>
                                <a:cs typeface="Montserrat SemiBold"/>
                              </a:rPr>
                              <m:t>k</m:t>
                            </m:r>
                          </m:e>
                          <m:sub>
                            <m:r>
                              <a:rPr lang="en-IN" sz="1600" b="0" i="0" u="sng" baseline="1400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Montserrat SemiBold"/>
                                <a:cs typeface="Montserrat SemiBold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1600" dirty="0">
                    <a:solidFill>
                      <a:schemeClr val="dk1"/>
                    </a:solidFill>
                    <a:latin typeface="Century Schoolbook" panose="02040604050505020304" pitchFamily="18" charset="0"/>
                    <a:ea typeface="Montserrat SemiBold"/>
                    <a:cs typeface="Montserrat SemiBold"/>
                  </a:rPr>
                  <a:t> ═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600" i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ontserrat SemiBold"/>
                        <a:cs typeface="Montserrat SemiBold"/>
                      </a:rPr>
                      <m:t>h</m:t>
                    </m:r>
                    <m:r>
                      <a:rPr lang="en-IN" sz="1600" i="0" baseline="3000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ontserrat SemiBold"/>
                        <a:cs typeface="Montserrat SemiBold"/>
                      </a:rPr>
                      <m:t>(</m:t>
                    </m:r>
                    <m:sSub>
                      <m:sSubPr>
                        <m:ctrlPr>
                          <a:rPr lang="en-IN" sz="1600" baseline="300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600" i="0" baseline="300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  <m:t>k</m:t>
                        </m:r>
                      </m:e>
                      <m:sub>
                        <m:r>
                          <a:rPr lang="en-IN" sz="1600" i="0" baseline="300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  <m:t>1</m:t>
                        </m:r>
                        <m:r>
                          <a:rPr lang="en-IN" sz="1600" b="0" i="0" baseline="3000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schemeClr val="dk1"/>
                    </a:solidFill>
                    <a:latin typeface="Century Schoolbook" panose="02040604050505020304" pitchFamily="18" charset="0"/>
                    <a:ea typeface="Montserrat SemiBold"/>
                    <a:cs typeface="Montserrat SemiBold"/>
                  </a:rPr>
                  <a:t> then: </a:t>
                </a:r>
                <a:br>
                  <a:rPr lang="en-GB" sz="1600" dirty="0">
                    <a:solidFill>
                      <a:schemeClr val="dk1"/>
                    </a:solidFill>
                    <a:latin typeface="Century Schoolbook" panose="02040604050505020304" pitchFamily="18" charset="0"/>
                    <a:ea typeface="Montserrat SemiBold"/>
                    <a:cs typeface="Montserrat SemiBold"/>
                  </a:rPr>
                </a:br>
                <a:br>
                  <a:rPr lang="en-GB" sz="1600" dirty="0">
                    <a:solidFill>
                      <a:schemeClr val="dk1"/>
                    </a:solidFill>
                    <a:latin typeface="Century Schoolbook" panose="02040604050505020304" pitchFamily="18" charset="0"/>
                    <a:ea typeface="Montserrat SemiBold"/>
                    <a:cs typeface="Montserrat SemiBold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IN" sz="1600" b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1600" b="0" i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IN" sz="1600" b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Montserrat SemiBold"/>
                                <a:cs typeface="Montserrat SemiBold"/>
                              </a:rPr>
                            </m:ctrlPr>
                          </m:dPr>
                          <m:e>
                            <m:r>
                              <a:rPr lang="en-IN" sz="1600" b="0" i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Montserrat SemiBold"/>
                                <a:cs typeface="Montserrat SemiBold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IN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ontserrat SemiBold"/>
                        <a:cs typeface="Montserrat SemiBold"/>
                      </a:rPr>
                      <m:t>E</m:t>
                    </m:r>
                    <m:d>
                      <m:dPr>
                        <m:endChr m:val="|"/>
                        <m:ctrlPr>
                          <a:rPr lang="en-IN" sz="1600" b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b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Montserrat SemiBold"/>
                                <a:cs typeface="Montserrat SemiBold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1600" b="0" i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Montserrat SemiBold"/>
                                <a:cs typeface="Montserrat SemiBold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sz="1600" b="0" i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Montserrat SemiBold"/>
                                <a:cs typeface="Montserrat SemiBold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IN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ontserrat SemiBold"/>
                        <a:cs typeface="Montserrat SemiBold"/>
                      </a:rPr>
                      <m:t> </m:t>
                    </m:r>
                    <m:r>
                      <m:rPr>
                        <m:sty m:val="p"/>
                      </m:rPr>
                      <a:rPr lang="en-IN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ontserrat SemiBold"/>
                        <a:cs typeface="Montserrat SemiBold"/>
                      </a:rPr>
                      <m:t>H</m:t>
                    </m:r>
                    <m:r>
                      <a:rPr lang="en-IN" sz="1600" b="0" i="0" baseline="3000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ontserrat SemiBold"/>
                        <a:cs typeface="Montserrat SemiBold"/>
                      </a:rPr>
                      <m:t>(</m:t>
                    </m:r>
                    <m:r>
                      <m:rPr>
                        <m:sty m:val="p"/>
                      </m:rPr>
                      <a:rPr lang="en-IN" sz="1600" b="0" i="0" baseline="3000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ontserrat SemiBold"/>
                        <a:cs typeface="Montserrat SemiBold"/>
                      </a:rPr>
                      <m:t>k</m:t>
                    </m:r>
                    <m:r>
                      <a:rPr lang="en-IN" sz="1600" b="0" i="0" baseline="-2500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ontserrat SemiBold"/>
                        <a:cs typeface="Montserrat SemiBold"/>
                      </a:rPr>
                      <m:t>2</m:t>
                    </m:r>
                    <m:r>
                      <a:rPr lang="en-IN" sz="1600" b="0" i="0" baseline="3000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ontserrat SemiBold"/>
                        <a:cs typeface="Montserrat SemiBold"/>
                      </a:rPr>
                      <m:t>)</m:t>
                    </m:r>
                    <m:r>
                      <a:rPr lang="en-IN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ontserrat SemiBold"/>
                        <a:cs typeface="Montserrat SemiBold"/>
                      </a:rPr>
                      <m:t>)</m:t>
                    </m:r>
                  </m:oMath>
                </a14:m>
                <a:r>
                  <a:rPr lang="en-GB" sz="1600" dirty="0">
                    <a:solidFill>
                      <a:schemeClr val="dk1"/>
                    </a:solidFill>
                    <a:latin typeface="Century Schoolbook" panose="02040604050505020304" pitchFamily="18" charset="0"/>
                    <a:ea typeface="Montserrat SemiBold"/>
                    <a:cs typeface="Montserrat SemiBold"/>
                  </a:rPr>
                  <a:t> </a:t>
                </a:r>
                <a14:m>
                  <m:oMath xmlns:m="http://schemas.openxmlformats.org/officeDocument/2006/math">
                    <m:r>
                      <a:rPr lang="en-IN" sz="1600" b="0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ontserrat SemiBold"/>
                        <a:cs typeface="Montserrat SemiBold"/>
                      </a:rPr>
                      <m:t>−</m:t>
                    </m:r>
                    <m:r>
                      <m:rPr>
                        <m:sty m:val="p"/>
                      </m:rPr>
                      <a:rPr lang="en-IN" sz="1600" b="0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ontserrat SemiBold"/>
                        <a:cs typeface="Montserrat SemiBold"/>
                      </a:rPr>
                      <m:t>E</m:t>
                    </m:r>
                    <m:d>
                      <m:dPr>
                        <m:ctrlPr>
                          <a:rPr lang="en-IN" sz="1600" b="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b="0" dirty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Montserrat SemiBold"/>
                                <a:cs typeface="Montserrat SemiBold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1600" b="0" i="0" dirty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Montserrat SemiBold"/>
                                <a:cs typeface="Montserrat SemiBold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sz="1600" b="0" i="0" dirty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Montserrat SemiBold"/>
                                <a:cs typeface="Montserrat SemiBold"/>
                              </a:rPr>
                              <m:t>n</m:t>
                            </m:r>
                          </m:sub>
                        </m:sSub>
                      </m:e>
                      <m:e>
                        <m:r>
                          <m:rPr>
                            <m:sty m:val="p"/>
                          </m:rPr>
                          <a:rPr lang="en-IN" sz="1600" b="0" i="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  <m:t>A</m:t>
                        </m:r>
                      </m:e>
                    </m:d>
                    <m:r>
                      <a:rPr lang="en-IN" sz="1600" b="0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ontserrat SemiBold"/>
                        <a:cs typeface="Montserrat SemiBold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IN" sz="1600" b="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</m:ctrlPr>
                      </m:dPr>
                      <m:e>
                        <m:r>
                          <a:rPr lang="en-IN" sz="1600" b="0" i="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  <m:t> </m:t>
                        </m:r>
                        <m:r>
                          <a:rPr lang="en-IN" sz="1600" b="0" i="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  <m:t>≥</m:t>
                        </m:r>
                        <m:r>
                          <m:rPr>
                            <m:sty m:val="p"/>
                          </m:rPr>
                          <a:rPr lang="en-IN" sz="1600" b="0" i="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  <m:t>s</m:t>
                        </m:r>
                        <m:r>
                          <a:rPr lang="en-IN" sz="1600" b="0" i="0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Montserrat SemiBold"/>
                            <a:cs typeface="Montserrat SemiBold"/>
                          </a:rPr>
                          <m:t> </m:t>
                        </m:r>
                      </m:e>
                    </m:d>
                    <m:r>
                      <a:rPr lang="en-IN" sz="1600" b="0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ontserrat SemiBold"/>
                        <a:cs typeface="Montserrat SemiBold"/>
                      </a:rPr>
                      <m:t> </m:t>
                    </m:r>
                    <m:r>
                      <m:rPr>
                        <m:sty m:val="p"/>
                      </m:rPr>
                      <a:rPr lang="en-IN" sz="1600" b="0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ontserrat SemiBold"/>
                        <a:cs typeface="Montserrat SemiBold"/>
                      </a:rPr>
                      <m:t>A</m:t>
                    </m:r>
                    <m:r>
                      <a:rPr lang="en-IN" sz="1600" b="0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Montserrat SemiBold"/>
                        <a:cs typeface="Montserrat SemiBold"/>
                      </a:rPr>
                      <m:t>)≤2∗</m:t>
                    </m:r>
                    <m:r>
                      <m:rPr>
                        <m:sty m:val="p"/>
                      </m:rPr>
                      <a:rPr lang="en-IN" sz="1600" i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IN" sz="1600" i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IN" sz="16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60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sz="1600" i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IN" sz="1600" i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sz="1600" i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IN" sz="160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6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1600" i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IN" sz="1600" i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sz="1600" i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16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1600" i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IN" sz="1600" i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nor/>
                          </m:rPr>
                          <a:rPr lang="el-GR" sz="1600">
                            <a:solidFill>
                              <a:srgbClr val="ECECEC"/>
                            </a:solidFill>
                            <a:latin typeface="Century Schoolbook" panose="02040604050505020304" pitchFamily="18" charset="0"/>
                          </a:rPr>
                          <m:t>α</m:t>
                        </m:r>
                        <m:r>
                          <a:rPr lang="en-IN" sz="1600" i="0">
                            <a:solidFill>
                              <a:srgbClr val="ECECE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IN" sz="1600">
                                <a:solidFill>
                                  <a:srgbClr val="ECECE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sz="1600" i="0">
                                <a:solidFill>
                                  <a:srgbClr val="ECECEC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lang="en-IN" sz="1600" i="0">
                                <a:solidFill>
                                  <a:srgbClr val="ECECE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sz="1600" i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dk1"/>
                  </a:solidFill>
                  <a:latin typeface="Century Schoolbook" panose="02040604050505020304" pitchFamily="18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07FB26-3C90-4FC2-AC4D-24AEE3A94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2" y="3230553"/>
                <a:ext cx="8416638" cy="17491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773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/>
          <p:nvPr/>
        </p:nvSpPr>
        <p:spPr>
          <a:xfrm>
            <a:off x="12192" y="163750"/>
            <a:ext cx="90897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800"/>
            </a:pPr>
            <a:endParaRPr lang="en" sz="1800" dirty="0">
              <a:solidFill>
                <a:schemeClr val="dk1"/>
              </a:solidFill>
              <a:latin typeface="+mn-lt"/>
              <a:ea typeface="Montserrat SemiBold"/>
              <a:cs typeface="Montserrat SemiBold"/>
            </a:endParaRPr>
          </a:p>
          <a:p>
            <a:pPr>
              <a:buSzPts val="1800"/>
            </a:pPr>
            <a:endParaRPr lang="en" sz="1800" dirty="0">
              <a:solidFill>
                <a:schemeClr val="dk1"/>
              </a:solidFill>
              <a:latin typeface="+mn-lt"/>
              <a:ea typeface="Montserrat SemiBold"/>
              <a:cs typeface="Montserrat SemiBold"/>
            </a:endParaRPr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1ED56BF5-9AE5-483E-BDDB-9161EB760A30}"/>
              </a:ext>
            </a:extLst>
          </p:cNvPr>
          <p:cNvSpPr txBox="1"/>
          <p:nvPr/>
        </p:nvSpPr>
        <p:spPr>
          <a:xfrm>
            <a:off x="298600" y="226796"/>
            <a:ext cx="8416638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800" dirty="0">
                <a:solidFill>
                  <a:schemeClr val="dk1"/>
                </a:solidFill>
                <a:latin typeface="Montserrat SemiBold"/>
                <a:sym typeface="Montserrat SemiBold"/>
              </a:rPr>
              <a:t>Lemma 2.7</a:t>
            </a:r>
            <a:br>
              <a:rPr lang="en-IN" sz="1800" dirty="0">
                <a:solidFill>
                  <a:schemeClr val="dk1"/>
                </a:solidFill>
                <a:latin typeface="Montserrat SemiBold"/>
                <a:sym typeface="Montserrat SemiBold"/>
              </a:rPr>
            </a:br>
            <a:endParaRPr lang="en-US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262EB02-FE8F-4E93-9790-75804995A229}"/>
                  </a:ext>
                </a:extLst>
              </p:cNvPr>
              <p:cNvSpPr txBox="1"/>
              <p:nvPr/>
            </p:nvSpPr>
            <p:spPr>
              <a:xfrm>
                <a:off x="298600" y="958079"/>
                <a:ext cx="8755523" cy="28600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IN" sz="1600" b="0" dirty="0">
                  <a:solidFill>
                    <a:schemeClr val="dk1"/>
                  </a:solidFill>
                  <a:latin typeface="Century Schoolbook" panose="02040604050505020304" pitchFamily="18" charset="0"/>
                </a:endParaRPr>
              </a:p>
              <a:p>
                <a:pPr>
                  <a:buSzPts val="1800"/>
                </a:pPr>
                <a:r>
                  <a:rPr lang="en" sz="1800" dirty="0">
                    <a:solidFill>
                      <a:srgbClr val="FFFFFF"/>
                    </a:solidFill>
                    <a:latin typeface="Century Schoolbook" panose="02040604050505020304" pitchFamily="18" charset="0"/>
                  </a:rPr>
                  <a:t>Let</a:t>
                </a:r>
                <a:r>
                  <a:rPr lang="en-IN" sz="1800" dirty="0">
                    <a:solidFill>
                      <a:srgbClr val="FFFFFF"/>
                    </a:solidFill>
                    <a:latin typeface="Century Schoolbook" panose="02040604050505020304" pitchFamily="18" charset="0"/>
                  </a:rPr>
                  <a:t> n and s be positive integers. Then, for any real </a:t>
                </a:r>
                <a:r>
                  <a:rPr lang="el-GR" sz="1800" dirty="0">
                    <a:solidFill>
                      <a:srgbClr val="FFFFFF"/>
                    </a:solidFill>
                    <a:latin typeface="Century Schoolbook" panose="02040604050505020304" pitchFamily="18" charset="0"/>
                  </a:rPr>
                  <a:t>α </a:t>
                </a:r>
                <a:r>
                  <a:rPr lang="en-IN" sz="1800" dirty="0">
                    <a:solidFill>
                      <a:srgbClr val="FFFFFF"/>
                    </a:solidFill>
                    <a:latin typeface="Century Schoolbook" panose="02040604050505020304" pitchFamily="18" charset="0"/>
                  </a:rPr>
                  <a:t>with 0 &lt; </a:t>
                </a:r>
                <a:r>
                  <a:rPr lang="el-GR" sz="1800" dirty="0">
                    <a:solidFill>
                      <a:srgbClr val="FFFFFF"/>
                    </a:solidFill>
                    <a:latin typeface="Century Schoolbook" panose="02040604050505020304" pitchFamily="18" charset="0"/>
                  </a:rPr>
                  <a:t>α ≤ 1 </a:t>
                </a:r>
                <a:r>
                  <a:rPr lang="en-IN" sz="1800" dirty="0">
                    <a:solidFill>
                      <a:srgbClr val="FFFFFF"/>
                    </a:solidFill>
                    <a:latin typeface="Century Schoolbook" panose="02040604050505020304" pitchFamily="18" charset="0"/>
                  </a:rPr>
                  <a:t>and any two positive integers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800" b="0" i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IN" sz="1800" b="0" i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8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18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IN" sz="18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800" dirty="0">
                    <a:solidFill>
                      <a:srgbClr val="FFFFFF"/>
                    </a:solidFill>
                    <a:latin typeface="Century Schoolbook" panose="02040604050505020304" pitchFamily="18" charset="0"/>
                  </a:rPr>
                  <a:t>k₂ satisfying:</a:t>
                </a:r>
                <a14:m>
                  <m:oMath xmlns:m="http://schemas.openxmlformats.org/officeDocument/2006/math">
                    <m:r>
                      <a:rPr lang="en-IN" sz="18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IN" sz="1800" b="0" dirty="0">
                    <a:solidFill>
                      <a:srgbClr val="FFFFFF"/>
                    </a:solidFill>
                    <a:latin typeface="Century Schoolbook" panose="02040604050505020304" pitchFamily="18" charset="0"/>
                  </a:rPr>
                </a:br>
                <a:br>
                  <a:rPr lang="en-IN" sz="1800" b="0" dirty="0">
                    <a:solidFill>
                      <a:srgbClr val="FFFFFF"/>
                    </a:solidFill>
                    <a:latin typeface="Century Schoolbook" panose="020406040505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800" b="0" i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IN" sz="1800" b="0" i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8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IN" sz="18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IN" sz="18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⁡(1/</m:t>
                    </m:r>
                    <m:r>
                      <m:rPr>
                        <m:nor/>
                      </m:rPr>
                      <a:rPr lang="el-GR" sz="1800" dirty="0">
                        <a:solidFill>
                          <a:srgbClr val="FFFFFF"/>
                        </a:solidFill>
                        <a:latin typeface="Century Schoolbook" panose="02040604050505020304" pitchFamily="18" charset="0"/>
                      </a:rPr>
                      <m:t>α</m:t>
                    </m:r>
                    <m:r>
                      <m:rPr>
                        <m:nor/>
                      </m:rPr>
                      <a:rPr lang="en-IN" sz="1800" b="0" dirty="0" smtClean="0">
                        <a:solidFill>
                          <a:srgbClr val="FFFFFF"/>
                        </a:solidFill>
                        <a:latin typeface="Century Schoolbook" panose="02040604050505020304" pitchFamily="18" charset="0"/>
                      </a:rPr>
                      <m:t>)</m:t>
                    </m:r>
                  </m:oMath>
                </a14:m>
                <a:r>
                  <a:rPr lang="en-IN" sz="1800" dirty="0">
                    <a:solidFill>
                      <a:srgbClr val="FFFFFF"/>
                    </a:solidFill>
                    <a:latin typeface="Century Schoolbook" panose="02040604050505020304" pitchFamily="18" charset="0"/>
                  </a:rPr>
                  <a:t> 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0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800" b="0" i="0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IN" sz="1800" b="0" i="0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800" b="0" i="0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IN" sz="1800" b="0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800" b="0" i="0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IN" sz="1800" b="0" i="0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800" b="0" i="0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800" dirty="0">
                    <a:solidFill>
                      <a:srgbClr val="FFFFFF"/>
                    </a:solidFill>
                    <a:latin typeface="Century Schoolbook" panose="02040604050505020304" pitchFamily="18" charset="0"/>
                  </a:rPr>
                  <a:t>		and	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800" b="0" i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IN" sz="1800" b="0" i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8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IN" sz="1800" b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1800" b="0" i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IN" sz="1800" b="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1800" b="0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IN" sz="1800" b="0" i="0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num>
                              <m:den>
                                <m:r>
                                  <a:rPr lang="en-IN" sz="1800" b="0" i="0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IN" sz="1600" dirty="0">
                    <a:solidFill>
                      <a:schemeClr val="dk1"/>
                    </a:solidFill>
                    <a:latin typeface="Century Schoolbook" panose="02040604050505020304" pitchFamily="18" charset="0"/>
                  </a:rPr>
                  <a:t>  we have:</a:t>
                </a:r>
              </a:p>
              <a:p>
                <a:endParaRPr lang="en-IN" sz="1600" b="0" dirty="0">
                  <a:solidFill>
                    <a:schemeClr val="dk1"/>
                  </a:solidFill>
                  <a:latin typeface="Century Schoolbook" panose="020406040505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1600" b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1600" b="0" i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IN" sz="1600" b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6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1600" b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1600" b="0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1600" b="0" i="0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Q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IN" sz="1600" b="0" i="0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sub>
                                  </m:sSub>
                                  <m:r>
                                    <a:rPr lang="en-IN" sz="1600" b="0" i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1600" b="0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1600" b="0" i="0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q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IN" sz="1600" b="0" i="0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sz="16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IN" sz="1600" b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1600" b="0" i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IN" sz="1600" b="0" i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IN" sz="16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IN" sz="16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IN" sz="16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IN" sz="16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IN" sz="16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 ≤   </m:t>
                      </m:r>
                      <m:f>
                        <m:fPr>
                          <m:ctrlPr>
                            <a:rPr lang="en-IN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i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IN" sz="1600" i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r>
                        <a:rPr lang="en-IN" sz="1600" i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IN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600" i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IN" sz="1600" i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func>
                                <m:funcPr>
                                  <m:ctrlPr>
                                    <a:rPr lang="en-IN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IN" sz="1600" i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IN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6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IN" sz="1600" i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num>
                                        <m:den>
                                          <m:r>
                                            <a:rPr lang="en-IN" sz="1600" i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n-IN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1600" i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IN" sz="1600" i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IN" sz="1600" baseline="700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1600" i="0" baseline="700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IN" sz="1600" i="0" baseline="700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6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l-GR" sz="1600">
                              <a:solidFill>
                                <a:srgbClr val="ECECEC"/>
                              </a:solidFill>
                              <a:latin typeface="Century Schoolbook" panose="02040604050505020304" pitchFamily="18" charset="0"/>
                            </a:rPr>
                            <m:t>α</m:t>
                          </m:r>
                          <m:d>
                            <m:dPr>
                              <m:ctrlPr>
                                <a:rPr lang="en-US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 i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eln</m:t>
                                  </m:r>
                                  <m:d>
                                    <m:dPr>
                                      <m:ctrlPr>
                                        <a:rPr lang="en-IN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6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600" i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nor/>
                                            </m:rPr>
                                            <a:rPr lang="el-GR" sz="1600">
                                              <a:solidFill>
                                                <a:srgbClr val="ECECEC"/>
                                              </a:solidFill>
                                              <a:latin typeface="Century Schoolbook" panose="02040604050505020304" pitchFamily="18" charset="0"/>
                                            </a:rPr>
                                            <m:t>α</m:t>
                                          </m:r>
                                        </m:den>
                                      </m:f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1600" i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sz="1600" i="0" baseline="-250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IN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i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IN" sz="1600" i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IN" sz="16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IN" sz="1600" i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sz="16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1600" i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ex</m:t>
                      </m:r>
                      <m:func>
                        <m:funcPr>
                          <m:ctrlPr>
                            <a:rPr lang="en-IN" sz="16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1600" i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IN" sz="16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600" i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N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1600" i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</m:e>
                                    <m:sup>
                                      <m:r>
                                        <a:rPr lang="en-IN" sz="1600" i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IN" sz="1600" i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en-IN" sz="16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sz="16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IN" sz="1600" i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e>
                                        <m:sub>
                                          <m:r>
                                            <a:rPr lang="en-IN" sz="1600" i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IN" sz="1600" i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IN" sz="160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IN" sz="1600" i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e>
                                        <m:sub>
                                          <m:r>
                                            <a:rPr lang="en-IN" sz="1600" i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el-GR" sz="1600">
                                      <a:solidFill>
                                        <a:srgbClr val="ECECEC"/>
                                      </a:solidFill>
                                      <a:latin typeface="Century Schoolbook" panose="02040604050505020304" pitchFamily="18" charset="0"/>
                                    </a:rPr>
                                    <m:t>α</m:t>
                                  </m:r>
                                  <m:r>
                                    <a:rPr lang="en-IN" sz="1600" i="0">
                                      <a:solidFill>
                                        <a:srgbClr val="ECECEC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n-IN" sz="1600">
                                          <a:solidFill>
                                            <a:srgbClr val="ECECE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1600" i="0">
                                          <a:solidFill>
                                            <a:srgbClr val="ECECE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e>
                                    <m:sup>
                                      <m:r>
                                        <a:rPr lang="en-IN" sz="1600" i="0">
                                          <a:solidFill>
                                            <a:srgbClr val="ECECE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IN" sz="1600" dirty="0">
                  <a:solidFill>
                    <a:schemeClr val="dk1"/>
                  </a:solidFill>
                  <a:latin typeface="Century Schoolbook" panose="02040604050505020304" pitchFamily="18" charset="0"/>
                </a:endParaRPr>
              </a:p>
              <a:p>
                <a:endParaRPr lang="en-US" sz="1600" dirty="0">
                  <a:solidFill>
                    <a:schemeClr val="dk1"/>
                  </a:solidFill>
                  <a:latin typeface="Century Schoolbook" panose="02040604050505020304" pitchFamily="18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262EB02-FE8F-4E93-9790-75804995A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00" y="958079"/>
                <a:ext cx="8755523" cy="2860014"/>
              </a:xfrm>
              <a:prstGeom prst="rect">
                <a:avLst/>
              </a:prstGeom>
              <a:blipFill>
                <a:blip r:embed="rId3"/>
                <a:stretch>
                  <a:fillRect l="-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F00975D3-D6EB-4B54-A8F3-E926E4437647}"/>
              </a:ext>
            </a:extLst>
          </p:cNvPr>
          <p:cNvSpPr txBox="1"/>
          <p:nvPr/>
        </p:nvSpPr>
        <p:spPr>
          <a:xfrm>
            <a:off x="298600" y="4248587"/>
            <a:ext cx="8437728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00" i="1" dirty="0">
                <a:solidFill>
                  <a:schemeClr val="dk1"/>
                </a:solidFill>
                <a:latin typeface="Century Schoolbook" panose="02040604050505020304" pitchFamily="18" charset="0"/>
              </a:rPr>
              <a:t>We shall use this lemma to prove our asymptotic upper bound, with appropriate substitution!</a:t>
            </a:r>
          </a:p>
        </p:txBody>
      </p:sp>
    </p:spTree>
    <p:extLst>
      <p:ext uri="{BB962C8B-B14F-4D97-AF65-F5344CB8AC3E}">
        <p14:creationId xmlns:p14="http://schemas.microsoft.com/office/powerpoint/2010/main" val="228372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/>
          <p:nvPr/>
        </p:nvSpPr>
        <p:spPr>
          <a:xfrm>
            <a:off x="12192" y="163750"/>
            <a:ext cx="90897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800"/>
            </a:pPr>
            <a:endParaRPr lang="en" sz="1800" dirty="0">
              <a:solidFill>
                <a:schemeClr val="dk1"/>
              </a:solidFill>
              <a:latin typeface="+mn-lt"/>
              <a:ea typeface="Montserrat SemiBold"/>
              <a:cs typeface="Montserrat SemiBold"/>
            </a:endParaRPr>
          </a:p>
          <a:p>
            <a:pPr>
              <a:buSzPts val="1800"/>
            </a:pPr>
            <a:endParaRPr lang="en" sz="1800" dirty="0">
              <a:solidFill>
                <a:schemeClr val="dk1"/>
              </a:solidFill>
              <a:latin typeface="+mn-lt"/>
              <a:ea typeface="Montserrat SemiBold"/>
              <a:cs typeface="Montserrat SemiBold"/>
            </a:endParaRPr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1ED56BF5-9AE5-483E-BDDB-9161EB760A30}"/>
              </a:ext>
            </a:extLst>
          </p:cNvPr>
          <p:cNvSpPr txBox="1"/>
          <p:nvPr/>
        </p:nvSpPr>
        <p:spPr>
          <a:xfrm>
            <a:off x="298600" y="226796"/>
            <a:ext cx="8416638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800" dirty="0">
                <a:solidFill>
                  <a:schemeClr val="dk1"/>
                </a:solidFill>
                <a:latin typeface="Montserrat SemiBold"/>
                <a:sym typeface="Montserrat SemiBold"/>
              </a:rPr>
              <a:t>Lemma 2.7 – Proof (Sketch)</a:t>
            </a:r>
            <a:br>
              <a:rPr lang="en-IN" sz="1800" dirty="0">
                <a:solidFill>
                  <a:schemeClr val="dk1"/>
                </a:solidFill>
                <a:latin typeface="Montserrat SemiBold"/>
                <a:sym typeface="Montserrat SemiBold"/>
              </a:rPr>
            </a:br>
            <a:endParaRPr lang="en-US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E8CF6E-4960-4789-B4A5-864A300BAE1C}"/>
                  </a:ext>
                </a:extLst>
              </p:cNvPr>
              <p:cNvSpPr txBox="1"/>
              <p:nvPr/>
            </p:nvSpPr>
            <p:spPr>
              <a:xfrm>
                <a:off x="3104404" y="2259938"/>
                <a:ext cx="2554015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6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IN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⁡( </m:t>
                      </m:r>
                      <m:d>
                        <m:dPr>
                          <m:begChr m:val="|"/>
                          <m:endChr m:val="|"/>
                          <m:ctrlPr>
                            <a:rPr lang="en-IN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IN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N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N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1600" i="1" dirty="0">
                  <a:solidFill>
                    <a:schemeClr val="dk1"/>
                  </a:solidFill>
                  <a:latin typeface="Montserrat SemiBold" panose="020B060402020202020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E8CF6E-4960-4789-B4A5-864A300BA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404" y="2259938"/>
                <a:ext cx="2554015" cy="338554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Right 9">
            <a:extLst>
              <a:ext uri="{FF2B5EF4-FFF2-40B4-BE49-F238E27FC236}">
                <a16:creationId xmlns:a16="http://schemas.microsoft.com/office/drawing/2014/main" id="{CB782EBB-D9B5-416A-B43B-B9BF47D6A0E8}"/>
              </a:ext>
            </a:extLst>
          </p:cNvPr>
          <p:cNvSpPr/>
          <p:nvPr/>
        </p:nvSpPr>
        <p:spPr>
          <a:xfrm rot="16200000">
            <a:off x="1367693" y="4156371"/>
            <a:ext cx="347269" cy="23978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9A69989-8E82-4DDB-B2A2-B0B831D4AB30}"/>
              </a:ext>
            </a:extLst>
          </p:cNvPr>
          <p:cNvSpPr/>
          <p:nvPr/>
        </p:nvSpPr>
        <p:spPr>
          <a:xfrm rot="7787420">
            <a:off x="2637038" y="2724354"/>
            <a:ext cx="457617" cy="23978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A1CEEC4-0E75-4955-B2D5-C84EF4466005}"/>
              </a:ext>
            </a:extLst>
          </p:cNvPr>
          <p:cNvSpPr/>
          <p:nvPr/>
        </p:nvSpPr>
        <p:spPr>
          <a:xfrm rot="16200000">
            <a:off x="4194013" y="4330005"/>
            <a:ext cx="347269" cy="23978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D9C0778-CF3C-4329-8649-E1B3DBEA8A8B}"/>
              </a:ext>
            </a:extLst>
          </p:cNvPr>
          <p:cNvSpPr/>
          <p:nvPr/>
        </p:nvSpPr>
        <p:spPr>
          <a:xfrm rot="13812580" flipH="1">
            <a:off x="5640642" y="2724354"/>
            <a:ext cx="457617" cy="23978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99D4A00-16A3-486D-A4E6-C837916B8BE6}"/>
              </a:ext>
            </a:extLst>
          </p:cNvPr>
          <p:cNvSpPr/>
          <p:nvPr/>
        </p:nvSpPr>
        <p:spPr>
          <a:xfrm rot="16200000" flipH="1">
            <a:off x="4138840" y="2896275"/>
            <a:ext cx="457617" cy="23978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F0FB582-6F53-4E81-A620-5CFCF3C6DBB6}"/>
                  </a:ext>
                </a:extLst>
              </p:cNvPr>
              <p:cNvSpPr txBox="1"/>
              <p:nvPr/>
            </p:nvSpPr>
            <p:spPr>
              <a:xfrm>
                <a:off x="298600" y="3161810"/>
                <a:ext cx="2554015" cy="7312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IN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IN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func>
                                <m:funcPr>
                                  <m:ctrlPr>
                                    <a:rPr lang="en-IN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IN" sz="1600" b="0" i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IN" sz="16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600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600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IN" sz="1600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n-IN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IN" sz="1600" b="0" i="1" baseline="7000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baseline="7000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N" sz="1600" b="0" i="1" baseline="7000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baseline="70000" dirty="0">
                  <a:solidFill>
                    <a:schemeClr val="dk1"/>
                  </a:solidFill>
                  <a:latin typeface="Montserrat SemiBold" panose="020B0604020202020204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F0FB582-6F53-4E81-A620-5CFCF3C6D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00" y="3161810"/>
                <a:ext cx="2554015" cy="7312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CB6D447-E757-4BD0-A11D-FA05E4E62D2F}"/>
                  </a:ext>
                </a:extLst>
              </p:cNvPr>
              <p:cNvSpPr txBox="1"/>
              <p:nvPr/>
            </p:nvSpPr>
            <p:spPr>
              <a:xfrm>
                <a:off x="3104403" y="3320171"/>
                <a:ext cx="2554015" cy="7824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baseline="-250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l-GR" sz="1600">
                              <a:solidFill>
                                <a:srgbClr val="ECECEC"/>
                              </a:solidFill>
                              <a:latin typeface="Google Sans"/>
                            </a:rPr>
                            <m:t>α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𝑒𝑙𝑛</m:t>
                                  </m:r>
                                  <m:r>
                                    <a:rPr lang="en-IN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IN" sz="16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16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l-GR" sz="1600">
                                          <a:solidFill>
                                            <a:srgbClr val="ECECEC"/>
                                          </a:solidFill>
                                          <a:latin typeface="Google Sans"/>
                                        </a:rPr>
                                        <m:t>α</m:t>
                                      </m:r>
                                    </m:den>
                                  </m:f>
                                  <m:r>
                                    <a:rPr lang="en-IN" sz="1600" b="0" i="1" smtClean="0">
                                      <a:solidFill>
                                        <a:srgbClr val="ECECEC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i="1" baseline="-250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600" i="1" baseline="70000" dirty="0">
                  <a:solidFill>
                    <a:schemeClr val="dk1"/>
                  </a:solidFill>
                  <a:latin typeface="Montserrat SemiBold" panose="020B0604020202020204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CB6D447-E757-4BD0-A11D-FA05E4E62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403" y="3320171"/>
                <a:ext cx="2554015" cy="7824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3F79BDC-49E1-4903-80FA-9E245D89B179}"/>
                  </a:ext>
                </a:extLst>
              </p:cNvPr>
              <p:cNvSpPr txBox="1"/>
              <p:nvPr/>
            </p:nvSpPr>
            <p:spPr>
              <a:xfrm>
                <a:off x="6070341" y="3217943"/>
                <a:ext cx="2554015" cy="6301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2∗</m:t>
                      </m:r>
                      <m:r>
                        <m:rPr>
                          <m:sty m:val="p"/>
                        </m:rPr>
                        <a:rPr lang="en-IN" sz="16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IN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IN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IN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l-GR" sz="1600">
                              <a:solidFill>
                                <a:srgbClr val="ECECEC"/>
                              </a:solidFill>
                              <a:latin typeface="Google Sans"/>
                            </a:rPr>
                            <m:t>α</m:t>
                          </m:r>
                          <m:r>
                            <a:rPr lang="en-IN" sz="1600" b="0" i="1" smtClean="0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IN" sz="1600" b="0" i="1" smtClean="0">
                                  <a:solidFill>
                                    <a:srgbClr val="ECECE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600" b="0" i="1" smtClean="0">
                                  <a:solidFill>
                                    <a:srgbClr val="ECECEC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IN" sz="1600" b="0" i="1" smtClean="0">
                                  <a:solidFill>
                                    <a:srgbClr val="ECECE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IN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chemeClr val="dk1"/>
                  </a:solidFill>
                  <a:latin typeface="Montserrat SemiBold" panose="020B0604020202020204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3F79BDC-49E1-4903-80FA-9E245D89B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341" y="3217943"/>
                <a:ext cx="2554015" cy="6301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4BDF21C-9AE2-428E-B25C-6586619AFF2B}"/>
              </a:ext>
            </a:extLst>
          </p:cNvPr>
          <p:cNvSpPr txBox="1"/>
          <p:nvPr/>
        </p:nvSpPr>
        <p:spPr>
          <a:xfrm>
            <a:off x="332805" y="4594641"/>
            <a:ext cx="25540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solidFill>
                  <a:schemeClr val="dk1"/>
                </a:solidFill>
                <a:latin typeface="Century Schoolbook" panose="02040604050505020304" pitchFamily="18" charset="0"/>
              </a:rPr>
              <a:t>Lemma 2.1 Application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247BA2-868B-40DB-90E5-2E0376086DBF}"/>
              </a:ext>
            </a:extLst>
          </p:cNvPr>
          <p:cNvSpPr txBox="1"/>
          <p:nvPr/>
        </p:nvSpPr>
        <p:spPr>
          <a:xfrm>
            <a:off x="3076878" y="4763918"/>
            <a:ext cx="25540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solidFill>
                  <a:schemeClr val="dk1"/>
                </a:solidFill>
                <a:latin typeface="Century Schoolbook" panose="02040604050505020304" pitchFamily="18" charset="0"/>
              </a:rPr>
              <a:t>Lemma 2.1 Application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C26E78-54FA-4EA4-A438-D2BC3E8C799A}"/>
              </a:ext>
            </a:extLst>
          </p:cNvPr>
          <p:cNvSpPr txBox="1"/>
          <p:nvPr/>
        </p:nvSpPr>
        <p:spPr>
          <a:xfrm>
            <a:off x="6108006" y="4483561"/>
            <a:ext cx="258955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solidFill>
                  <a:schemeClr val="dk1"/>
                </a:solidFill>
                <a:latin typeface="Century Schoolbook" panose="02040604050505020304" pitchFamily="18" charset="0"/>
              </a:rPr>
              <a:t>Lemma 2.6 Application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316561E-94C5-4311-A959-FBF925469D98}"/>
              </a:ext>
            </a:extLst>
          </p:cNvPr>
          <p:cNvSpPr/>
          <p:nvPr/>
        </p:nvSpPr>
        <p:spPr>
          <a:xfrm rot="16200000">
            <a:off x="7229148" y="4071314"/>
            <a:ext cx="347269" cy="23978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1E050D-EA4D-4105-80B5-8D461ECA471B}"/>
              </a:ext>
            </a:extLst>
          </p:cNvPr>
          <p:cNvSpPr txBox="1"/>
          <p:nvPr/>
        </p:nvSpPr>
        <p:spPr>
          <a:xfrm>
            <a:off x="5658418" y="2253148"/>
            <a:ext cx="299471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solidFill>
                  <a:schemeClr val="dk1"/>
                </a:solidFill>
                <a:latin typeface="Century Schoolbook" panose="02040604050505020304" pitchFamily="18" charset="0"/>
              </a:rPr>
              <a:t>Using Partition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262EB02-FE8F-4E93-9790-75804995A229}"/>
                  </a:ext>
                </a:extLst>
              </p:cNvPr>
              <p:cNvSpPr txBox="1"/>
              <p:nvPr/>
            </p:nvSpPr>
            <p:spPr>
              <a:xfrm>
                <a:off x="298600" y="960756"/>
                <a:ext cx="8755523" cy="8519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1600" b="0" i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16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6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IN" sz="16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IN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16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6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IN" sz="16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IN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IN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IN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IN" sz="16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IN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func>
                                <m:funcPr>
                                  <m:ctrlPr>
                                    <a:rPr lang="en-IN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IN" sz="16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IN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6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6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IN" sz="16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n-IN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IN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IN" sz="1600" i="1" baseline="700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 baseline="700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N" sz="1600" i="1" baseline="7000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l-GR" sz="1600">
                              <a:solidFill>
                                <a:srgbClr val="ECECEC"/>
                              </a:solidFill>
                              <a:latin typeface="Google Sans"/>
                            </a:rPr>
                            <m:t>α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𝑒𝑙𝑛</m:t>
                                  </m:r>
                                  <m:d>
                                    <m:dPr>
                                      <m:ctrlPr>
                                        <a:rPr lang="en-IN" sz="16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6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6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nor/>
                                            </m:rPr>
                                            <a:rPr lang="el-GR" sz="1600">
                                              <a:solidFill>
                                                <a:srgbClr val="ECECEC"/>
                                              </a:solidFill>
                                              <a:latin typeface="Google Sans"/>
                                            </a:rPr>
                                            <m:t>α</m:t>
                                          </m:r>
                                        </m:den>
                                      </m:f>
                                    </m:e>
                                  </m:d>
                                </m:num>
                                <m:den>
                                  <m:r>
                                    <a:rPr lang="en-US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i="1" baseline="-250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IN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IN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6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2∗</m:t>
                      </m:r>
                      <m:r>
                        <m:rPr>
                          <m:sty m:val="p"/>
                        </m:rPr>
                        <a:rPr lang="en-IN" sz="16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IN" sz="16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IN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IN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IN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IN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IN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IN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l-GR" sz="1600">
                              <a:solidFill>
                                <a:srgbClr val="ECECEC"/>
                              </a:solidFill>
                              <a:latin typeface="Google Sans"/>
                            </a:rPr>
                            <m:t>α</m:t>
                          </m:r>
                          <m:r>
                            <a:rPr lang="en-IN" sz="1600" i="1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IN" sz="1600" i="1">
                                  <a:solidFill>
                                    <a:srgbClr val="ECECE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600" i="1">
                                  <a:solidFill>
                                    <a:srgbClr val="ECECEC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IN" sz="1600" i="1">
                                  <a:solidFill>
                                    <a:srgbClr val="ECECE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IN" sz="16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chemeClr val="dk1"/>
                  </a:solidFill>
                  <a:latin typeface="Montserrat SemiBold" panose="020B0604020202020204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262EB02-FE8F-4E93-9790-75804995A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00" y="960756"/>
                <a:ext cx="8755523" cy="8519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D952D0-4CDF-4A22-AF94-EBB5E3BBAE8D}"/>
                  </a:ext>
                </a:extLst>
              </p:cNvPr>
              <p:cNvSpPr txBox="1"/>
              <p:nvPr/>
            </p:nvSpPr>
            <p:spPr>
              <a:xfrm>
                <a:off x="163864" y="2255907"/>
                <a:ext cx="2994711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:=</m:t>
                      </m:r>
                      <m:r>
                        <a:rPr lang="en-IN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endChr m:val="|"/>
                          <m:ctrlPr>
                            <a:rPr lang="en-IN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IN" sz="1600" b="0" i="1" baseline="3000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1600" b="0" i="1" baseline="80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0" i="1" baseline="80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sz="1600" b="0" i="1" baseline="80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IN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chemeClr val="dk1"/>
                  </a:solidFill>
                  <a:latin typeface="Century Schoolbook" panose="02040604050505020304" pitchFamily="18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D952D0-4CDF-4A22-AF94-EBB5E3BBA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64" y="2255907"/>
                <a:ext cx="2994711" cy="338554"/>
              </a:xfrm>
              <a:prstGeom prst="rect">
                <a:avLst/>
              </a:prstGeom>
              <a:blipFill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11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/>
      <p:bldP spid="23" grpId="0"/>
      <p:bldP spid="24" grpId="0"/>
      <p:bldP spid="25" grpId="0" animBg="1"/>
      <p:bldP spid="26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/>
          <p:nvPr/>
        </p:nvSpPr>
        <p:spPr>
          <a:xfrm>
            <a:off x="12192" y="163750"/>
            <a:ext cx="90897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800"/>
            </a:pPr>
            <a:endParaRPr lang="en" sz="1800" dirty="0">
              <a:solidFill>
                <a:schemeClr val="dk1"/>
              </a:solidFill>
              <a:latin typeface="+mn-lt"/>
              <a:ea typeface="Montserrat SemiBold"/>
              <a:cs typeface="Montserrat SemiBold"/>
            </a:endParaRPr>
          </a:p>
          <a:p>
            <a:pPr>
              <a:buSzPts val="1800"/>
            </a:pPr>
            <a:endParaRPr lang="en" sz="1800" dirty="0">
              <a:solidFill>
                <a:schemeClr val="dk1"/>
              </a:solidFill>
              <a:latin typeface="+mn-lt"/>
              <a:ea typeface="Montserrat SemiBold"/>
              <a:cs typeface="Montserrat SemiBold"/>
            </a:endParaRPr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1ED56BF5-9AE5-483E-BDDB-9161EB760A30}"/>
              </a:ext>
            </a:extLst>
          </p:cNvPr>
          <p:cNvSpPr txBox="1"/>
          <p:nvPr/>
        </p:nvSpPr>
        <p:spPr>
          <a:xfrm>
            <a:off x="298600" y="226796"/>
            <a:ext cx="8416638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800" dirty="0">
                <a:solidFill>
                  <a:schemeClr val="dk1"/>
                </a:solidFill>
                <a:latin typeface="Montserrat SemiBold"/>
                <a:sym typeface="Montserrat SemiBold"/>
              </a:rPr>
              <a:t>Deriving the Upper Bound</a:t>
            </a:r>
            <a:br>
              <a:rPr lang="en-IN" sz="1800" dirty="0">
                <a:solidFill>
                  <a:schemeClr val="dk1"/>
                </a:solidFill>
                <a:latin typeface="Montserrat SemiBold"/>
                <a:sym typeface="Montserrat SemiBold"/>
              </a:rPr>
            </a:br>
            <a:endParaRPr lang="en-US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E8CF6E-4960-4789-B4A5-864A300BAE1C}"/>
                  </a:ext>
                </a:extLst>
              </p:cNvPr>
              <p:cNvSpPr txBox="1"/>
              <p:nvPr/>
            </p:nvSpPr>
            <p:spPr>
              <a:xfrm>
                <a:off x="3104404" y="919605"/>
                <a:ext cx="2554015" cy="338554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6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IN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⁡( </m:t>
                      </m:r>
                      <m:d>
                        <m:dPr>
                          <m:begChr m:val="|"/>
                          <m:endChr m:val="|"/>
                          <m:ctrlPr>
                            <a:rPr lang="en-IN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IN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N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N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1600" i="1" dirty="0">
                  <a:solidFill>
                    <a:schemeClr val="dk1"/>
                  </a:solidFill>
                  <a:latin typeface="Montserrat SemiBold" panose="020B060402020202020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E8CF6E-4960-4789-B4A5-864A300BA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404" y="919605"/>
                <a:ext cx="2554015" cy="338554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C9A69989-8E82-4DDB-B2A2-B0B831D4AB30}"/>
              </a:ext>
            </a:extLst>
          </p:cNvPr>
          <p:cNvSpPr/>
          <p:nvPr/>
        </p:nvSpPr>
        <p:spPr>
          <a:xfrm rot="7787420">
            <a:off x="2637038" y="1378975"/>
            <a:ext cx="457617" cy="23978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D9C0778-CF3C-4329-8649-E1B3DBEA8A8B}"/>
              </a:ext>
            </a:extLst>
          </p:cNvPr>
          <p:cNvSpPr/>
          <p:nvPr/>
        </p:nvSpPr>
        <p:spPr>
          <a:xfrm rot="13812580" flipH="1">
            <a:off x="5640642" y="1378975"/>
            <a:ext cx="457617" cy="23978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99D4A00-16A3-486D-A4E6-C837916B8BE6}"/>
              </a:ext>
            </a:extLst>
          </p:cNvPr>
          <p:cNvSpPr/>
          <p:nvPr/>
        </p:nvSpPr>
        <p:spPr>
          <a:xfrm rot="16200000" flipH="1">
            <a:off x="4138840" y="1550896"/>
            <a:ext cx="457617" cy="23978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F0FB582-6F53-4E81-A620-5CFCF3C6DBB6}"/>
                  </a:ext>
                </a:extLst>
              </p:cNvPr>
              <p:cNvSpPr txBox="1"/>
              <p:nvPr/>
            </p:nvSpPr>
            <p:spPr>
              <a:xfrm>
                <a:off x="298600" y="1821477"/>
                <a:ext cx="2554015" cy="731290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IN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IN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func>
                                <m:funcPr>
                                  <m:ctrlPr>
                                    <a:rPr lang="en-IN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IN" sz="1600" b="0" i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IN" sz="16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600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600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IN" sz="1600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n-IN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IN" sz="1600" b="0" i="1" baseline="7000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baseline="7000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N" sz="1600" b="0" i="1" baseline="7000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baseline="70000" dirty="0">
                  <a:solidFill>
                    <a:schemeClr val="dk1"/>
                  </a:solidFill>
                  <a:latin typeface="Montserrat SemiBold" panose="020B0604020202020204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F0FB582-6F53-4E81-A620-5CFCF3C6D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00" y="1821477"/>
                <a:ext cx="2554015" cy="7312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CB6D447-E757-4BD0-A11D-FA05E4E62D2F}"/>
                  </a:ext>
                </a:extLst>
              </p:cNvPr>
              <p:cNvSpPr txBox="1"/>
              <p:nvPr/>
            </p:nvSpPr>
            <p:spPr>
              <a:xfrm>
                <a:off x="3104403" y="1979838"/>
                <a:ext cx="2554015" cy="782458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baseline="-250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l-GR" sz="1600">
                              <a:solidFill>
                                <a:srgbClr val="ECECEC"/>
                              </a:solidFill>
                              <a:latin typeface="Google Sans"/>
                            </a:rPr>
                            <m:t>α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𝑒𝑙𝑛</m:t>
                                  </m:r>
                                  <m:r>
                                    <a:rPr lang="en-IN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IN" sz="160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16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l-GR" sz="1600">
                                          <a:solidFill>
                                            <a:srgbClr val="ECECEC"/>
                                          </a:solidFill>
                                          <a:latin typeface="Google Sans"/>
                                        </a:rPr>
                                        <m:t>α</m:t>
                                      </m:r>
                                    </m:den>
                                  </m:f>
                                  <m:r>
                                    <a:rPr lang="en-IN" sz="1600" b="0" i="1" smtClean="0">
                                      <a:solidFill>
                                        <a:srgbClr val="ECECEC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i="1" baseline="-250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600" i="1" baseline="70000" dirty="0">
                  <a:solidFill>
                    <a:schemeClr val="dk1"/>
                  </a:solidFill>
                  <a:latin typeface="Montserrat SemiBold" panose="020B0604020202020204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CB6D447-E757-4BD0-A11D-FA05E4E62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403" y="1979838"/>
                <a:ext cx="2554015" cy="7824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3F79BDC-49E1-4903-80FA-9E245D89B179}"/>
                  </a:ext>
                </a:extLst>
              </p:cNvPr>
              <p:cNvSpPr txBox="1"/>
              <p:nvPr/>
            </p:nvSpPr>
            <p:spPr>
              <a:xfrm>
                <a:off x="6070341" y="1877610"/>
                <a:ext cx="2554015" cy="630109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2∗</m:t>
                      </m:r>
                      <m:r>
                        <m:rPr>
                          <m:sty m:val="p"/>
                        </m:rPr>
                        <a:rPr lang="en-IN" sz="16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IN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IN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IN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l-GR" sz="1600">
                              <a:solidFill>
                                <a:srgbClr val="ECECEC"/>
                              </a:solidFill>
                              <a:latin typeface="Google Sans"/>
                            </a:rPr>
                            <m:t>α</m:t>
                          </m:r>
                          <m:r>
                            <a:rPr lang="en-IN" sz="1600" b="0" i="1" smtClean="0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IN" sz="1600" b="0" i="1" smtClean="0">
                                  <a:solidFill>
                                    <a:srgbClr val="ECECE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600" b="0" i="1" smtClean="0">
                                  <a:solidFill>
                                    <a:srgbClr val="ECECEC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IN" sz="1600" b="0" i="1" smtClean="0">
                                  <a:solidFill>
                                    <a:srgbClr val="ECECE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IN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chemeClr val="dk1"/>
                  </a:solidFill>
                  <a:latin typeface="Montserrat SemiBold" panose="020B0604020202020204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3F79BDC-49E1-4903-80FA-9E245D89B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341" y="1877610"/>
                <a:ext cx="2554015" cy="6301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C657B0F6-D25A-4D72-B91D-BC62397C2E98}"/>
              </a:ext>
            </a:extLst>
          </p:cNvPr>
          <p:cNvSpPr txBox="1"/>
          <p:nvPr/>
        </p:nvSpPr>
        <p:spPr>
          <a:xfrm>
            <a:off x="3710582" y="3555667"/>
            <a:ext cx="1462624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IN" sz="1600" b="0" i="1" dirty="0">
              <a:solidFill>
                <a:schemeClr val="dk1"/>
              </a:solidFill>
              <a:latin typeface="Cambria Math" panose="02040503050406030204" pitchFamily="18" charset="0"/>
            </a:endParaRPr>
          </a:p>
          <a:p>
            <a:pPr>
              <a:buSzPts val="1800"/>
            </a:pPr>
            <a:r>
              <a:rPr lang="en-IN" sz="1800" i="1" u="sng" dirty="0">
                <a:solidFill>
                  <a:srgbClr val="FFFFFF"/>
                </a:solidFill>
                <a:latin typeface="Montserrat SemiBold" panose="020B0604020202020204" charset="0"/>
              </a:rPr>
              <a:t>Substitute</a:t>
            </a:r>
            <a:r>
              <a:rPr lang="en-IN" sz="1800" i="1" dirty="0">
                <a:solidFill>
                  <a:srgbClr val="FFFFFF"/>
                </a:solidFill>
                <a:latin typeface="Montserrat SemiBold" panose="020B0604020202020204" charset="0"/>
              </a:rPr>
              <a:t> </a:t>
            </a:r>
            <a:endParaRPr lang="en-US" sz="1600" i="1" dirty="0">
              <a:solidFill>
                <a:schemeClr val="dk1"/>
              </a:solidFill>
              <a:latin typeface="Montserrat SemiBold" panose="020B0604020202020204" charset="0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CF578BC-9ECA-474E-B760-3ED2A8CA9AB7}"/>
              </a:ext>
            </a:extLst>
          </p:cNvPr>
          <p:cNvSpPr/>
          <p:nvPr/>
        </p:nvSpPr>
        <p:spPr>
          <a:xfrm rot="19642386">
            <a:off x="5315242" y="3519212"/>
            <a:ext cx="457617" cy="23978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06BF1CA3-A48E-483A-BA35-B0154B4FE886}"/>
              </a:ext>
            </a:extLst>
          </p:cNvPr>
          <p:cNvSpPr/>
          <p:nvPr/>
        </p:nvSpPr>
        <p:spPr>
          <a:xfrm rot="1957614" flipV="1">
            <a:off x="5315242" y="4275667"/>
            <a:ext cx="457617" cy="23978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A3A81742-31D3-4EF4-B810-1E1090206873}"/>
              </a:ext>
            </a:extLst>
          </p:cNvPr>
          <p:cNvSpPr/>
          <p:nvPr/>
        </p:nvSpPr>
        <p:spPr>
          <a:xfrm rot="1957614" flipH="1">
            <a:off x="3009417" y="3519212"/>
            <a:ext cx="457617" cy="23978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0BB3A436-416C-4759-9B5B-787BB3C55B64}"/>
              </a:ext>
            </a:extLst>
          </p:cNvPr>
          <p:cNvSpPr/>
          <p:nvPr/>
        </p:nvSpPr>
        <p:spPr>
          <a:xfrm rot="19642386" flipH="1" flipV="1">
            <a:off x="3009417" y="4275667"/>
            <a:ext cx="457617" cy="23978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89E685F-0B3C-4AFC-95F6-0BCCD2181434}"/>
                  </a:ext>
                </a:extLst>
              </p:cNvPr>
              <p:cNvSpPr txBox="1"/>
              <p:nvPr/>
            </p:nvSpPr>
            <p:spPr>
              <a:xfrm>
                <a:off x="1189745" y="3049120"/>
                <a:ext cx="1697263" cy="605037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sz="16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den>
                      </m:f>
                    </m:oMath>
                  </m:oMathPara>
                </a14:m>
                <a:endParaRPr lang="en-US" sz="1600" i="1" baseline="70000" dirty="0">
                  <a:solidFill>
                    <a:schemeClr val="dk1"/>
                  </a:solidFill>
                  <a:latin typeface="Montserrat SemiBold" panose="020B0604020202020204" charset="0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89E685F-0B3C-4AFC-95F6-0BCCD2181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745" y="3049120"/>
                <a:ext cx="1697263" cy="6050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C8EF98E-E090-433B-A6A9-892454E7F0CC}"/>
                  </a:ext>
                </a:extLst>
              </p:cNvPr>
              <p:cNvSpPr txBox="1"/>
              <p:nvPr/>
            </p:nvSpPr>
            <p:spPr>
              <a:xfrm>
                <a:off x="1189745" y="4395559"/>
                <a:ext cx="1697263" cy="55496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func>
                        <m:func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1600" i="1" baseline="70000" dirty="0">
                  <a:solidFill>
                    <a:schemeClr val="dk1"/>
                  </a:solidFill>
                  <a:latin typeface="Montserrat SemiBold" panose="020B0604020202020204" charset="0"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C8EF98E-E090-433B-A6A9-892454E7F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745" y="4395559"/>
                <a:ext cx="1697263" cy="5549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E003F02-0B23-4C78-AF37-86D083166E2A}"/>
                  </a:ext>
                </a:extLst>
              </p:cNvPr>
              <p:cNvSpPr txBox="1"/>
              <p:nvPr/>
            </p:nvSpPr>
            <p:spPr>
              <a:xfrm>
                <a:off x="5996207" y="3073389"/>
                <a:ext cx="1697263" cy="341376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6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sz="16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sz="16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16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sz="1600" i="1" baseline="70000" dirty="0">
                  <a:solidFill>
                    <a:schemeClr val="dk1"/>
                  </a:solidFill>
                  <a:latin typeface="Montserrat SemiBold" panose="020B0604020202020204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E003F02-0B23-4C78-AF37-86D083166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207" y="3073389"/>
                <a:ext cx="1697263" cy="3413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881EDCC-6293-4BE5-BCD0-4949C74893C3}"/>
                  </a:ext>
                </a:extLst>
              </p:cNvPr>
              <p:cNvSpPr txBox="1"/>
              <p:nvPr/>
            </p:nvSpPr>
            <p:spPr>
              <a:xfrm>
                <a:off x="5996207" y="4453443"/>
                <a:ext cx="1697263" cy="33291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sz="16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16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sz="1600" i="1" baseline="70000" dirty="0">
                  <a:solidFill>
                    <a:schemeClr val="dk1"/>
                  </a:solidFill>
                  <a:latin typeface="Montserrat SemiBold" panose="020B060402020202020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881EDCC-6293-4BE5-BCD0-4949C7489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207" y="4453443"/>
                <a:ext cx="1697263" cy="33291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/>
          <p:nvPr/>
        </p:nvSpPr>
        <p:spPr>
          <a:xfrm>
            <a:off x="12192" y="163750"/>
            <a:ext cx="90897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800"/>
            </a:pPr>
            <a:endParaRPr lang="en" sz="1800" dirty="0">
              <a:solidFill>
                <a:schemeClr val="dk1"/>
              </a:solidFill>
              <a:latin typeface="+mn-lt"/>
              <a:ea typeface="Montserrat SemiBold"/>
              <a:cs typeface="Montserrat SemiBold"/>
            </a:endParaRPr>
          </a:p>
          <a:p>
            <a:pPr>
              <a:buSzPts val="1800"/>
            </a:pPr>
            <a:endParaRPr lang="en" sz="1800" dirty="0">
              <a:solidFill>
                <a:schemeClr val="dk1"/>
              </a:solidFill>
              <a:latin typeface="+mn-lt"/>
              <a:ea typeface="Montserrat SemiBold"/>
              <a:cs typeface="Montserrat SemiBold"/>
            </a:endParaRPr>
          </a:p>
        </p:txBody>
      </p:sp>
      <p:sp>
        <p:nvSpPr>
          <p:cNvPr id="5" name="Google Shape;62;p14">
            <a:extLst>
              <a:ext uri="{FF2B5EF4-FFF2-40B4-BE49-F238E27FC236}">
                <a16:creationId xmlns:a16="http://schemas.microsoft.com/office/drawing/2014/main" id="{1ED56BF5-9AE5-483E-BDDB-9161EB760A30}"/>
              </a:ext>
            </a:extLst>
          </p:cNvPr>
          <p:cNvSpPr txBox="1"/>
          <p:nvPr/>
        </p:nvSpPr>
        <p:spPr>
          <a:xfrm>
            <a:off x="298600" y="226796"/>
            <a:ext cx="8416638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800" dirty="0">
                <a:solidFill>
                  <a:schemeClr val="dk1"/>
                </a:solidFill>
                <a:latin typeface="Montserrat SemiBold"/>
                <a:sym typeface="Montserrat SemiBold"/>
              </a:rPr>
              <a:t>Lemma 2.8 – The Upper Bound </a:t>
            </a:r>
            <a:br>
              <a:rPr lang="en-IN" sz="1800" dirty="0">
                <a:solidFill>
                  <a:schemeClr val="dk1"/>
                </a:solidFill>
                <a:latin typeface="Montserrat SemiBold"/>
                <a:sym typeface="Montserrat SemiBold"/>
              </a:rPr>
            </a:br>
            <a:endParaRPr lang="en-US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E8CF6E-4960-4789-B4A5-864A300BAE1C}"/>
                  </a:ext>
                </a:extLst>
              </p:cNvPr>
              <p:cNvSpPr txBox="1"/>
              <p:nvPr/>
            </p:nvSpPr>
            <p:spPr>
              <a:xfrm>
                <a:off x="3104404" y="919605"/>
                <a:ext cx="2554015" cy="338554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6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IN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⁡( </m:t>
                      </m:r>
                      <m:d>
                        <m:dPr>
                          <m:begChr m:val="|"/>
                          <m:endChr m:val="|"/>
                          <m:ctrlPr>
                            <a:rPr lang="en-IN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IN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N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N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1600" i="1" dirty="0">
                  <a:solidFill>
                    <a:schemeClr val="dk1"/>
                  </a:solidFill>
                  <a:latin typeface="Montserrat SemiBold" panose="020B060402020202020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E8CF6E-4960-4789-B4A5-864A300BA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404" y="919605"/>
                <a:ext cx="2554015" cy="338554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C9A69989-8E82-4DDB-B2A2-B0B831D4AB30}"/>
              </a:ext>
            </a:extLst>
          </p:cNvPr>
          <p:cNvSpPr/>
          <p:nvPr/>
        </p:nvSpPr>
        <p:spPr>
          <a:xfrm rot="7787420">
            <a:off x="2637038" y="1378975"/>
            <a:ext cx="457617" cy="23978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D9C0778-CF3C-4329-8649-E1B3DBEA8A8B}"/>
              </a:ext>
            </a:extLst>
          </p:cNvPr>
          <p:cNvSpPr/>
          <p:nvPr/>
        </p:nvSpPr>
        <p:spPr>
          <a:xfrm rot="13812580" flipH="1">
            <a:off x="5640642" y="1378975"/>
            <a:ext cx="457617" cy="23978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99D4A00-16A3-486D-A4E6-C837916B8BE6}"/>
              </a:ext>
            </a:extLst>
          </p:cNvPr>
          <p:cNvSpPr/>
          <p:nvPr/>
        </p:nvSpPr>
        <p:spPr>
          <a:xfrm rot="16200000" flipH="1">
            <a:off x="4138840" y="1550896"/>
            <a:ext cx="457617" cy="23978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F0FB582-6F53-4E81-A620-5CFCF3C6DBB6}"/>
                  </a:ext>
                </a:extLst>
              </p:cNvPr>
              <p:cNvSpPr txBox="1"/>
              <p:nvPr/>
            </p:nvSpPr>
            <p:spPr>
              <a:xfrm>
                <a:off x="298600" y="1821477"/>
                <a:ext cx="2554015" cy="731290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IN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IN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func>
                                <m:funcPr>
                                  <m:ctrlPr>
                                    <a:rPr lang="en-IN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IN" sz="1600" b="0" i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IN" sz="16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600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sz="1600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IN" sz="1600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n-IN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IN" sz="1600" b="0" i="1" baseline="7000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baseline="7000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N" sz="1600" b="0" i="1" baseline="7000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baseline="70000" dirty="0">
                  <a:solidFill>
                    <a:schemeClr val="dk1"/>
                  </a:solidFill>
                  <a:latin typeface="Montserrat SemiBold" panose="020B0604020202020204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F0FB582-6F53-4E81-A620-5CFCF3C6D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00" y="1821477"/>
                <a:ext cx="2554015" cy="7312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CB6D447-E757-4BD0-A11D-FA05E4E62D2F}"/>
                  </a:ext>
                </a:extLst>
              </p:cNvPr>
              <p:cNvSpPr txBox="1"/>
              <p:nvPr/>
            </p:nvSpPr>
            <p:spPr>
              <a:xfrm>
                <a:off x="3104403" y="1979838"/>
                <a:ext cx="2554015" cy="782458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baseline="-250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l-GR" sz="1600">
                              <a:solidFill>
                                <a:srgbClr val="ECECEC"/>
                              </a:solidFill>
                              <a:latin typeface="Google Sans"/>
                            </a:rPr>
                            <m:t>α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𝑒𝑙𝑛</m:t>
                                  </m:r>
                                  <m:r>
                                    <a:rPr lang="en-IN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IN" sz="160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16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l-GR" sz="1600">
                                          <a:solidFill>
                                            <a:srgbClr val="ECECEC"/>
                                          </a:solidFill>
                                          <a:latin typeface="Google Sans"/>
                                        </a:rPr>
                                        <m:t>α</m:t>
                                      </m:r>
                                    </m:den>
                                  </m:f>
                                  <m:r>
                                    <a:rPr lang="en-IN" sz="1600" b="0" i="1" smtClean="0">
                                      <a:solidFill>
                                        <a:srgbClr val="ECECEC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i="1" baseline="-250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600" i="1" baseline="70000" dirty="0">
                  <a:solidFill>
                    <a:schemeClr val="dk1"/>
                  </a:solidFill>
                  <a:latin typeface="Montserrat SemiBold" panose="020B0604020202020204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CB6D447-E757-4BD0-A11D-FA05E4E62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403" y="1979838"/>
                <a:ext cx="2554015" cy="7824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3F79BDC-49E1-4903-80FA-9E245D89B179}"/>
                  </a:ext>
                </a:extLst>
              </p:cNvPr>
              <p:cNvSpPr txBox="1"/>
              <p:nvPr/>
            </p:nvSpPr>
            <p:spPr>
              <a:xfrm>
                <a:off x="6070341" y="1877610"/>
                <a:ext cx="2554015" cy="630109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2∗</m:t>
                      </m:r>
                      <m:r>
                        <m:rPr>
                          <m:sty m:val="p"/>
                        </m:rPr>
                        <a:rPr lang="en-IN" sz="16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IN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IN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IN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IN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IN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l-GR" sz="1600">
                              <a:solidFill>
                                <a:srgbClr val="ECECEC"/>
                              </a:solidFill>
                              <a:latin typeface="Google Sans"/>
                            </a:rPr>
                            <m:t>α</m:t>
                          </m:r>
                          <m:r>
                            <a:rPr lang="en-IN" sz="1600" b="0" i="1" smtClean="0">
                              <a:solidFill>
                                <a:srgbClr val="ECECE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IN" sz="1600" b="0" i="1" smtClean="0">
                                  <a:solidFill>
                                    <a:srgbClr val="ECECE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600" b="0" i="1" smtClean="0">
                                  <a:solidFill>
                                    <a:srgbClr val="ECECEC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IN" sz="1600" b="0" i="1" smtClean="0">
                                  <a:solidFill>
                                    <a:srgbClr val="ECECE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IN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chemeClr val="dk1"/>
                  </a:solidFill>
                  <a:latin typeface="Montserrat SemiBold" panose="020B0604020202020204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3F79BDC-49E1-4903-80FA-9E245D89B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341" y="1877610"/>
                <a:ext cx="2554015" cy="6301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73B431FE-B737-4C52-A5B4-AC819D4D9081}"/>
              </a:ext>
            </a:extLst>
          </p:cNvPr>
          <p:cNvSpPr/>
          <p:nvPr/>
        </p:nvSpPr>
        <p:spPr>
          <a:xfrm rot="16200000">
            <a:off x="4301924" y="-1085803"/>
            <a:ext cx="371231" cy="806743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7D930D-0236-4648-84E5-F65AF1250BD7}"/>
                  </a:ext>
                </a:extLst>
              </p:cNvPr>
              <p:cNvSpPr txBox="1"/>
              <p:nvPr/>
            </p:nvSpPr>
            <p:spPr>
              <a:xfrm>
                <a:off x="341477" y="3269020"/>
                <a:ext cx="8292123" cy="17071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br>
                  <a:rPr lang="en-IN" sz="2000" b="0" i="1" dirty="0">
                    <a:solidFill>
                      <a:schemeClr val="dk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IN" sz="20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𝑎𝑛𝑦</m:t>
                      </m:r>
                      <m:r>
                        <a:rPr lang="en-IN" sz="20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20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IN" sz="20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&gt;0,  </m:t>
                      </m:r>
                      <m:r>
                        <a:rPr lang="en-IN" sz="20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IN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IN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IN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l-GR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IN" sz="20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0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2000" i="1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func>
                            <m:funcPr>
                              <m:ctrlPr>
                                <a:rPr lang="en-US" sz="20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IN" sz="2000" i="1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00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i="1" dirty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i="1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000" i="1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 dirty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en-IN" sz="2000" i="1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 +</m:t>
                                      </m:r>
                                      <m:r>
                                        <a:rPr lang="en-IN" sz="2000" i="1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  <m:r>
                                        <a:rPr lang="en-IN" sz="2000" i="1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IN" sz="200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  <m:r>
                                        <a:rPr lang="en-IN" sz="2000" i="1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⁡</m:t>
                                      </m:r>
                                      <m:r>
                                        <a:rPr lang="en-IN" sz="2000" i="1" baseline="3000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N" sz="2000" i="1" baseline="5000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IN" sz="2000" i="1" baseline="30000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IN" sz="2000" i="1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N" sz="2000" i="1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IN" sz="2000" i="1" dirty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func>
                        </m:sup>
                      </m:sSup>
                    </m:oMath>
                  </m:oMathPara>
                </a14:m>
                <a:br>
                  <a:rPr lang="en-IN" sz="2000" i="1" dirty="0">
                    <a:solidFill>
                      <a:schemeClr val="dk1"/>
                    </a:solidFill>
                    <a:latin typeface="Cambria Math" panose="02040503050406030204" pitchFamily="18" charset="0"/>
                  </a:rPr>
                </a:br>
                <a:br>
                  <a:rPr lang="en-IN" sz="2000" dirty="0"/>
                </a:br>
                <a:endParaRPr lang="en-IN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7D930D-0236-4648-84E5-F65AF1250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77" y="3269020"/>
                <a:ext cx="8292123" cy="17071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050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315694"/>
            <a:ext cx="8520600" cy="51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990"/>
            </a:pPr>
            <a:r>
              <a:rPr lang="en-IN" sz="40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Thank You!</a:t>
            </a:r>
            <a:endParaRPr lang="en" sz="4000" dirty="0">
              <a:latin typeface="Montserrat SemiBold"/>
              <a:ea typeface="Montserrat SemiBold"/>
              <a:cs typeface="Montserrat SemiBold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456773" y="528165"/>
            <a:ext cx="85206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indent="0"/>
            <a:r>
              <a:rPr lang="en" sz="2280">
                <a:solidFill>
                  <a:schemeClr val="dk1"/>
                </a:solidFill>
                <a:latin typeface="Montserrat SemiBold"/>
              </a:rPr>
              <a:t>CS648: Randomized Algorithms</a:t>
            </a:r>
            <a:r>
              <a:rPr lang="en" sz="2300" i="1">
                <a:latin typeface="Montserrat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F1D11A-8676-970D-ADE3-73FE18453676}"/>
              </a:ext>
            </a:extLst>
          </p:cNvPr>
          <p:cNvSpPr txBox="1"/>
          <p:nvPr/>
        </p:nvSpPr>
        <p:spPr>
          <a:xfrm>
            <a:off x="140095" y="4201924"/>
            <a:ext cx="2524881" cy="40011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chemeClr val="dk1"/>
                </a:solidFill>
                <a:latin typeface="Montserrat SemiBold"/>
              </a:rPr>
              <a:t>Aatman Jain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4DB6C3-F333-9F8E-BAF9-2E16BC81F8E3}"/>
              </a:ext>
            </a:extLst>
          </p:cNvPr>
          <p:cNvSpPr txBox="1"/>
          <p:nvPr/>
        </p:nvSpPr>
        <p:spPr>
          <a:xfrm>
            <a:off x="2993199" y="4201924"/>
            <a:ext cx="2621924" cy="40011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chemeClr val="dk1"/>
                </a:solidFill>
                <a:latin typeface="Montserrat SemiBold"/>
              </a:rPr>
              <a:t>Aravind Seshadri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E0540B-E067-7496-6BA8-4CEB6DE4701C}"/>
              </a:ext>
            </a:extLst>
          </p:cNvPr>
          <p:cNvSpPr txBox="1"/>
          <p:nvPr/>
        </p:nvSpPr>
        <p:spPr>
          <a:xfrm>
            <a:off x="5929830" y="4201924"/>
            <a:ext cx="2974270" cy="40011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chemeClr val="dk1"/>
                </a:solidFill>
                <a:latin typeface="Montserrat SemiBold"/>
              </a:rPr>
              <a:t>Kapu Nirmal Joshua</a:t>
            </a:r>
          </a:p>
        </p:txBody>
      </p:sp>
      <p:pic>
        <p:nvPicPr>
          <p:cNvPr id="11" name="Picture 10" descr="Structural Engineering Lab IITK">
            <a:extLst>
              <a:ext uri="{FF2B5EF4-FFF2-40B4-BE49-F238E27FC236}">
                <a16:creationId xmlns:a16="http://schemas.microsoft.com/office/drawing/2014/main" id="{30706F53-C296-9CE8-E5B0-121486C97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27" y="171450"/>
            <a:ext cx="1292468" cy="121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24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2;p14">
            <a:extLst>
              <a:ext uri="{FF2B5EF4-FFF2-40B4-BE49-F238E27FC236}">
                <a16:creationId xmlns:a16="http://schemas.microsoft.com/office/drawing/2014/main" id="{96ECBEA6-6980-89C0-ECE8-DC13187A13E3}"/>
              </a:ext>
            </a:extLst>
          </p:cNvPr>
          <p:cNvSpPr txBox="1"/>
          <p:nvPr/>
        </p:nvSpPr>
        <p:spPr>
          <a:xfrm>
            <a:off x="298600" y="212108"/>
            <a:ext cx="8416638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>
                <a:solidFill>
                  <a:schemeClr val="dk1"/>
                </a:solidFill>
                <a:latin typeface="Montserrat SemiBold"/>
                <a:sym typeface="Montserrat SemiBold"/>
              </a:rPr>
              <a:t>Randomized Quick Sort – The Pseudo Code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A571D-0787-D9BF-BB65-2662E4116A0A}"/>
              </a:ext>
            </a:extLst>
          </p:cNvPr>
          <p:cNvSpPr txBox="1"/>
          <p:nvPr/>
        </p:nvSpPr>
        <p:spPr>
          <a:xfrm>
            <a:off x="1736365" y="1013514"/>
            <a:ext cx="5541107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RandomizedQuickSort</a:t>
            </a:r>
            <a:r>
              <a:rPr lang="en-US" sz="2000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 dirty="0" err="1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A,l,r</a:t>
            </a:r>
            <a:r>
              <a:rPr lang="en-US" sz="2000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):</a:t>
            </a:r>
            <a:br>
              <a:rPr lang="en-US" sz="2000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endParaRPr lang="en-US" sz="2000" dirty="0">
              <a:solidFill>
                <a:schemeClr val="dk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 if l &lt; r then</a:t>
            </a:r>
            <a:br>
              <a:rPr lang="en-US" sz="2000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endParaRPr lang="en-US" sz="2000" dirty="0">
              <a:solidFill>
                <a:schemeClr val="dk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  q ← </a:t>
            </a:r>
            <a:r>
              <a:rPr lang="en-US" sz="2000" dirty="0" err="1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RandomPartition</a:t>
            </a:r>
            <a:r>
              <a:rPr lang="en-US" sz="2000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(A, l, r)</a:t>
            </a:r>
            <a:br>
              <a:rPr lang="en-US" sz="2000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endParaRPr lang="en-US" sz="2000" dirty="0">
              <a:solidFill>
                <a:schemeClr val="dk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  </a:t>
            </a:r>
            <a:r>
              <a:rPr lang="en-US" sz="2000" dirty="0" err="1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RandomizedQuickSort</a:t>
            </a:r>
            <a:r>
              <a:rPr lang="en-US" sz="2000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(A, l, q - 1)</a:t>
            </a:r>
            <a:br>
              <a:rPr lang="en-US" sz="2000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endParaRPr lang="en-US" sz="2000" dirty="0">
              <a:solidFill>
                <a:schemeClr val="dk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  </a:t>
            </a:r>
            <a:r>
              <a:rPr lang="en-US" sz="2000" dirty="0" err="1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RandomizedQuickSort</a:t>
            </a:r>
            <a:r>
              <a:rPr lang="en-US" sz="2000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(A, q + 1, r)</a:t>
            </a:r>
            <a:br>
              <a:rPr lang="en-US" sz="2000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endParaRPr lang="en-US" sz="2000" dirty="0">
              <a:solidFill>
                <a:schemeClr val="dk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 end if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0C0B24D1-ADC4-F3DA-8470-C62F3DA5C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2;p14">
            <a:extLst>
              <a:ext uri="{FF2B5EF4-FFF2-40B4-BE49-F238E27FC236}">
                <a16:creationId xmlns:a16="http://schemas.microsoft.com/office/drawing/2014/main" id="{4E8EE8B1-73CC-3408-6FF5-BC2C109005DF}"/>
              </a:ext>
            </a:extLst>
          </p:cNvPr>
          <p:cNvSpPr txBox="1"/>
          <p:nvPr/>
        </p:nvSpPr>
        <p:spPr>
          <a:xfrm>
            <a:off x="298600" y="212108"/>
            <a:ext cx="8416638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>
                <a:solidFill>
                  <a:schemeClr val="dk1"/>
                </a:solidFill>
                <a:latin typeface="Montserrat SemiBold"/>
                <a:sym typeface="Montserrat SemiBold"/>
              </a:rPr>
              <a:t>Randomized Quick Sort – The Pseudo Code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FCD0A-B28C-AFD4-6AD5-9E61C45436C8}"/>
              </a:ext>
            </a:extLst>
          </p:cNvPr>
          <p:cNvSpPr txBox="1"/>
          <p:nvPr/>
        </p:nvSpPr>
        <p:spPr>
          <a:xfrm>
            <a:off x="298600" y="956294"/>
            <a:ext cx="4254500" cy="403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RandomPartition</a:t>
            </a:r>
            <a:r>
              <a:rPr lang="en-US" sz="1600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(A, l, r):</a:t>
            </a:r>
            <a:br>
              <a:rPr lang="en-US" sz="1600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endParaRPr lang="en-US" sz="1600" dirty="0">
              <a:solidFill>
                <a:schemeClr val="dk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 </a:t>
            </a:r>
            <a:r>
              <a:rPr lang="en-US" sz="1600" dirty="0" err="1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1600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← Random Number in [l, r]  </a:t>
            </a:r>
          </a:p>
          <a:p>
            <a:r>
              <a:rPr lang="en-US" sz="1600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 swap(A[</a:t>
            </a:r>
            <a:r>
              <a:rPr lang="en-US" sz="1600" dirty="0" err="1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1600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], A[r])</a:t>
            </a:r>
          </a:p>
          <a:p>
            <a:r>
              <a:rPr lang="en-US" sz="1600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 x ← A[r] </a:t>
            </a:r>
          </a:p>
          <a:p>
            <a:r>
              <a:rPr lang="en-US" sz="1600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 j ← l − 1</a:t>
            </a:r>
            <a:br>
              <a:rPr lang="en-US" sz="1600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endParaRPr lang="en-US" sz="1600" dirty="0">
              <a:solidFill>
                <a:schemeClr val="dk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 for k ← l to r − 1 do:</a:t>
            </a:r>
          </a:p>
          <a:p>
            <a:r>
              <a:rPr lang="en-US" sz="1600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  if A[k] &lt; x: </a:t>
            </a:r>
          </a:p>
          <a:p>
            <a:r>
              <a:rPr lang="en-US" sz="1600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   	j ← j + 1</a:t>
            </a:r>
          </a:p>
          <a:p>
            <a:r>
              <a:rPr lang="en-US" sz="1600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   	swap(A[j], A[k])</a:t>
            </a:r>
          </a:p>
          <a:p>
            <a:r>
              <a:rPr lang="en-US" sz="1600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  end if</a:t>
            </a:r>
          </a:p>
          <a:p>
            <a:r>
              <a:rPr lang="en-US" sz="1600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 end for</a:t>
            </a:r>
            <a:br>
              <a:rPr lang="en-US" sz="1600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endParaRPr lang="en-US" sz="1600" dirty="0">
              <a:solidFill>
                <a:schemeClr val="dk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 swap(A[j + 1], A[r])</a:t>
            </a:r>
          </a:p>
          <a:p>
            <a:r>
              <a:rPr lang="en-US" sz="1600" dirty="0">
                <a:solidFill>
                  <a:schemeClr val="dk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 Recursively call partitions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1DD0CBE-44E1-50B1-8A49-8C0A98A8B246}"/>
              </a:ext>
            </a:extLst>
          </p:cNvPr>
          <p:cNvGrpSpPr/>
          <p:nvPr/>
        </p:nvGrpSpPr>
        <p:grpSpPr>
          <a:xfrm>
            <a:off x="5316882" y="1499586"/>
            <a:ext cx="3265832" cy="386825"/>
            <a:chOff x="523426" y="2665113"/>
            <a:chExt cx="3265832" cy="38682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FE2A7A4-0834-A560-30BE-1FCD44A1E898}"/>
                </a:ext>
              </a:extLst>
            </p:cNvPr>
            <p:cNvSpPr/>
            <p:nvPr/>
          </p:nvSpPr>
          <p:spPr>
            <a:xfrm>
              <a:off x="523426" y="2665113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8E593A4-0A38-2892-4E51-AC840623697A}"/>
                </a:ext>
              </a:extLst>
            </p:cNvPr>
            <p:cNvSpPr/>
            <p:nvPr/>
          </p:nvSpPr>
          <p:spPr>
            <a:xfrm>
              <a:off x="932268" y="2665113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7703C23-4CE8-B00B-5941-8D2A8EEFAD47}"/>
                </a:ext>
              </a:extLst>
            </p:cNvPr>
            <p:cNvSpPr/>
            <p:nvPr/>
          </p:nvSpPr>
          <p:spPr>
            <a:xfrm>
              <a:off x="1345506" y="2669509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1449AEC-6A63-B301-C388-BD1BC813DB69}"/>
                </a:ext>
              </a:extLst>
            </p:cNvPr>
            <p:cNvSpPr/>
            <p:nvPr/>
          </p:nvSpPr>
          <p:spPr>
            <a:xfrm>
              <a:off x="1754348" y="2669509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81EE729-FD9E-731C-AC61-3E2ABA3DC160}"/>
                </a:ext>
              </a:extLst>
            </p:cNvPr>
            <p:cNvSpPr/>
            <p:nvPr/>
          </p:nvSpPr>
          <p:spPr>
            <a:xfrm>
              <a:off x="2150003" y="2669509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60501B9-82B7-466A-3C87-21E2575E1A8D}"/>
                </a:ext>
              </a:extLst>
            </p:cNvPr>
            <p:cNvSpPr/>
            <p:nvPr/>
          </p:nvSpPr>
          <p:spPr>
            <a:xfrm>
              <a:off x="2558845" y="2669509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3CDB571-27E1-0B05-C6E3-A2BAB50BB43D}"/>
                </a:ext>
              </a:extLst>
            </p:cNvPr>
            <p:cNvSpPr/>
            <p:nvPr/>
          </p:nvSpPr>
          <p:spPr>
            <a:xfrm>
              <a:off x="2972083" y="2673905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44C1B89-7D2D-9E4B-2B1E-9044B34E29FA}"/>
                </a:ext>
              </a:extLst>
            </p:cNvPr>
            <p:cNvSpPr/>
            <p:nvPr/>
          </p:nvSpPr>
          <p:spPr>
            <a:xfrm>
              <a:off x="3380925" y="2673905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A32515A-A9E2-0DB7-8CC4-D2966CE9D95D}"/>
              </a:ext>
            </a:extLst>
          </p:cNvPr>
          <p:cNvCxnSpPr/>
          <p:nvPr/>
        </p:nvCxnSpPr>
        <p:spPr>
          <a:xfrm flipH="1">
            <a:off x="6055114" y="1998621"/>
            <a:ext cx="888345" cy="801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32D4EBF-0ADE-463B-297B-652A81DE7936}"/>
              </a:ext>
            </a:extLst>
          </p:cNvPr>
          <p:cNvCxnSpPr/>
          <p:nvPr/>
        </p:nvCxnSpPr>
        <p:spPr>
          <a:xfrm>
            <a:off x="7222960" y="1958814"/>
            <a:ext cx="912743" cy="784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E237F56-29B4-680B-7296-FAAB8286A11D}"/>
              </a:ext>
            </a:extLst>
          </p:cNvPr>
          <p:cNvGrpSpPr/>
          <p:nvPr/>
        </p:nvGrpSpPr>
        <p:grpSpPr>
          <a:xfrm>
            <a:off x="4755354" y="2923507"/>
            <a:ext cx="2034910" cy="385182"/>
            <a:chOff x="367562" y="4222373"/>
            <a:chExt cx="2034910" cy="385182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263522A-4EE2-0150-FBE5-8DF80786A854}"/>
                </a:ext>
              </a:extLst>
            </p:cNvPr>
            <p:cNvSpPr/>
            <p:nvPr/>
          </p:nvSpPr>
          <p:spPr>
            <a:xfrm>
              <a:off x="367562" y="4229522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425BC6F-2ED9-F829-9900-6AF44B08B7FB}"/>
                </a:ext>
              </a:extLst>
            </p:cNvPr>
            <p:cNvSpPr/>
            <p:nvPr/>
          </p:nvSpPr>
          <p:spPr>
            <a:xfrm>
              <a:off x="776404" y="4229522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0382590-E788-7E7E-7BF6-8233BD554643}"/>
                </a:ext>
              </a:extLst>
            </p:cNvPr>
            <p:cNvSpPr/>
            <p:nvPr/>
          </p:nvSpPr>
          <p:spPr>
            <a:xfrm>
              <a:off x="1189642" y="4222373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ACA2CB0-931C-7B77-0A6F-64CC9092C436}"/>
                </a:ext>
              </a:extLst>
            </p:cNvPr>
            <p:cNvSpPr/>
            <p:nvPr/>
          </p:nvSpPr>
          <p:spPr>
            <a:xfrm>
              <a:off x="1598484" y="4222373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1E43C2A-3794-C86D-1FF4-AA8842A685AB}"/>
                </a:ext>
              </a:extLst>
            </p:cNvPr>
            <p:cNvSpPr/>
            <p:nvPr/>
          </p:nvSpPr>
          <p:spPr>
            <a:xfrm>
              <a:off x="1994139" y="4222373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2FAE7B7-636A-9571-3500-D8598ECBBB3C}"/>
              </a:ext>
            </a:extLst>
          </p:cNvPr>
          <p:cNvGrpSpPr/>
          <p:nvPr/>
        </p:nvGrpSpPr>
        <p:grpSpPr>
          <a:xfrm>
            <a:off x="7931537" y="2901792"/>
            <a:ext cx="817175" cy="378033"/>
            <a:chOff x="3555128" y="4203678"/>
            <a:chExt cx="817175" cy="37803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2503677-ED0A-EB7C-2C2F-7BA659FC3D7C}"/>
                </a:ext>
              </a:extLst>
            </p:cNvPr>
            <p:cNvSpPr/>
            <p:nvPr/>
          </p:nvSpPr>
          <p:spPr>
            <a:xfrm>
              <a:off x="3555128" y="4203678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E634196-553B-0494-F3FE-14FCC2EC3D7B}"/>
                </a:ext>
              </a:extLst>
            </p:cNvPr>
            <p:cNvSpPr/>
            <p:nvPr/>
          </p:nvSpPr>
          <p:spPr>
            <a:xfrm>
              <a:off x="3963970" y="4203678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513BC07B-6FA0-EE9D-526B-69377B78DFB5}"/>
              </a:ext>
            </a:extLst>
          </p:cNvPr>
          <p:cNvSpPr/>
          <p:nvPr/>
        </p:nvSpPr>
        <p:spPr>
          <a:xfrm>
            <a:off x="7513087" y="2901791"/>
            <a:ext cx="408333" cy="3780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BD51A4A-BD29-E807-48A6-6AC439B160C0}"/>
              </a:ext>
            </a:extLst>
          </p:cNvPr>
          <p:cNvCxnSpPr/>
          <p:nvPr/>
        </p:nvCxnSpPr>
        <p:spPr>
          <a:xfrm>
            <a:off x="6342474" y="924042"/>
            <a:ext cx="654" cy="53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2A1BA052-2AB1-5ED2-63EB-7D2F58ED0724}"/>
              </a:ext>
            </a:extLst>
          </p:cNvPr>
          <p:cNvCxnSpPr>
            <a:stCxn id="38" idx="0"/>
            <a:endCxn id="43" idx="0"/>
          </p:cNvCxnSpPr>
          <p:nvPr/>
        </p:nvCxnSpPr>
        <p:spPr>
          <a:xfrm rot="16200000" flipH="1">
            <a:off x="7358640" y="488471"/>
            <a:ext cx="4396" cy="2035419"/>
          </a:xfrm>
          <a:prstGeom prst="curvedConnector3">
            <a:avLst>
              <a:gd name="adj1" fmla="val -12025478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A8FB6B-8CFE-41FE-91D3-1D11683B2E31}"/>
              </a:ext>
            </a:extLst>
          </p:cNvPr>
          <p:cNvCxnSpPr/>
          <p:nvPr/>
        </p:nvCxnSpPr>
        <p:spPr>
          <a:xfrm>
            <a:off x="7556467" y="980317"/>
            <a:ext cx="654" cy="53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19A595-6E77-2673-8D98-5CA7F45DD402}"/>
              </a:ext>
            </a:extLst>
          </p:cNvPr>
          <p:cNvCxnSpPr/>
          <p:nvPr/>
        </p:nvCxnSpPr>
        <p:spPr>
          <a:xfrm>
            <a:off x="5951719" y="949688"/>
            <a:ext cx="654" cy="53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BE1A8F7B-A0FC-B0B6-01A2-0C859E2CD55E}"/>
              </a:ext>
            </a:extLst>
          </p:cNvPr>
          <p:cNvCxnSpPr>
            <a:cxnSpLocks/>
            <a:stCxn id="37" idx="0"/>
            <a:endCxn id="41" idx="0"/>
          </p:cNvCxnSpPr>
          <p:nvPr/>
        </p:nvCxnSpPr>
        <p:spPr>
          <a:xfrm rot="16200000" flipH="1">
            <a:off x="6740981" y="688496"/>
            <a:ext cx="4396" cy="1626577"/>
          </a:xfrm>
          <a:prstGeom prst="curvedConnector3">
            <a:avLst>
              <a:gd name="adj1" fmla="val -12350478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16A0E74B-C25B-BED8-1F31-B3676733C5F2}"/>
              </a:ext>
            </a:extLst>
          </p:cNvPr>
          <p:cNvCxnSpPr>
            <a:cxnSpLocks/>
            <a:stCxn id="42" idx="0"/>
            <a:endCxn id="43" idx="0"/>
          </p:cNvCxnSpPr>
          <p:nvPr/>
        </p:nvCxnSpPr>
        <p:spPr>
          <a:xfrm rot="5400000" flipH="1" flipV="1">
            <a:off x="8174127" y="1303957"/>
            <a:ext cx="12700" cy="408842"/>
          </a:xfrm>
          <a:prstGeom prst="curvedConnector3">
            <a:avLst>
              <a:gd name="adj1" fmla="val 3937504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2" name="Arrow: Circular 91">
            <a:extLst>
              <a:ext uri="{FF2B5EF4-FFF2-40B4-BE49-F238E27FC236}">
                <a16:creationId xmlns:a16="http://schemas.microsoft.com/office/drawing/2014/main" id="{4C6E8A2D-0A93-3C61-DFC3-15698F15CF7F}"/>
              </a:ext>
            </a:extLst>
          </p:cNvPr>
          <p:cNvSpPr/>
          <p:nvPr/>
        </p:nvSpPr>
        <p:spPr>
          <a:xfrm>
            <a:off x="5060613" y="3427356"/>
            <a:ext cx="1597815" cy="1314854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3" name="Arrow: Circular 92">
            <a:extLst>
              <a:ext uri="{FF2B5EF4-FFF2-40B4-BE49-F238E27FC236}">
                <a16:creationId xmlns:a16="http://schemas.microsoft.com/office/drawing/2014/main" id="{31CCD07E-3758-97B6-F87C-B1E4626753FA}"/>
              </a:ext>
            </a:extLst>
          </p:cNvPr>
          <p:cNvSpPr/>
          <p:nvPr/>
        </p:nvSpPr>
        <p:spPr>
          <a:xfrm flipH="1" flipV="1">
            <a:off x="5039500" y="3510715"/>
            <a:ext cx="1597815" cy="1314854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4" name="Arrow: Circular 93">
            <a:extLst>
              <a:ext uri="{FF2B5EF4-FFF2-40B4-BE49-F238E27FC236}">
                <a16:creationId xmlns:a16="http://schemas.microsoft.com/office/drawing/2014/main" id="{FC4BF8B4-3573-7F5C-5C9A-2C179BB98CCF}"/>
              </a:ext>
            </a:extLst>
          </p:cNvPr>
          <p:cNvSpPr/>
          <p:nvPr/>
        </p:nvSpPr>
        <p:spPr>
          <a:xfrm flipH="1" flipV="1">
            <a:off x="7472740" y="3596253"/>
            <a:ext cx="1406851" cy="1165495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5" name="Arrow: Circular 94">
            <a:extLst>
              <a:ext uri="{FF2B5EF4-FFF2-40B4-BE49-F238E27FC236}">
                <a16:creationId xmlns:a16="http://schemas.microsoft.com/office/drawing/2014/main" id="{41501146-EF35-AB2B-8A55-38F17A7DB1B4}"/>
              </a:ext>
            </a:extLst>
          </p:cNvPr>
          <p:cNvSpPr/>
          <p:nvPr/>
        </p:nvSpPr>
        <p:spPr>
          <a:xfrm>
            <a:off x="7472740" y="3500901"/>
            <a:ext cx="1402263" cy="1119830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6" name="Arrow: Left 95">
            <a:extLst>
              <a:ext uri="{FF2B5EF4-FFF2-40B4-BE49-F238E27FC236}">
                <a16:creationId xmlns:a16="http://schemas.microsoft.com/office/drawing/2014/main" id="{4E8D606D-7044-39F3-DD32-AE35B4813AF6}"/>
              </a:ext>
            </a:extLst>
          </p:cNvPr>
          <p:cNvSpPr/>
          <p:nvPr/>
        </p:nvSpPr>
        <p:spPr>
          <a:xfrm>
            <a:off x="3957638" y="1539688"/>
            <a:ext cx="378618" cy="18321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Arrow: Left 96">
            <a:extLst>
              <a:ext uri="{FF2B5EF4-FFF2-40B4-BE49-F238E27FC236}">
                <a16:creationId xmlns:a16="http://schemas.microsoft.com/office/drawing/2014/main" id="{1804475A-4C1C-D3A2-F626-EB3A43635ED9}"/>
              </a:ext>
            </a:extLst>
          </p:cNvPr>
          <p:cNvSpPr/>
          <p:nvPr/>
        </p:nvSpPr>
        <p:spPr>
          <a:xfrm>
            <a:off x="2745582" y="1763972"/>
            <a:ext cx="378618" cy="18321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Arrow: Left 97">
            <a:extLst>
              <a:ext uri="{FF2B5EF4-FFF2-40B4-BE49-F238E27FC236}">
                <a16:creationId xmlns:a16="http://schemas.microsoft.com/office/drawing/2014/main" id="{D38CE434-D7BB-9433-DE8F-46FDCF6A76E9}"/>
              </a:ext>
            </a:extLst>
          </p:cNvPr>
          <p:cNvSpPr/>
          <p:nvPr/>
        </p:nvSpPr>
        <p:spPr>
          <a:xfrm>
            <a:off x="3423767" y="2743119"/>
            <a:ext cx="378618" cy="18321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Arrow: Left 98">
            <a:extLst>
              <a:ext uri="{FF2B5EF4-FFF2-40B4-BE49-F238E27FC236}">
                <a16:creationId xmlns:a16="http://schemas.microsoft.com/office/drawing/2014/main" id="{774796B8-3339-F586-0527-41603E49CA34}"/>
              </a:ext>
            </a:extLst>
          </p:cNvPr>
          <p:cNvSpPr/>
          <p:nvPr/>
        </p:nvSpPr>
        <p:spPr>
          <a:xfrm>
            <a:off x="3338513" y="3510275"/>
            <a:ext cx="378618" cy="18321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Arrow: Left 99">
            <a:extLst>
              <a:ext uri="{FF2B5EF4-FFF2-40B4-BE49-F238E27FC236}">
                <a16:creationId xmlns:a16="http://schemas.microsoft.com/office/drawing/2014/main" id="{B01E1001-5F2D-B6BA-C1EC-9DBE5ECC4008}"/>
              </a:ext>
            </a:extLst>
          </p:cNvPr>
          <p:cNvSpPr/>
          <p:nvPr/>
        </p:nvSpPr>
        <p:spPr>
          <a:xfrm>
            <a:off x="3120748" y="4468844"/>
            <a:ext cx="378618" cy="18321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Arrow: Left 100">
            <a:extLst>
              <a:ext uri="{FF2B5EF4-FFF2-40B4-BE49-F238E27FC236}">
                <a16:creationId xmlns:a16="http://schemas.microsoft.com/office/drawing/2014/main" id="{5D4FF994-C343-6519-49DB-5179545AA745}"/>
              </a:ext>
            </a:extLst>
          </p:cNvPr>
          <p:cNvSpPr/>
          <p:nvPr/>
        </p:nvSpPr>
        <p:spPr>
          <a:xfrm>
            <a:off x="3957638" y="4721703"/>
            <a:ext cx="378618" cy="18321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2477583-84F0-CBE9-0AC9-CC68B381A3F2}"/>
              </a:ext>
            </a:extLst>
          </p:cNvPr>
          <p:cNvSpPr txBox="1"/>
          <p:nvPr/>
        </p:nvSpPr>
        <p:spPr>
          <a:xfrm>
            <a:off x="5457533" y="3987428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  <a:latin typeface="Century Schoolbook" panose="02040604050505020304" pitchFamily="18" charset="0"/>
              </a:rPr>
              <a:t>Repeat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653A57F-C41D-CCBB-F961-32515076191C}"/>
              </a:ext>
            </a:extLst>
          </p:cNvPr>
          <p:cNvSpPr txBox="1"/>
          <p:nvPr/>
        </p:nvSpPr>
        <p:spPr>
          <a:xfrm>
            <a:off x="7792997" y="3987427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  <a:latin typeface="Century Schoolbook" panose="02040604050505020304" pitchFamily="18" charset="0"/>
              </a:rPr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1674548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2" grpId="0"/>
      <p:bldP spid="10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49EE9355-CFD0-EFBB-A410-931F30E28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79BFA278-D7EE-952A-AA10-61D1F47C5BDF}"/>
              </a:ext>
            </a:extLst>
          </p:cNvPr>
          <p:cNvSpPr txBox="1"/>
          <p:nvPr/>
        </p:nvSpPr>
        <p:spPr>
          <a:xfrm>
            <a:off x="298600" y="212108"/>
            <a:ext cx="8416638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>
                <a:solidFill>
                  <a:schemeClr val="dk1"/>
                </a:solidFill>
                <a:latin typeface="Montserrat SemiBold"/>
                <a:sym typeface="Montserrat SemiBold"/>
              </a:rPr>
              <a:t>Notation</a:t>
            </a:r>
            <a:endParaRPr lang="en-US">
              <a:solidFill>
                <a:schemeClr val="dk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5983C79-BAC8-7A4F-9E76-0ADC6462EE46}"/>
              </a:ext>
            </a:extLst>
          </p:cNvPr>
          <p:cNvGrpSpPr/>
          <p:nvPr/>
        </p:nvGrpSpPr>
        <p:grpSpPr>
          <a:xfrm>
            <a:off x="1817356" y="801886"/>
            <a:ext cx="6532174" cy="391221"/>
            <a:chOff x="1069683" y="1360663"/>
            <a:chExt cx="6532174" cy="39122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3CBE5D5-10BF-A2C6-63C7-E5ED6EF27591}"/>
                </a:ext>
              </a:extLst>
            </p:cNvPr>
            <p:cNvSpPr/>
            <p:nvPr/>
          </p:nvSpPr>
          <p:spPr>
            <a:xfrm>
              <a:off x="1069683" y="136066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A3A8601-04F7-AA21-F92E-367C748C3DB1}"/>
                </a:ext>
              </a:extLst>
            </p:cNvPr>
            <p:cNvSpPr/>
            <p:nvPr/>
          </p:nvSpPr>
          <p:spPr>
            <a:xfrm>
              <a:off x="1478525" y="136066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31FE1C3-5477-C068-060F-671D7AFEFDCD}"/>
                </a:ext>
              </a:extLst>
            </p:cNvPr>
            <p:cNvSpPr/>
            <p:nvPr/>
          </p:nvSpPr>
          <p:spPr>
            <a:xfrm>
              <a:off x="1891763" y="1365059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34A63C-09DF-4100-8FFA-775ADE0435D0}"/>
                </a:ext>
              </a:extLst>
            </p:cNvPr>
            <p:cNvSpPr/>
            <p:nvPr/>
          </p:nvSpPr>
          <p:spPr>
            <a:xfrm>
              <a:off x="2300605" y="1365059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1341C0-FB6A-8E06-DF17-77CF5179DE06}"/>
                </a:ext>
              </a:extLst>
            </p:cNvPr>
            <p:cNvSpPr/>
            <p:nvPr/>
          </p:nvSpPr>
          <p:spPr>
            <a:xfrm>
              <a:off x="2696260" y="1365059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194B95D-6C2E-7092-562D-3186E9ED42BE}"/>
                </a:ext>
              </a:extLst>
            </p:cNvPr>
            <p:cNvSpPr/>
            <p:nvPr/>
          </p:nvSpPr>
          <p:spPr>
            <a:xfrm>
              <a:off x="3105102" y="1365059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0D2BA9-A0AF-414F-FC01-E3229BAB1071}"/>
                </a:ext>
              </a:extLst>
            </p:cNvPr>
            <p:cNvSpPr/>
            <p:nvPr/>
          </p:nvSpPr>
          <p:spPr>
            <a:xfrm>
              <a:off x="3518340" y="1369455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BE9629-7A32-5429-B1D8-A10458F5493B}"/>
                </a:ext>
              </a:extLst>
            </p:cNvPr>
            <p:cNvSpPr/>
            <p:nvPr/>
          </p:nvSpPr>
          <p:spPr>
            <a:xfrm>
              <a:off x="3927182" y="1369455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i="1">
                <a:cs typeface="Arial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E1BA790-743A-4FEF-4E82-A2D2989AB645}"/>
                </a:ext>
              </a:extLst>
            </p:cNvPr>
            <p:cNvSpPr/>
            <p:nvPr/>
          </p:nvSpPr>
          <p:spPr>
            <a:xfrm>
              <a:off x="4336025" y="1373851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7CBF6D3-AB2D-EA3E-D641-5CCC2B4DCC2E}"/>
                </a:ext>
              </a:extLst>
            </p:cNvPr>
            <p:cNvSpPr/>
            <p:nvPr/>
          </p:nvSpPr>
          <p:spPr>
            <a:xfrm>
              <a:off x="4744867" y="1373851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AA55D9-A0B2-9B3D-F0AD-B28EAD2A806F}"/>
                </a:ext>
              </a:extLst>
            </p:cNvPr>
            <p:cNvSpPr/>
            <p:nvPr/>
          </p:nvSpPr>
          <p:spPr>
            <a:xfrm>
              <a:off x="5158105" y="1366702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92F2C62-0691-4BEB-13C7-C8C3EB15A280}"/>
                </a:ext>
              </a:extLst>
            </p:cNvPr>
            <p:cNvSpPr/>
            <p:nvPr/>
          </p:nvSpPr>
          <p:spPr>
            <a:xfrm>
              <a:off x="5566947" y="1366702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AE959B0-32E1-DF5A-92CC-3A4B8509390B}"/>
                </a:ext>
              </a:extLst>
            </p:cNvPr>
            <p:cNvSpPr/>
            <p:nvPr/>
          </p:nvSpPr>
          <p:spPr>
            <a:xfrm>
              <a:off x="5962602" y="1366702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A1ED32-B43A-0AEF-A4AD-1916BB18CE2E}"/>
                </a:ext>
              </a:extLst>
            </p:cNvPr>
            <p:cNvSpPr/>
            <p:nvPr/>
          </p:nvSpPr>
          <p:spPr>
            <a:xfrm>
              <a:off x="6371444" y="1366702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3F5B938-99C8-685A-3AAC-08D00514BD5A}"/>
                </a:ext>
              </a:extLst>
            </p:cNvPr>
            <p:cNvSpPr/>
            <p:nvPr/>
          </p:nvSpPr>
          <p:spPr>
            <a:xfrm>
              <a:off x="6784682" y="1371098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8256F40-1C44-24CF-CE74-5F9495FA7E08}"/>
                </a:ext>
              </a:extLst>
            </p:cNvPr>
            <p:cNvSpPr/>
            <p:nvPr/>
          </p:nvSpPr>
          <p:spPr>
            <a:xfrm>
              <a:off x="7193524" y="1371098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857447-2A4A-3526-F422-3611F8818F38}"/>
              </a:ext>
            </a:extLst>
          </p:cNvPr>
          <p:cNvCxnSpPr/>
          <p:nvPr/>
        </p:nvCxnSpPr>
        <p:spPr>
          <a:xfrm>
            <a:off x="4873626" y="362897"/>
            <a:ext cx="654" cy="53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30E87CE-FBAC-5488-B6F7-84F503639345}"/>
              </a:ext>
            </a:extLst>
          </p:cNvPr>
          <p:cNvSpPr txBox="1"/>
          <p:nvPr/>
        </p:nvSpPr>
        <p:spPr>
          <a:xfrm>
            <a:off x="1039090" y="857510"/>
            <a:ext cx="599841" cy="286444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solidFill>
                  <a:schemeClr val="dk1"/>
                </a:solidFill>
                <a:latin typeface="Montserrat SemiBold"/>
              </a:rPr>
              <a:t>L</a:t>
            </a:r>
            <a:r>
              <a:rPr lang="en-US" sz="1200" i="1" baseline="-25000">
                <a:solidFill>
                  <a:schemeClr val="dk1"/>
                </a:solidFill>
                <a:latin typeface="Montserrat SemiBold"/>
              </a:rPr>
              <a:t>1</a:t>
            </a:r>
            <a:r>
              <a:rPr lang="en-US" sz="1200" i="1">
                <a:solidFill>
                  <a:schemeClr val="dk1"/>
                </a:solidFill>
                <a:latin typeface="Montserrat SemiBold"/>
              </a:rPr>
              <a:t> = n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34F085-84B3-3288-D649-B68A5293AAD9}"/>
              </a:ext>
            </a:extLst>
          </p:cNvPr>
          <p:cNvCxnSpPr/>
          <p:nvPr/>
        </p:nvCxnSpPr>
        <p:spPr>
          <a:xfrm flipH="1">
            <a:off x="3906772" y="1329251"/>
            <a:ext cx="888345" cy="801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9188FA-2D50-89C0-C3B3-B33FC2F6FD87}"/>
              </a:ext>
            </a:extLst>
          </p:cNvPr>
          <p:cNvCxnSpPr/>
          <p:nvPr/>
        </p:nvCxnSpPr>
        <p:spPr>
          <a:xfrm>
            <a:off x="4970609" y="1331561"/>
            <a:ext cx="912743" cy="784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B2016F7-16D7-01AB-211A-E6116D6F03CF}"/>
              </a:ext>
            </a:extLst>
          </p:cNvPr>
          <p:cNvGrpSpPr/>
          <p:nvPr/>
        </p:nvGrpSpPr>
        <p:grpSpPr>
          <a:xfrm>
            <a:off x="5908087" y="2161719"/>
            <a:ext cx="2443752" cy="385182"/>
            <a:chOff x="6106984" y="3853184"/>
            <a:chExt cx="2443752" cy="38518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F70245F-2232-AB84-C303-9147DD990BF2}"/>
                </a:ext>
              </a:extLst>
            </p:cNvPr>
            <p:cNvSpPr/>
            <p:nvPr/>
          </p:nvSpPr>
          <p:spPr>
            <a:xfrm>
              <a:off x="6106984" y="386033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AC7DD3E-95AD-B515-3B84-1152AD5CDA6F}"/>
                </a:ext>
              </a:extLst>
            </p:cNvPr>
            <p:cNvSpPr/>
            <p:nvPr/>
          </p:nvSpPr>
          <p:spPr>
            <a:xfrm>
              <a:off x="6515826" y="386033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4DE0FFE-DED1-2114-4576-D299F2072BA0}"/>
                </a:ext>
              </a:extLst>
            </p:cNvPr>
            <p:cNvSpPr/>
            <p:nvPr/>
          </p:nvSpPr>
          <p:spPr>
            <a:xfrm>
              <a:off x="6911481" y="386033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6744E43-45D3-FEC5-25D9-52BCD83E662E}"/>
                </a:ext>
              </a:extLst>
            </p:cNvPr>
            <p:cNvSpPr/>
            <p:nvPr/>
          </p:nvSpPr>
          <p:spPr>
            <a:xfrm>
              <a:off x="7320323" y="386033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A18718E-8F62-2A13-CBE6-D59068F4FE52}"/>
                </a:ext>
              </a:extLst>
            </p:cNvPr>
            <p:cNvSpPr/>
            <p:nvPr/>
          </p:nvSpPr>
          <p:spPr>
            <a:xfrm>
              <a:off x="7733561" y="3853184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90DB62A-1687-B6C2-7551-4601C941355A}"/>
                </a:ext>
              </a:extLst>
            </p:cNvPr>
            <p:cNvSpPr/>
            <p:nvPr/>
          </p:nvSpPr>
          <p:spPr>
            <a:xfrm>
              <a:off x="8142403" y="3853184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D117A67-FF80-1E30-FC53-7AB522B53419}"/>
              </a:ext>
            </a:extLst>
          </p:cNvPr>
          <p:cNvGrpSpPr/>
          <p:nvPr/>
        </p:nvGrpSpPr>
        <p:grpSpPr>
          <a:xfrm>
            <a:off x="665120" y="2155013"/>
            <a:ext cx="3265832" cy="386825"/>
            <a:chOff x="523426" y="2665113"/>
            <a:chExt cx="3265832" cy="38682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582AF1B-FB20-2D85-6D72-8E00FE33FFB2}"/>
                </a:ext>
              </a:extLst>
            </p:cNvPr>
            <p:cNvSpPr/>
            <p:nvPr/>
          </p:nvSpPr>
          <p:spPr>
            <a:xfrm>
              <a:off x="523426" y="2665113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410695B-13FF-5B1A-5550-C4089B78D67B}"/>
                </a:ext>
              </a:extLst>
            </p:cNvPr>
            <p:cNvSpPr/>
            <p:nvPr/>
          </p:nvSpPr>
          <p:spPr>
            <a:xfrm>
              <a:off x="932268" y="2665113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2C1877-4151-C3A1-A06E-03930AC49469}"/>
                </a:ext>
              </a:extLst>
            </p:cNvPr>
            <p:cNvSpPr/>
            <p:nvPr/>
          </p:nvSpPr>
          <p:spPr>
            <a:xfrm>
              <a:off x="1345506" y="2669509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864A96E-6E0C-585D-73C2-864916D87288}"/>
                </a:ext>
              </a:extLst>
            </p:cNvPr>
            <p:cNvSpPr/>
            <p:nvPr/>
          </p:nvSpPr>
          <p:spPr>
            <a:xfrm>
              <a:off x="1754348" y="2669509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DFC9A5A-6CFB-4DD0-8298-189FA7C52746}"/>
                </a:ext>
              </a:extLst>
            </p:cNvPr>
            <p:cNvSpPr/>
            <p:nvPr/>
          </p:nvSpPr>
          <p:spPr>
            <a:xfrm>
              <a:off x="2150003" y="2669509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C03F15F-CD9D-E002-75FA-E7E8C40F736D}"/>
                </a:ext>
              </a:extLst>
            </p:cNvPr>
            <p:cNvSpPr/>
            <p:nvPr/>
          </p:nvSpPr>
          <p:spPr>
            <a:xfrm>
              <a:off x="2558845" y="2669509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A89635E-4DC4-61B0-9D13-CA3775EDFFA9}"/>
                </a:ext>
              </a:extLst>
            </p:cNvPr>
            <p:cNvSpPr/>
            <p:nvPr/>
          </p:nvSpPr>
          <p:spPr>
            <a:xfrm>
              <a:off x="2972083" y="2673905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AE32C-6F58-0ADB-60EE-A30765642902}"/>
                </a:ext>
              </a:extLst>
            </p:cNvPr>
            <p:cNvSpPr/>
            <p:nvPr/>
          </p:nvSpPr>
          <p:spPr>
            <a:xfrm>
              <a:off x="3380925" y="2673905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9E42F1-C887-2A97-4606-88C300EF13FA}"/>
              </a:ext>
            </a:extLst>
          </p:cNvPr>
          <p:cNvCxnSpPr/>
          <p:nvPr/>
        </p:nvCxnSpPr>
        <p:spPr>
          <a:xfrm>
            <a:off x="2890117" y="1727570"/>
            <a:ext cx="654" cy="53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55A9B5D-FA35-3527-3FAB-3CD9CD682A8E}"/>
              </a:ext>
            </a:extLst>
          </p:cNvPr>
          <p:cNvCxnSpPr/>
          <p:nvPr/>
        </p:nvCxnSpPr>
        <p:spPr>
          <a:xfrm>
            <a:off x="6494608" y="1729879"/>
            <a:ext cx="654" cy="53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4C80A3D-9F19-4F43-D59D-4A8B68D8F149}"/>
              </a:ext>
            </a:extLst>
          </p:cNvPr>
          <p:cNvCxnSpPr/>
          <p:nvPr/>
        </p:nvCxnSpPr>
        <p:spPr>
          <a:xfrm flipH="1">
            <a:off x="1900172" y="2740106"/>
            <a:ext cx="888345" cy="801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F3AF01D-F66E-862B-E712-75C2ABA7A229}"/>
              </a:ext>
            </a:extLst>
          </p:cNvPr>
          <p:cNvCxnSpPr/>
          <p:nvPr/>
        </p:nvCxnSpPr>
        <p:spPr>
          <a:xfrm>
            <a:off x="2964009" y="2742416"/>
            <a:ext cx="912743" cy="784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49894BD-A360-0CEE-91F6-6D0641B7E4F7}"/>
              </a:ext>
            </a:extLst>
          </p:cNvPr>
          <p:cNvCxnSpPr/>
          <p:nvPr/>
        </p:nvCxnSpPr>
        <p:spPr>
          <a:xfrm flipH="1">
            <a:off x="5513899" y="2717015"/>
            <a:ext cx="888345" cy="801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C87AE26-F01C-7547-5F0D-0C29376A0AF6}"/>
              </a:ext>
            </a:extLst>
          </p:cNvPr>
          <p:cNvCxnSpPr/>
          <p:nvPr/>
        </p:nvCxnSpPr>
        <p:spPr>
          <a:xfrm>
            <a:off x="6577736" y="2719325"/>
            <a:ext cx="912743" cy="784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80FD266F-10DC-058D-0917-8636E77C0BEF}"/>
              </a:ext>
            </a:extLst>
          </p:cNvPr>
          <p:cNvGrpSpPr/>
          <p:nvPr/>
        </p:nvGrpSpPr>
        <p:grpSpPr>
          <a:xfrm>
            <a:off x="783198" y="3693380"/>
            <a:ext cx="2034910" cy="385182"/>
            <a:chOff x="367562" y="4222373"/>
            <a:chExt cx="2034910" cy="38518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874D31F-601D-F9D3-CC0B-C7CD9DB236CF}"/>
                </a:ext>
              </a:extLst>
            </p:cNvPr>
            <p:cNvSpPr/>
            <p:nvPr/>
          </p:nvSpPr>
          <p:spPr>
            <a:xfrm>
              <a:off x="367562" y="4229522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3EFC3C2-9252-06B2-8570-9F3820085B28}"/>
                </a:ext>
              </a:extLst>
            </p:cNvPr>
            <p:cNvSpPr/>
            <p:nvPr/>
          </p:nvSpPr>
          <p:spPr>
            <a:xfrm>
              <a:off x="776404" y="4229522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FE8389C-4468-55F2-62A4-7D61AA46B97C}"/>
                </a:ext>
              </a:extLst>
            </p:cNvPr>
            <p:cNvSpPr/>
            <p:nvPr/>
          </p:nvSpPr>
          <p:spPr>
            <a:xfrm>
              <a:off x="1189642" y="4222373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22E75F-8AC1-EC38-F52A-1D61C6A37F24}"/>
                </a:ext>
              </a:extLst>
            </p:cNvPr>
            <p:cNvSpPr/>
            <p:nvPr/>
          </p:nvSpPr>
          <p:spPr>
            <a:xfrm>
              <a:off x="1598484" y="4222373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58B4E6D-0D17-51ED-CBDA-5464F449BD7C}"/>
                </a:ext>
              </a:extLst>
            </p:cNvPr>
            <p:cNvSpPr/>
            <p:nvPr/>
          </p:nvSpPr>
          <p:spPr>
            <a:xfrm>
              <a:off x="1994139" y="4222373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9AC58D-1EC0-540A-5388-D79754FA8FA6}"/>
              </a:ext>
            </a:extLst>
          </p:cNvPr>
          <p:cNvGrpSpPr/>
          <p:nvPr/>
        </p:nvGrpSpPr>
        <p:grpSpPr>
          <a:xfrm>
            <a:off x="3696822" y="3693578"/>
            <a:ext cx="817175" cy="378033"/>
            <a:chOff x="3555128" y="4203678"/>
            <a:chExt cx="817175" cy="378033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84606B2-24F2-A182-727E-AA2816189509}"/>
                </a:ext>
              </a:extLst>
            </p:cNvPr>
            <p:cNvSpPr/>
            <p:nvPr/>
          </p:nvSpPr>
          <p:spPr>
            <a:xfrm>
              <a:off x="3555128" y="4203678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CA3442C-8BBE-8ECA-AEE3-BF3DD170EA41}"/>
                </a:ext>
              </a:extLst>
            </p:cNvPr>
            <p:cNvSpPr/>
            <p:nvPr/>
          </p:nvSpPr>
          <p:spPr>
            <a:xfrm>
              <a:off x="3963970" y="4203678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092C7567-08E6-51B6-1E0D-0F2B213EB848}"/>
              </a:ext>
            </a:extLst>
          </p:cNvPr>
          <p:cNvSpPr/>
          <p:nvPr/>
        </p:nvSpPr>
        <p:spPr>
          <a:xfrm>
            <a:off x="5271755" y="3693578"/>
            <a:ext cx="408333" cy="3780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D86F7B0-60F1-AEF8-3927-96F0E08E877E}"/>
              </a:ext>
            </a:extLst>
          </p:cNvPr>
          <p:cNvGrpSpPr/>
          <p:nvPr/>
        </p:nvGrpSpPr>
        <p:grpSpPr>
          <a:xfrm>
            <a:off x="6970492" y="3664715"/>
            <a:ext cx="1639255" cy="385182"/>
            <a:chOff x="6828798" y="4174815"/>
            <a:chExt cx="1639255" cy="38518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6D81952-97DC-15EF-5B8B-5482E4C17819}"/>
                </a:ext>
              </a:extLst>
            </p:cNvPr>
            <p:cNvSpPr/>
            <p:nvPr/>
          </p:nvSpPr>
          <p:spPr>
            <a:xfrm>
              <a:off x="6828798" y="4181964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E6B60C1-AA66-D7A6-B747-A92EE7688F88}"/>
                </a:ext>
              </a:extLst>
            </p:cNvPr>
            <p:cNvSpPr/>
            <p:nvPr/>
          </p:nvSpPr>
          <p:spPr>
            <a:xfrm>
              <a:off x="7237640" y="4181964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3823C88-2C9C-AE1F-E2DB-7E96D57A7643}"/>
                </a:ext>
              </a:extLst>
            </p:cNvPr>
            <p:cNvSpPr/>
            <p:nvPr/>
          </p:nvSpPr>
          <p:spPr>
            <a:xfrm>
              <a:off x="7650878" y="4174815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FB21614-8E16-21FE-4502-2800ECE9BC6B}"/>
                </a:ext>
              </a:extLst>
            </p:cNvPr>
            <p:cNvSpPr/>
            <p:nvPr/>
          </p:nvSpPr>
          <p:spPr>
            <a:xfrm>
              <a:off x="8059720" y="4174815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01AE114B-1207-D835-F17C-96F9ADBC19D3}"/>
              </a:ext>
            </a:extLst>
          </p:cNvPr>
          <p:cNvSpPr txBox="1"/>
          <p:nvPr/>
        </p:nvSpPr>
        <p:spPr>
          <a:xfrm>
            <a:off x="198371" y="2208328"/>
            <a:ext cx="382578" cy="27699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solidFill>
                  <a:schemeClr val="dk1"/>
                </a:solidFill>
                <a:latin typeface="Montserrat SemiBold"/>
              </a:rPr>
              <a:t>L</a:t>
            </a:r>
            <a:r>
              <a:rPr lang="en-US" sz="1200" i="1" baseline="-25000">
                <a:solidFill>
                  <a:schemeClr val="dk1"/>
                </a:solidFill>
                <a:latin typeface="Montserrat SemiBold"/>
              </a:rPr>
              <a:t>2</a:t>
            </a:r>
            <a:r>
              <a:rPr lang="en-US" sz="1200" i="1">
                <a:solidFill>
                  <a:schemeClr val="dk1"/>
                </a:solidFill>
                <a:latin typeface="Montserrat SemiBold"/>
              </a:rPr>
              <a:t> 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9EDCC14-7599-8BF0-783E-8739779BCC38}"/>
              </a:ext>
            </a:extLst>
          </p:cNvPr>
          <p:cNvSpPr txBox="1"/>
          <p:nvPr/>
        </p:nvSpPr>
        <p:spPr>
          <a:xfrm>
            <a:off x="5478842" y="2208328"/>
            <a:ext cx="382578" cy="27699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solidFill>
                  <a:schemeClr val="dk1"/>
                </a:solidFill>
                <a:latin typeface="Montserrat SemiBold"/>
              </a:rPr>
              <a:t>L</a:t>
            </a:r>
            <a:r>
              <a:rPr lang="en-US" sz="1200" i="1" baseline="-25000">
                <a:solidFill>
                  <a:schemeClr val="dk1"/>
                </a:solidFill>
                <a:latin typeface="Montserrat SemiBold"/>
              </a:rPr>
              <a:t>3</a:t>
            </a:r>
            <a:r>
              <a:rPr lang="en-US" sz="1200" i="1">
                <a:solidFill>
                  <a:schemeClr val="dk1"/>
                </a:solidFill>
                <a:latin typeface="Montserrat SemiBold"/>
              </a:rPr>
              <a:t> 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A4F5B8-DB09-D1B5-A392-6EE8E660D6AE}"/>
              </a:ext>
            </a:extLst>
          </p:cNvPr>
          <p:cNvSpPr txBox="1"/>
          <p:nvPr/>
        </p:nvSpPr>
        <p:spPr>
          <a:xfrm>
            <a:off x="250326" y="3743349"/>
            <a:ext cx="382577" cy="27699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solidFill>
                  <a:schemeClr val="dk1"/>
                </a:solidFill>
                <a:latin typeface="Montserrat SemiBold"/>
              </a:rPr>
              <a:t>L</a:t>
            </a:r>
            <a:r>
              <a:rPr lang="en-US" sz="1200" i="1" baseline="-25000">
                <a:solidFill>
                  <a:schemeClr val="dk1"/>
                </a:solidFill>
                <a:latin typeface="Montserrat SemiBold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843851-9796-06CE-1387-A13D94B2B405}"/>
              </a:ext>
            </a:extLst>
          </p:cNvPr>
          <p:cNvSpPr txBox="1"/>
          <p:nvPr/>
        </p:nvSpPr>
        <p:spPr>
          <a:xfrm>
            <a:off x="3230627" y="3748072"/>
            <a:ext cx="382577" cy="27699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solidFill>
                  <a:schemeClr val="dk1"/>
                </a:solidFill>
                <a:latin typeface="Montserrat SemiBold"/>
              </a:rPr>
              <a:t>L</a:t>
            </a:r>
            <a:r>
              <a:rPr lang="en-US" sz="1200" i="1" baseline="-25000">
                <a:solidFill>
                  <a:schemeClr val="dk1"/>
                </a:solidFill>
                <a:latin typeface="Montserrat SemiBold"/>
              </a:rPr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F941E8-C3CA-39EE-DCF4-CAA76012F54F}"/>
              </a:ext>
            </a:extLst>
          </p:cNvPr>
          <p:cNvSpPr txBox="1"/>
          <p:nvPr/>
        </p:nvSpPr>
        <p:spPr>
          <a:xfrm>
            <a:off x="4827048" y="3743349"/>
            <a:ext cx="382577" cy="27699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solidFill>
                  <a:schemeClr val="dk1"/>
                </a:solidFill>
                <a:latin typeface="Montserrat SemiBold"/>
              </a:rPr>
              <a:t>L</a:t>
            </a:r>
            <a:r>
              <a:rPr lang="en-US" sz="1200" i="1" baseline="-25000">
                <a:solidFill>
                  <a:schemeClr val="dk1"/>
                </a:solidFill>
                <a:latin typeface="Montserrat SemiBold"/>
              </a:rPr>
              <a:t>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2C7850-895A-B077-0032-EF7EF359F6A5}"/>
              </a:ext>
            </a:extLst>
          </p:cNvPr>
          <p:cNvSpPr txBox="1"/>
          <p:nvPr/>
        </p:nvSpPr>
        <p:spPr>
          <a:xfrm>
            <a:off x="6494316" y="3719733"/>
            <a:ext cx="382577" cy="27699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solidFill>
                  <a:schemeClr val="dk1"/>
                </a:solidFill>
                <a:latin typeface="Montserrat SemiBold"/>
              </a:rPr>
              <a:t>L</a:t>
            </a:r>
            <a:r>
              <a:rPr lang="en-US" sz="1200" i="1" baseline="-25000">
                <a:solidFill>
                  <a:schemeClr val="dk1"/>
                </a:solidFill>
                <a:latin typeface="Montserrat SemiBold"/>
              </a:rPr>
              <a:t>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F27D7AC-4B68-BB9E-F15A-7641D882D880}"/>
              </a:ext>
            </a:extLst>
          </p:cNvPr>
          <p:cNvSpPr txBox="1"/>
          <p:nvPr/>
        </p:nvSpPr>
        <p:spPr>
          <a:xfrm>
            <a:off x="6876892" y="437150"/>
            <a:ext cx="807658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solidFill>
                  <a:schemeClr val="dk1"/>
                </a:solidFill>
                <a:latin typeface="Montserrat SemiBold"/>
              </a:rPr>
              <a:t>Node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B931C8-D7DD-D333-32A6-508C1E711C7D}"/>
              </a:ext>
            </a:extLst>
          </p:cNvPr>
          <p:cNvSpPr txBox="1"/>
          <p:nvPr/>
        </p:nvSpPr>
        <p:spPr>
          <a:xfrm>
            <a:off x="991859" y="1778522"/>
            <a:ext cx="807658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latin typeface="Montserrat SemiBold"/>
              </a:rPr>
              <a:t>Node 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C7CDC02-7F95-B31F-FB23-BA92F5FD5394}"/>
              </a:ext>
            </a:extLst>
          </p:cNvPr>
          <p:cNvSpPr txBox="1"/>
          <p:nvPr/>
        </p:nvSpPr>
        <p:spPr>
          <a:xfrm>
            <a:off x="7386991" y="1778522"/>
            <a:ext cx="807658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latin typeface="Montserrat SemiBold"/>
              </a:rPr>
              <a:t>Node 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6C887A-BC58-D503-56A6-7DDF4B4F0F17}"/>
              </a:ext>
            </a:extLst>
          </p:cNvPr>
          <p:cNvSpPr txBox="1"/>
          <p:nvPr/>
        </p:nvSpPr>
        <p:spPr>
          <a:xfrm>
            <a:off x="1336648" y="4210939"/>
            <a:ext cx="807658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latin typeface="Montserrat SemiBold"/>
              </a:rPr>
              <a:t>Node 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2FE168-7FB5-1879-9FAF-D4EA69E1AA40}"/>
              </a:ext>
            </a:extLst>
          </p:cNvPr>
          <p:cNvSpPr txBox="1"/>
          <p:nvPr/>
        </p:nvSpPr>
        <p:spPr>
          <a:xfrm>
            <a:off x="3698218" y="4210939"/>
            <a:ext cx="807658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latin typeface="Montserrat SemiBold"/>
              </a:rPr>
              <a:t>Node 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A95ADBD-F4CB-65D7-97A1-C96671DA470F}"/>
              </a:ext>
            </a:extLst>
          </p:cNvPr>
          <p:cNvSpPr txBox="1"/>
          <p:nvPr/>
        </p:nvSpPr>
        <p:spPr>
          <a:xfrm>
            <a:off x="7283082" y="4210939"/>
            <a:ext cx="807658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latin typeface="Montserrat SemiBold"/>
              </a:rPr>
              <a:t>Node 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30AE825-89A8-2804-801A-8271AB98A161}"/>
              </a:ext>
            </a:extLst>
          </p:cNvPr>
          <p:cNvSpPr txBox="1"/>
          <p:nvPr/>
        </p:nvSpPr>
        <p:spPr>
          <a:xfrm>
            <a:off x="5082098" y="4210939"/>
            <a:ext cx="807658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latin typeface="Montserrat SemiBold"/>
              </a:rPr>
              <a:t>Node 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13D572D-9A12-495A-7505-6CA6EE65E9D5}"/>
              </a:ext>
            </a:extLst>
          </p:cNvPr>
          <p:cNvSpPr txBox="1"/>
          <p:nvPr/>
        </p:nvSpPr>
        <p:spPr>
          <a:xfrm>
            <a:off x="250301" y="4705724"/>
            <a:ext cx="843772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solidFill>
                  <a:schemeClr val="dk1"/>
                </a:solidFill>
                <a:latin typeface="Century Schoolbook" panose="02040604050505020304" pitchFamily="18" charset="0"/>
              </a:rPr>
              <a:t>M</a:t>
            </a:r>
            <a:r>
              <a:rPr lang="en-US" baseline="-25000" dirty="0" err="1">
                <a:solidFill>
                  <a:schemeClr val="dk1"/>
                </a:solidFill>
                <a:latin typeface="Century Schoolbook" panose="02040604050505020304" pitchFamily="18" charset="0"/>
              </a:rPr>
              <a:t>n</a:t>
            </a:r>
            <a:r>
              <a:rPr lang="en-US" baseline="30000" dirty="0" err="1">
                <a:solidFill>
                  <a:schemeClr val="dk1"/>
                </a:solidFill>
                <a:latin typeface="Century Schoolbook" panose="02040604050505020304" pitchFamily="18" charset="0"/>
              </a:rPr>
              <a:t>k</a:t>
            </a:r>
            <a:r>
              <a:rPr lang="en-US" dirty="0">
                <a:solidFill>
                  <a:schemeClr val="dk1"/>
                </a:solidFill>
                <a:latin typeface="Century Schoolbook" panose="02040604050505020304" pitchFamily="18" charset="0"/>
              </a:rPr>
              <a:t> := max list length at depth k = max { </a:t>
            </a:r>
            <a:r>
              <a:rPr lang="en-US" dirty="0" err="1">
                <a:solidFill>
                  <a:schemeClr val="dk1"/>
                </a:solidFill>
                <a:latin typeface="Century Schoolbook" panose="02040604050505020304" pitchFamily="18" charset="0"/>
              </a:rPr>
              <a:t>L</a:t>
            </a:r>
            <a:r>
              <a:rPr lang="en-US" baseline="-25000" dirty="0" err="1">
                <a:solidFill>
                  <a:schemeClr val="dk1"/>
                </a:solidFill>
                <a:latin typeface="Century Schoolbook" panose="02040604050505020304" pitchFamily="18" charset="0"/>
              </a:rPr>
              <a:t>j</a:t>
            </a:r>
            <a:r>
              <a:rPr lang="en-US" dirty="0">
                <a:solidFill>
                  <a:schemeClr val="dk1"/>
                </a:solidFill>
                <a:latin typeface="Century Schoolbook" panose="02040604050505020304" pitchFamily="18" charset="0"/>
              </a:rPr>
              <a:t> : j = 2</a:t>
            </a:r>
            <a:r>
              <a:rPr lang="en-US" baseline="30000" dirty="0">
                <a:solidFill>
                  <a:schemeClr val="dk1"/>
                </a:solidFill>
                <a:latin typeface="Century Schoolbook" panose="02040604050505020304" pitchFamily="18" charset="0"/>
              </a:rPr>
              <a:t>k</a:t>
            </a:r>
            <a:r>
              <a:rPr lang="en-US" dirty="0">
                <a:solidFill>
                  <a:schemeClr val="dk1"/>
                </a:solidFill>
                <a:latin typeface="Century Schoolbook" panose="02040604050505020304" pitchFamily="18" charset="0"/>
              </a:rPr>
              <a:t>, 2</a:t>
            </a:r>
            <a:r>
              <a:rPr lang="en-US" baseline="30000" dirty="0">
                <a:solidFill>
                  <a:schemeClr val="dk1"/>
                </a:solidFill>
                <a:latin typeface="Century Schoolbook" panose="02040604050505020304" pitchFamily="18" charset="0"/>
              </a:rPr>
              <a:t>k</a:t>
            </a:r>
            <a:r>
              <a:rPr lang="en-US" dirty="0">
                <a:solidFill>
                  <a:schemeClr val="dk1"/>
                </a:solidFill>
                <a:latin typeface="Century Schoolbook" panose="02040604050505020304" pitchFamily="18" charset="0"/>
              </a:rPr>
              <a:t>+1, 2</a:t>
            </a:r>
            <a:r>
              <a:rPr lang="en-US" baseline="30000" dirty="0">
                <a:solidFill>
                  <a:schemeClr val="dk1"/>
                </a:solidFill>
                <a:latin typeface="Century Schoolbook" panose="02040604050505020304" pitchFamily="18" charset="0"/>
              </a:rPr>
              <a:t>k</a:t>
            </a:r>
            <a:r>
              <a:rPr lang="en-US" dirty="0">
                <a:solidFill>
                  <a:schemeClr val="dk1"/>
                </a:solidFill>
                <a:latin typeface="Century Schoolbook" panose="02040604050505020304" pitchFamily="18" charset="0"/>
              </a:rPr>
              <a:t>+2 ... 2</a:t>
            </a:r>
            <a:r>
              <a:rPr lang="en-US" baseline="30000" dirty="0">
                <a:solidFill>
                  <a:schemeClr val="dk1"/>
                </a:solidFill>
                <a:latin typeface="Century Schoolbook" panose="02040604050505020304" pitchFamily="18" charset="0"/>
              </a:rPr>
              <a:t>k+1</a:t>
            </a:r>
            <a:r>
              <a:rPr lang="en-US" dirty="0">
                <a:solidFill>
                  <a:schemeClr val="dk1"/>
                </a:solidFill>
                <a:latin typeface="Century Schoolbook" panose="02040604050505020304" pitchFamily="18" charset="0"/>
              </a:rPr>
              <a:t> – 1 }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4D76AD8-83CD-0256-960C-32EF3F9A154F}"/>
              </a:ext>
            </a:extLst>
          </p:cNvPr>
          <p:cNvCxnSpPr/>
          <p:nvPr/>
        </p:nvCxnSpPr>
        <p:spPr>
          <a:xfrm flipV="1">
            <a:off x="316450" y="4619230"/>
            <a:ext cx="8397744" cy="188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36D0321F-4D16-43A6-9A2F-6C9561088EAB}"/>
              </a:ext>
            </a:extLst>
          </p:cNvPr>
          <p:cNvSpPr/>
          <p:nvPr/>
        </p:nvSpPr>
        <p:spPr>
          <a:xfrm>
            <a:off x="8349530" y="2161718"/>
            <a:ext cx="408333" cy="378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5E0AAC4-3E37-438B-B028-1125CD580274}"/>
              </a:ext>
            </a:extLst>
          </p:cNvPr>
          <p:cNvSpPr/>
          <p:nvPr/>
        </p:nvSpPr>
        <p:spPr>
          <a:xfrm>
            <a:off x="8609747" y="3664715"/>
            <a:ext cx="408333" cy="378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2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8" grpId="0" animBg="1"/>
      <p:bldP spid="42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1327627E-7287-CFE5-B0D0-031286F33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6890C784-5EC6-EDAE-9900-E0F9CF07FAD9}"/>
              </a:ext>
            </a:extLst>
          </p:cNvPr>
          <p:cNvSpPr txBox="1"/>
          <p:nvPr/>
        </p:nvSpPr>
        <p:spPr>
          <a:xfrm>
            <a:off x="298600" y="212108"/>
            <a:ext cx="8416638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>
                <a:solidFill>
                  <a:schemeClr val="dk1"/>
                </a:solidFill>
                <a:latin typeface="Montserrat SemiBold"/>
                <a:sym typeface="Montserrat SemiBold"/>
              </a:rPr>
              <a:t>Notation</a:t>
            </a:r>
            <a:endParaRPr lang="en-US">
              <a:solidFill>
                <a:schemeClr val="dk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8ED791-EFED-9756-5374-48D2CE7014FE}"/>
              </a:ext>
            </a:extLst>
          </p:cNvPr>
          <p:cNvGrpSpPr/>
          <p:nvPr/>
        </p:nvGrpSpPr>
        <p:grpSpPr>
          <a:xfrm>
            <a:off x="1817356" y="801886"/>
            <a:ext cx="6532174" cy="391221"/>
            <a:chOff x="1069683" y="1360663"/>
            <a:chExt cx="6532174" cy="39122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7250C7E-4087-CEBF-B5C5-2F3B7D0EFFDC}"/>
                </a:ext>
              </a:extLst>
            </p:cNvPr>
            <p:cNvSpPr/>
            <p:nvPr/>
          </p:nvSpPr>
          <p:spPr>
            <a:xfrm>
              <a:off x="1069683" y="136066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1EC8017-8D7D-FDEB-E176-4D7AD8BCA59E}"/>
                </a:ext>
              </a:extLst>
            </p:cNvPr>
            <p:cNvSpPr/>
            <p:nvPr/>
          </p:nvSpPr>
          <p:spPr>
            <a:xfrm>
              <a:off x="1478525" y="136066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A40F35-A5F1-BC61-7576-94F9AC868A62}"/>
                </a:ext>
              </a:extLst>
            </p:cNvPr>
            <p:cNvSpPr/>
            <p:nvPr/>
          </p:nvSpPr>
          <p:spPr>
            <a:xfrm>
              <a:off x="1891763" y="1365059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78586BC-4412-B3A3-7E84-37D449D6917F}"/>
                </a:ext>
              </a:extLst>
            </p:cNvPr>
            <p:cNvSpPr/>
            <p:nvPr/>
          </p:nvSpPr>
          <p:spPr>
            <a:xfrm>
              <a:off x="2300605" y="1365059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9D999F-4037-E58A-B194-4D69C26D68F0}"/>
                </a:ext>
              </a:extLst>
            </p:cNvPr>
            <p:cNvSpPr/>
            <p:nvPr/>
          </p:nvSpPr>
          <p:spPr>
            <a:xfrm>
              <a:off x="2696260" y="1365059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F9E75D-0320-F5A0-7D87-9F15B69C3926}"/>
                </a:ext>
              </a:extLst>
            </p:cNvPr>
            <p:cNvSpPr/>
            <p:nvPr/>
          </p:nvSpPr>
          <p:spPr>
            <a:xfrm>
              <a:off x="3105102" y="1365059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A2E3E5-ECF3-7EE8-3B1A-7C8B36A0990E}"/>
                </a:ext>
              </a:extLst>
            </p:cNvPr>
            <p:cNvSpPr/>
            <p:nvPr/>
          </p:nvSpPr>
          <p:spPr>
            <a:xfrm>
              <a:off x="3518340" y="1369455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46A3871-4AAC-7A91-73CB-2444D5BEFBE2}"/>
                </a:ext>
              </a:extLst>
            </p:cNvPr>
            <p:cNvSpPr/>
            <p:nvPr/>
          </p:nvSpPr>
          <p:spPr>
            <a:xfrm>
              <a:off x="3927182" y="1369455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i="1">
                <a:cs typeface="Arial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CC80168-460D-0DDA-BF9D-DA0960B07E44}"/>
                </a:ext>
              </a:extLst>
            </p:cNvPr>
            <p:cNvSpPr/>
            <p:nvPr/>
          </p:nvSpPr>
          <p:spPr>
            <a:xfrm>
              <a:off x="4336025" y="1373851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E755D75-EB61-D0E6-FF87-708E287DDF98}"/>
                </a:ext>
              </a:extLst>
            </p:cNvPr>
            <p:cNvSpPr/>
            <p:nvPr/>
          </p:nvSpPr>
          <p:spPr>
            <a:xfrm>
              <a:off x="4744867" y="1373851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BA15D92-1ED8-232F-669F-56D4E3FF01DD}"/>
                </a:ext>
              </a:extLst>
            </p:cNvPr>
            <p:cNvSpPr/>
            <p:nvPr/>
          </p:nvSpPr>
          <p:spPr>
            <a:xfrm>
              <a:off x="5158105" y="1366702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7E5A56A-DAE0-C053-63A0-F206AD5EDD1B}"/>
                </a:ext>
              </a:extLst>
            </p:cNvPr>
            <p:cNvSpPr/>
            <p:nvPr/>
          </p:nvSpPr>
          <p:spPr>
            <a:xfrm>
              <a:off x="5566947" y="1366702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D62023D-1861-5CDC-BEE7-984469B5B657}"/>
                </a:ext>
              </a:extLst>
            </p:cNvPr>
            <p:cNvSpPr/>
            <p:nvPr/>
          </p:nvSpPr>
          <p:spPr>
            <a:xfrm>
              <a:off x="5962602" y="1366702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FCF49A7-ED9E-4844-437C-834B3FB72F72}"/>
                </a:ext>
              </a:extLst>
            </p:cNvPr>
            <p:cNvSpPr/>
            <p:nvPr/>
          </p:nvSpPr>
          <p:spPr>
            <a:xfrm>
              <a:off x="6371444" y="1366702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4C7C92-B2BA-8477-571E-F65CA01ADCD2}"/>
                </a:ext>
              </a:extLst>
            </p:cNvPr>
            <p:cNvSpPr/>
            <p:nvPr/>
          </p:nvSpPr>
          <p:spPr>
            <a:xfrm>
              <a:off x="6784682" y="1371098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9C5311-82FC-C714-F70E-097C008159B3}"/>
                </a:ext>
              </a:extLst>
            </p:cNvPr>
            <p:cNvSpPr/>
            <p:nvPr/>
          </p:nvSpPr>
          <p:spPr>
            <a:xfrm>
              <a:off x="7193524" y="1371098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91219D-3F91-7628-BC5E-28BADD55E003}"/>
              </a:ext>
            </a:extLst>
          </p:cNvPr>
          <p:cNvCxnSpPr/>
          <p:nvPr/>
        </p:nvCxnSpPr>
        <p:spPr>
          <a:xfrm>
            <a:off x="4873626" y="362897"/>
            <a:ext cx="654" cy="53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7B6EF03-5889-5D6C-0503-DD7E87B07946}"/>
              </a:ext>
            </a:extLst>
          </p:cNvPr>
          <p:cNvSpPr txBox="1"/>
          <p:nvPr/>
        </p:nvSpPr>
        <p:spPr>
          <a:xfrm>
            <a:off x="1039090" y="857510"/>
            <a:ext cx="599841" cy="286444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solidFill>
                  <a:schemeClr val="dk1"/>
                </a:solidFill>
                <a:latin typeface="Montserrat SemiBold"/>
              </a:rPr>
              <a:t>L</a:t>
            </a:r>
            <a:r>
              <a:rPr lang="en-US" sz="1200" i="1" baseline="-25000">
                <a:solidFill>
                  <a:schemeClr val="dk1"/>
                </a:solidFill>
                <a:latin typeface="Montserrat SemiBold"/>
              </a:rPr>
              <a:t>1</a:t>
            </a:r>
            <a:r>
              <a:rPr lang="en-US" sz="1200" i="1">
                <a:solidFill>
                  <a:schemeClr val="dk1"/>
                </a:solidFill>
                <a:latin typeface="Montserrat SemiBold"/>
              </a:rPr>
              <a:t> = n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6AA15D-0EA8-1B81-1968-3BF6FC18E7FD}"/>
              </a:ext>
            </a:extLst>
          </p:cNvPr>
          <p:cNvCxnSpPr/>
          <p:nvPr/>
        </p:nvCxnSpPr>
        <p:spPr>
          <a:xfrm flipH="1">
            <a:off x="3906772" y="1329251"/>
            <a:ext cx="888345" cy="801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FC894F-700C-8A81-2D9D-4D93A08F18CB}"/>
              </a:ext>
            </a:extLst>
          </p:cNvPr>
          <p:cNvCxnSpPr/>
          <p:nvPr/>
        </p:nvCxnSpPr>
        <p:spPr>
          <a:xfrm>
            <a:off x="4970609" y="1331561"/>
            <a:ext cx="912743" cy="784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C3A3A3D3-4018-8083-EA23-C18D54794596}"/>
              </a:ext>
            </a:extLst>
          </p:cNvPr>
          <p:cNvGrpSpPr/>
          <p:nvPr/>
        </p:nvGrpSpPr>
        <p:grpSpPr>
          <a:xfrm>
            <a:off x="5908087" y="2153903"/>
            <a:ext cx="2443752" cy="385182"/>
            <a:chOff x="6106984" y="3853184"/>
            <a:chExt cx="2443752" cy="38518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C31BD84-BC86-0CF8-762E-5BCAA5FADDCE}"/>
                </a:ext>
              </a:extLst>
            </p:cNvPr>
            <p:cNvSpPr/>
            <p:nvPr/>
          </p:nvSpPr>
          <p:spPr>
            <a:xfrm>
              <a:off x="6106984" y="386033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55B61E8-081B-1BBA-9303-B6EC94018976}"/>
                </a:ext>
              </a:extLst>
            </p:cNvPr>
            <p:cNvSpPr/>
            <p:nvPr/>
          </p:nvSpPr>
          <p:spPr>
            <a:xfrm>
              <a:off x="6515826" y="386033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48BB9DD-667F-2681-53CD-2A5EC9149E3C}"/>
                </a:ext>
              </a:extLst>
            </p:cNvPr>
            <p:cNvSpPr/>
            <p:nvPr/>
          </p:nvSpPr>
          <p:spPr>
            <a:xfrm>
              <a:off x="6911481" y="386033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0634DFE-916D-FC78-C376-FF1D12B500BE}"/>
                </a:ext>
              </a:extLst>
            </p:cNvPr>
            <p:cNvSpPr/>
            <p:nvPr/>
          </p:nvSpPr>
          <p:spPr>
            <a:xfrm>
              <a:off x="7320323" y="386033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69F0A8-736B-7CCE-2F80-B4C98FCBAB4F}"/>
                </a:ext>
              </a:extLst>
            </p:cNvPr>
            <p:cNvSpPr/>
            <p:nvPr/>
          </p:nvSpPr>
          <p:spPr>
            <a:xfrm>
              <a:off x="7733561" y="3853184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F4D2595-1371-533F-C03C-62DA59EAF70E}"/>
                </a:ext>
              </a:extLst>
            </p:cNvPr>
            <p:cNvSpPr/>
            <p:nvPr/>
          </p:nvSpPr>
          <p:spPr>
            <a:xfrm>
              <a:off x="8142403" y="3853184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C9C781C-AEBE-CD6D-9A5B-1F54C52B1F25}"/>
              </a:ext>
            </a:extLst>
          </p:cNvPr>
          <p:cNvGrpSpPr/>
          <p:nvPr/>
        </p:nvGrpSpPr>
        <p:grpSpPr>
          <a:xfrm>
            <a:off x="665120" y="2155013"/>
            <a:ext cx="3265832" cy="386825"/>
            <a:chOff x="523426" y="2665113"/>
            <a:chExt cx="3265832" cy="38682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06BC8E-B0E2-875B-C7A4-326DDBC783B6}"/>
                </a:ext>
              </a:extLst>
            </p:cNvPr>
            <p:cNvSpPr/>
            <p:nvPr/>
          </p:nvSpPr>
          <p:spPr>
            <a:xfrm>
              <a:off x="523426" y="2665113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58D4A29-33AA-CD1A-2D85-DB044FCF2C01}"/>
                </a:ext>
              </a:extLst>
            </p:cNvPr>
            <p:cNvSpPr/>
            <p:nvPr/>
          </p:nvSpPr>
          <p:spPr>
            <a:xfrm>
              <a:off x="932268" y="2665113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D3FC4D0-1626-0F05-58DA-9F1B66DDFAD5}"/>
                </a:ext>
              </a:extLst>
            </p:cNvPr>
            <p:cNvSpPr/>
            <p:nvPr/>
          </p:nvSpPr>
          <p:spPr>
            <a:xfrm>
              <a:off x="1345506" y="2669509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ECAF1B1-610A-3776-1156-90323FF9A5D6}"/>
                </a:ext>
              </a:extLst>
            </p:cNvPr>
            <p:cNvSpPr/>
            <p:nvPr/>
          </p:nvSpPr>
          <p:spPr>
            <a:xfrm>
              <a:off x="1754348" y="2669509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D575C1-29AB-B354-BF17-5BD8A91A12D0}"/>
                </a:ext>
              </a:extLst>
            </p:cNvPr>
            <p:cNvSpPr/>
            <p:nvPr/>
          </p:nvSpPr>
          <p:spPr>
            <a:xfrm>
              <a:off x="2150003" y="2669509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4B2045-255F-D84E-BFE6-877577BDF1CC}"/>
                </a:ext>
              </a:extLst>
            </p:cNvPr>
            <p:cNvSpPr/>
            <p:nvPr/>
          </p:nvSpPr>
          <p:spPr>
            <a:xfrm>
              <a:off x="2558845" y="2669509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6110BA4-886B-C4B0-272F-1F3DDF9D66DE}"/>
                </a:ext>
              </a:extLst>
            </p:cNvPr>
            <p:cNvSpPr/>
            <p:nvPr/>
          </p:nvSpPr>
          <p:spPr>
            <a:xfrm>
              <a:off x="2972083" y="2673905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26F5845-E3F9-CC67-C540-64832A5D33F1}"/>
                </a:ext>
              </a:extLst>
            </p:cNvPr>
            <p:cNvSpPr/>
            <p:nvPr/>
          </p:nvSpPr>
          <p:spPr>
            <a:xfrm>
              <a:off x="3380925" y="2673905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2DC101-1678-615E-679B-F2BD4504C991}"/>
              </a:ext>
            </a:extLst>
          </p:cNvPr>
          <p:cNvCxnSpPr/>
          <p:nvPr/>
        </p:nvCxnSpPr>
        <p:spPr>
          <a:xfrm>
            <a:off x="2890117" y="1727570"/>
            <a:ext cx="654" cy="53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8D41489-E6C8-4177-6773-D551DD4A455B}"/>
              </a:ext>
            </a:extLst>
          </p:cNvPr>
          <p:cNvCxnSpPr/>
          <p:nvPr/>
        </p:nvCxnSpPr>
        <p:spPr>
          <a:xfrm>
            <a:off x="6494608" y="1729879"/>
            <a:ext cx="654" cy="53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02DD553-89A5-2109-195F-03C203D67C47}"/>
              </a:ext>
            </a:extLst>
          </p:cNvPr>
          <p:cNvCxnSpPr/>
          <p:nvPr/>
        </p:nvCxnSpPr>
        <p:spPr>
          <a:xfrm flipH="1">
            <a:off x="1900172" y="2740106"/>
            <a:ext cx="888345" cy="801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A59B129-C062-0F11-13BF-02A00AF69688}"/>
              </a:ext>
            </a:extLst>
          </p:cNvPr>
          <p:cNvCxnSpPr/>
          <p:nvPr/>
        </p:nvCxnSpPr>
        <p:spPr>
          <a:xfrm>
            <a:off x="2964009" y="2742416"/>
            <a:ext cx="912743" cy="784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81A4E3C-F85A-1F5D-CEC0-58BA66900573}"/>
              </a:ext>
            </a:extLst>
          </p:cNvPr>
          <p:cNvCxnSpPr/>
          <p:nvPr/>
        </p:nvCxnSpPr>
        <p:spPr>
          <a:xfrm flipH="1">
            <a:off x="5513899" y="2717015"/>
            <a:ext cx="888345" cy="801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9D214ED-9B06-CBFE-FFBA-001CEA27D14D}"/>
              </a:ext>
            </a:extLst>
          </p:cNvPr>
          <p:cNvCxnSpPr/>
          <p:nvPr/>
        </p:nvCxnSpPr>
        <p:spPr>
          <a:xfrm>
            <a:off x="6577736" y="2719325"/>
            <a:ext cx="912743" cy="784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3664DEF4-DA81-FD36-D780-5180B6178D60}"/>
              </a:ext>
            </a:extLst>
          </p:cNvPr>
          <p:cNvGrpSpPr/>
          <p:nvPr/>
        </p:nvGrpSpPr>
        <p:grpSpPr>
          <a:xfrm>
            <a:off x="783198" y="3693380"/>
            <a:ext cx="2034910" cy="385182"/>
            <a:chOff x="367562" y="4222373"/>
            <a:chExt cx="2034910" cy="38518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5E8C94F-3B23-0C9D-261A-644CE9B93D72}"/>
                </a:ext>
              </a:extLst>
            </p:cNvPr>
            <p:cNvSpPr/>
            <p:nvPr/>
          </p:nvSpPr>
          <p:spPr>
            <a:xfrm>
              <a:off x="367562" y="4229522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E257DCE-8D22-A7F7-9C78-5C38BFBAF2CA}"/>
                </a:ext>
              </a:extLst>
            </p:cNvPr>
            <p:cNvSpPr/>
            <p:nvPr/>
          </p:nvSpPr>
          <p:spPr>
            <a:xfrm>
              <a:off x="776404" y="4229522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C338BDE-0197-16BD-DED9-57CBCAA8B59A}"/>
                </a:ext>
              </a:extLst>
            </p:cNvPr>
            <p:cNvSpPr/>
            <p:nvPr/>
          </p:nvSpPr>
          <p:spPr>
            <a:xfrm>
              <a:off x="1189642" y="4222373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026580D-78DB-1F76-6101-036813FCF09D}"/>
                </a:ext>
              </a:extLst>
            </p:cNvPr>
            <p:cNvSpPr/>
            <p:nvPr/>
          </p:nvSpPr>
          <p:spPr>
            <a:xfrm>
              <a:off x="1598484" y="4222373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FF5F810-F6F3-20E1-6FEB-AB3D1A257A3A}"/>
                </a:ext>
              </a:extLst>
            </p:cNvPr>
            <p:cNvSpPr/>
            <p:nvPr/>
          </p:nvSpPr>
          <p:spPr>
            <a:xfrm>
              <a:off x="1994139" y="4222373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3064760-5541-EA35-0D9B-FEEA9228E2BB}"/>
              </a:ext>
            </a:extLst>
          </p:cNvPr>
          <p:cNvGrpSpPr/>
          <p:nvPr/>
        </p:nvGrpSpPr>
        <p:grpSpPr>
          <a:xfrm>
            <a:off x="3696822" y="3693578"/>
            <a:ext cx="817175" cy="378033"/>
            <a:chOff x="3555128" y="4203678"/>
            <a:chExt cx="817175" cy="378033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60FE6C7-266E-7DB8-9125-BE285A7B4369}"/>
                </a:ext>
              </a:extLst>
            </p:cNvPr>
            <p:cNvSpPr/>
            <p:nvPr/>
          </p:nvSpPr>
          <p:spPr>
            <a:xfrm>
              <a:off x="3555128" y="4203678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FE4FD2E-E976-85EA-0F2C-AAFF9D3E6C40}"/>
                </a:ext>
              </a:extLst>
            </p:cNvPr>
            <p:cNvSpPr/>
            <p:nvPr/>
          </p:nvSpPr>
          <p:spPr>
            <a:xfrm>
              <a:off x="3963970" y="4203678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A99A262D-4CD4-D7E1-F467-4CCFC9868B49}"/>
              </a:ext>
            </a:extLst>
          </p:cNvPr>
          <p:cNvSpPr/>
          <p:nvPr/>
        </p:nvSpPr>
        <p:spPr>
          <a:xfrm>
            <a:off x="5271755" y="3693578"/>
            <a:ext cx="408333" cy="3780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6C4D043-FC45-408B-CC2F-96CA7C9536EC}"/>
              </a:ext>
            </a:extLst>
          </p:cNvPr>
          <p:cNvGrpSpPr/>
          <p:nvPr/>
        </p:nvGrpSpPr>
        <p:grpSpPr>
          <a:xfrm>
            <a:off x="6970492" y="3664715"/>
            <a:ext cx="1639255" cy="385182"/>
            <a:chOff x="6828798" y="4174815"/>
            <a:chExt cx="1639255" cy="38518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0DAC5D0-48E0-53FE-4BDC-8E7A5D9D1B1A}"/>
                </a:ext>
              </a:extLst>
            </p:cNvPr>
            <p:cNvSpPr/>
            <p:nvPr/>
          </p:nvSpPr>
          <p:spPr>
            <a:xfrm>
              <a:off x="6828798" y="4181964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119D18E-947B-10A0-0C20-41D363771DCC}"/>
                </a:ext>
              </a:extLst>
            </p:cNvPr>
            <p:cNvSpPr/>
            <p:nvPr/>
          </p:nvSpPr>
          <p:spPr>
            <a:xfrm>
              <a:off x="7237640" y="4181964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9CAB454-E918-E226-483D-851531E16846}"/>
                </a:ext>
              </a:extLst>
            </p:cNvPr>
            <p:cNvSpPr/>
            <p:nvPr/>
          </p:nvSpPr>
          <p:spPr>
            <a:xfrm>
              <a:off x="7650878" y="4174815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580ED89-72EE-545B-5D6C-A29727701425}"/>
                </a:ext>
              </a:extLst>
            </p:cNvPr>
            <p:cNvSpPr/>
            <p:nvPr/>
          </p:nvSpPr>
          <p:spPr>
            <a:xfrm>
              <a:off x="8059720" y="4174815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A015012-8FC3-920B-8869-029B4B29288F}"/>
              </a:ext>
            </a:extLst>
          </p:cNvPr>
          <p:cNvSpPr txBox="1"/>
          <p:nvPr/>
        </p:nvSpPr>
        <p:spPr>
          <a:xfrm>
            <a:off x="198371" y="2208328"/>
            <a:ext cx="382578" cy="27699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solidFill>
                  <a:schemeClr val="dk1"/>
                </a:solidFill>
                <a:latin typeface="Montserrat SemiBold"/>
              </a:rPr>
              <a:t>L</a:t>
            </a:r>
            <a:r>
              <a:rPr lang="en-US" sz="1200" i="1" baseline="-25000">
                <a:solidFill>
                  <a:schemeClr val="dk1"/>
                </a:solidFill>
                <a:latin typeface="Montserrat SemiBold"/>
              </a:rPr>
              <a:t>2</a:t>
            </a:r>
            <a:r>
              <a:rPr lang="en-US" sz="1200" i="1">
                <a:solidFill>
                  <a:schemeClr val="dk1"/>
                </a:solidFill>
                <a:latin typeface="Montserrat SemiBold"/>
              </a:rPr>
              <a:t> 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DDF6A1-6788-ACFC-F4BA-2482E8A0F6A9}"/>
              </a:ext>
            </a:extLst>
          </p:cNvPr>
          <p:cNvSpPr txBox="1"/>
          <p:nvPr/>
        </p:nvSpPr>
        <p:spPr>
          <a:xfrm>
            <a:off x="5478842" y="2208328"/>
            <a:ext cx="382578" cy="27699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solidFill>
                  <a:schemeClr val="dk1"/>
                </a:solidFill>
                <a:latin typeface="Montserrat SemiBold"/>
              </a:rPr>
              <a:t>L</a:t>
            </a:r>
            <a:r>
              <a:rPr lang="en-US" sz="1200" i="1" baseline="-25000">
                <a:solidFill>
                  <a:schemeClr val="dk1"/>
                </a:solidFill>
                <a:latin typeface="Montserrat SemiBold"/>
              </a:rPr>
              <a:t>3</a:t>
            </a:r>
            <a:r>
              <a:rPr lang="en-US" sz="1200" i="1">
                <a:solidFill>
                  <a:schemeClr val="dk1"/>
                </a:solidFill>
                <a:latin typeface="Montserrat SemiBold"/>
              </a:rPr>
              <a:t> 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D91064-290E-9FFE-9F86-35E17ED68695}"/>
              </a:ext>
            </a:extLst>
          </p:cNvPr>
          <p:cNvSpPr txBox="1"/>
          <p:nvPr/>
        </p:nvSpPr>
        <p:spPr>
          <a:xfrm>
            <a:off x="250326" y="3743349"/>
            <a:ext cx="382577" cy="27699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solidFill>
                  <a:schemeClr val="dk1"/>
                </a:solidFill>
                <a:latin typeface="Montserrat SemiBold"/>
              </a:rPr>
              <a:t>L</a:t>
            </a:r>
            <a:r>
              <a:rPr lang="en-US" sz="1200" i="1" baseline="-25000">
                <a:solidFill>
                  <a:schemeClr val="dk1"/>
                </a:solidFill>
                <a:latin typeface="Montserrat SemiBold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18E47D-0A56-DDA0-4643-BF165EABA8C8}"/>
              </a:ext>
            </a:extLst>
          </p:cNvPr>
          <p:cNvSpPr txBox="1"/>
          <p:nvPr/>
        </p:nvSpPr>
        <p:spPr>
          <a:xfrm>
            <a:off x="3230627" y="3748072"/>
            <a:ext cx="382577" cy="27699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solidFill>
                  <a:schemeClr val="dk1"/>
                </a:solidFill>
                <a:latin typeface="Montserrat SemiBold"/>
              </a:rPr>
              <a:t>L</a:t>
            </a:r>
            <a:r>
              <a:rPr lang="en-US" sz="1200" i="1" baseline="-25000">
                <a:solidFill>
                  <a:schemeClr val="dk1"/>
                </a:solidFill>
                <a:latin typeface="Montserrat SemiBold"/>
              </a:rPr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FE8B7B-60EB-C7CA-C80D-DC0ABCE359DF}"/>
              </a:ext>
            </a:extLst>
          </p:cNvPr>
          <p:cNvSpPr txBox="1"/>
          <p:nvPr/>
        </p:nvSpPr>
        <p:spPr>
          <a:xfrm>
            <a:off x="4827048" y="3743349"/>
            <a:ext cx="382577" cy="27699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solidFill>
                  <a:schemeClr val="dk1"/>
                </a:solidFill>
                <a:latin typeface="Montserrat SemiBold"/>
              </a:rPr>
              <a:t>L</a:t>
            </a:r>
            <a:r>
              <a:rPr lang="en-US" sz="1200" i="1" baseline="-25000">
                <a:solidFill>
                  <a:schemeClr val="dk1"/>
                </a:solidFill>
                <a:latin typeface="Montserrat SemiBold"/>
              </a:rPr>
              <a:t>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031F04-CA72-1794-3332-01F6D1C22593}"/>
              </a:ext>
            </a:extLst>
          </p:cNvPr>
          <p:cNvSpPr txBox="1"/>
          <p:nvPr/>
        </p:nvSpPr>
        <p:spPr>
          <a:xfrm>
            <a:off x="6494316" y="3719733"/>
            <a:ext cx="382577" cy="27699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solidFill>
                  <a:schemeClr val="dk1"/>
                </a:solidFill>
                <a:latin typeface="Montserrat SemiBold"/>
              </a:rPr>
              <a:t>L</a:t>
            </a:r>
            <a:r>
              <a:rPr lang="en-US" sz="1200" i="1" baseline="-25000">
                <a:solidFill>
                  <a:schemeClr val="dk1"/>
                </a:solidFill>
                <a:latin typeface="Montserrat SemiBold"/>
              </a:rPr>
              <a:t>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2C62A9-B987-4B1D-265A-847F376FB0B9}"/>
              </a:ext>
            </a:extLst>
          </p:cNvPr>
          <p:cNvSpPr txBox="1"/>
          <p:nvPr/>
        </p:nvSpPr>
        <p:spPr>
          <a:xfrm>
            <a:off x="6876892" y="437150"/>
            <a:ext cx="807658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solidFill>
                  <a:schemeClr val="dk1"/>
                </a:solidFill>
                <a:latin typeface="Montserrat SemiBold"/>
              </a:rPr>
              <a:t>Node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5F97FB3-606D-F55B-D5AA-765A57ECD58A}"/>
              </a:ext>
            </a:extLst>
          </p:cNvPr>
          <p:cNvSpPr txBox="1"/>
          <p:nvPr/>
        </p:nvSpPr>
        <p:spPr>
          <a:xfrm>
            <a:off x="991859" y="1778522"/>
            <a:ext cx="807658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latin typeface="Montserrat SemiBold"/>
              </a:rPr>
              <a:t>Node 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75C15A-0A2B-F22A-BF12-112ED4395678}"/>
              </a:ext>
            </a:extLst>
          </p:cNvPr>
          <p:cNvSpPr txBox="1"/>
          <p:nvPr/>
        </p:nvSpPr>
        <p:spPr>
          <a:xfrm>
            <a:off x="7386991" y="1778522"/>
            <a:ext cx="807658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latin typeface="Montserrat SemiBold"/>
              </a:rPr>
              <a:t>Node 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FD7F8B-89BB-CC5C-1C0D-D5C1BB93FC03}"/>
              </a:ext>
            </a:extLst>
          </p:cNvPr>
          <p:cNvSpPr txBox="1"/>
          <p:nvPr/>
        </p:nvSpPr>
        <p:spPr>
          <a:xfrm>
            <a:off x="1336648" y="4210939"/>
            <a:ext cx="807658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latin typeface="Montserrat SemiBold"/>
              </a:rPr>
              <a:t>Node 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FDEB0A-2B27-BD57-DB47-FD5EC74BA2B5}"/>
              </a:ext>
            </a:extLst>
          </p:cNvPr>
          <p:cNvSpPr txBox="1"/>
          <p:nvPr/>
        </p:nvSpPr>
        <p:spPr>
          <a:xfrm>
            <a:off x="3698218" y="4210939"/>
            <a:ext cx="807658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latin typeface="Montserrat SemiBold"/>
              </a:rPr>
              <a:t>Node 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B73DD2-EA71-8283-B136-AA7A3E1AD069}"/>
              </a:ext>
            </a:extLst>
          </p:cNvPr>
          <p:cNvSpPr txBox="1"/>
          <p:nvPr/>
        </p:nvSpPr>
        <p:spPr>
          <a:xfrm>
            <a:off x="7283082" y="4210939"/>
            <a:ext cx="807658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latin typeface="Montserrat SemiBold"/>
              </a:rPr>
              <a:t>Node 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FE38FC6-3A87-B270-F6DA-E8FB188AE1B1}"/>
              </a:ext>
            </a:extLst>
          </p:cNvPr>
          <p:cNvSpPr txBox="1"/>
          <p:nvPr/>
        </p:nvSpPr>
        <p:spPr>
          <a:xfrm>
            <a:off x="5082098" y="4210939"/>
            <a:ext cx="807658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latin typeface="Montserrat SemiBold"/>
              </a:rPr>
              <a:t>Node 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37F7E6-C834-A12B-F164-5078050CEDC3}"/>
              </a:ext>
            </a:extLst>
          </p:cNvPr>
          <p:cNvSpPr txBox="1"/>
          <p:nvPr/>
        </p:nvSpPr>
        <p:spPr>
          <a:xfrm>
            <a:off x="250301" y="4705724"/>
            <a:ext cx="843772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solidFill>
                  <a:schemeClr val="dk1"/>
                </a:solidFill>
                <a:latin typeface="Century Schoolbook" panose="02040604050505020304" pitchFamily="18" charset="0"/>
              </a:rPr>
              <a:t>Q</a:t>
            </a:r>
            <a:r>
              <a:rPr lang="en-US" baseline="-25000" dirty="0" err="1">
                <a:solidFill>
                  <a:schemeClr val="dk1"/>
                </a:solidFill>
                <a:latin typeface="Century Schoolbook" panose="02040604050505020304" pitchFamily="18" charset="0"/>
              </a:rPr>
              <a:t>n</a:t>
            </a:r>
            <a:r>
              <a:rPr lang="en-US" dirty="0">
                <a:solidFill>
                  <a:schemeClr val="dk1"/>
                </a:solidFill>
                <a:latin typeface="Century Schoolbook" panose="02040604050505020304" pitchFamily="18" charset="0"/>
              </a:rPr>
              <a:t> := No. Of comparisons made by Randomized Quick Sort on any A with |A| = 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9DB6F80-CE90-40C3-A753-4D987DFA50C6}"/>
              </a:ext>
            </a:extLst>
          </p:cNvPr>
          <p:cNvSpPr/>
          <p:nvPr/>
        </p:nvSpPr>
        <p:spPr>
          <a:xfrm>
            <a:off x="8349530" y="2153902"/>
            <a:ext cx="408333" cy="378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13CB74-3A6A-4C99-8B43-69544D3FD7ED}"/>
              </a:ext>
            </a:extLst>
          </p:cNvPr>
          <p:cNvSpPr/>
          <p:nvPr/>
        </p:nvSpPr>
        <p:spPr>
          <a:xfrm>
            <a:off x="8609747" y="3664715"/>
            <a:ext cx="408333" cy="378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9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71BAA241-C144-0916-B0A4-9638D4979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C6E57252-20E9-1882-50CF-DC9E71041A9B}"/>
              </a:ext>
            </a:extLst>
          </p:cNvPr>
          <p:cNvSpPr txBox="1"/>
          <p:nvPr/>
        </p:nvSpPr>
        <p:spPr>
          <a:xfrm>
            <a:off x="298600" y="212108"/>
            <a:ext cx="8416638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>
                <a:solidFill>
                  <a:schemeClr val="dk1"/>
                </a:solidFill>
                <a:latin typeface="Montserrat SemiBold"/>
                <a:sym typeface="Montserrat SemiBold"/>
              </a:rPr>
              <a:t>Notation</a:t>
            </a:r>
            <a:endParaRPr lang="en-US">
              <a:solidFill>
                <a:schemeClr val="dk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9B7760-2903-66E5-0F2E-639FD1E0B2BC}"/>
              </a:ext>
            </a:extLst>
          </p:cNvPr>
          <p:cNvGrpSpPr/>
          <p:nvPr/>
        </p:nvGrpSpPr>
        <p:grpSpPr>
          <a:xfrm>
            <a:off x="1817356" y="801886"/>
            <a:ext cx="6532174" cy="391221"/>
            <a:chOff x="1069683" y="1360663"/>
            <a:chExt cx="6532174" cy="39122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D4E70BA-FD56-B1F2-B0E4-54E285F8A13D}"/>
                </a:ext>
              </a:extLst>
            </p:cNvPr>
            <p:cNvSpPr/>
            <p:nvPr/>
          </p:nvSpPr>
          <p:spPr>
            <a:xfrm>
              <a:off x="1069683" y="136066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63356FF-298A-7AB3-5C20-1F5CB27F38DC}"/>
                </a:ext>
              </a:extLst>
            </p:cNvPr>
            <p:cNvSpPr/>
            <p:nvPr/>
          </p:nvSpPr>
          <p:spPr>
            <a:xfrm>
              <a:off x="1478525" y="136066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D1A39E-097A-D3DE-8048-DE97CDA632D0}"/>
                </a:ext>
              </a:extLst>
            </p:cNvPr>
            <p:cNvSpPr/>
            <p:nvPr/>
          </p:nvSpPr>
          <p:spPr>
            <a:xfrm>
              <a:off x="1891763" y="1365059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4EC6BBD-1957-0854-3156-C898A16DE0F1}"/>
                </a:ext>
              </a:extLst>
            </p:cNvPr>
            <p:cNvSpPr/>
            <p:nvPr/>
          </p:nvSpPr>
          <p:spPr>
            <a:xfrm>
              <a:off x="2300605" y="1365059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27E38D-E155-FC15-702B-72ED67BC640C}"/>
                </a:ext>
              </a:extLst>
            </p:cNvPr>
            <p:cNvSpPr/>
            <p:nvPr/>
          </p:nvSpPr>
          <p:spPr>
            <a:xfrm>
              <a:off x="2696260" y="1365059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33BDA2-742A-2136-A3ED-4227460E9016}"/>
                </a:ext>
              </a:extLst>
            </p:cNvPr>
            <p:cNvSpPr/>
            <p:nvPr/>
          </p:nvSpPr>
          <p:spPr>
            <a:xfrm>
              <a:off x="3105102" y="1365059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04AC49-A15F-EA04-81D0-8830E6295E6F}"/>
                </a:ext>
              </a:extLst>
            </p:cNvPr>
            <p:cNvSpPr/>
            <p:nvPr/>
          </p:nvSpPr>
          <p:spPr>
            <a:xfrm>
              <a:off x="3518340" y="1369455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CB1DF99-3F27-29FD-60C1-478D81065CD0}"/>
                </a:ext>
              </a:extLst>
            </p:cNvPr>
            <p:cNvSpPr/>
            <p:nvPr/>
          </p:nvSpPr>
          <p:spPr>
            <a:xfrm>
              <a:off x="3927182" y="1369455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i="1">
                <a:cs typeface="Arial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83D72A-8649-90CA-D8B3-FA1861AD0FD6}"/>
                </a:ext>
              </a:extLst>
            </p:cNvPr>
            <p:cNvSpPr/>
            <p:nvPr/>
          </p:nvSpPr>
          <p:spPr>
            <a:xfrm>
              <a:off x="4336025" y="1373851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B391C2F-BE8F-C49D-4822-5A6741AC1E28}"/>
                </a:ext>
              </a:extLst>
            </p:cNvPr>
            <p:cNvSpPr/>
            <p:nvPr/>
          </p:nvSpPr>
          <p:spPr>
            <a:xfrm>
              <a:off x="4744867" y="1373851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FA801B3-EF5E-314B-6907-D8E6656E0CA4}"/>
                </a:ext>
              </a:extLst>
            </p:cNvPr>
            <p:cNvSpPr/>
            <p:nvPr/>
          </p:nvSpPr>
          <p:spPr>
            <a:xfrm>
              <a:off x="5158105" y="1366702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4AB639A-7031-7E44-810D-624BD355B0B7}"/>
                </a:ext>
              </a:extLst>
            </p:cNvPr>
            <p:cNvSpPr/>
            <p:nvPr/>
          </p:nvSpPr>
          <p:spPr>
            <a:xfrm>
              <a:off x="5566947" y="1366702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6FC6DA5-CE1F-E172-CEB9-56A2A0BD7666}"/>
                </a:ext>
              </a:extLst>
            </p:cNvPr>
            <p:cNvSpPr/>
            <p:nvPr/>
          </p:nvSpPr>
          <p:spPr>
            <a:xfrm>
              <a:off x="5962602" y="1366702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537A8A0-696E-313C-AEF4-FA747A5FC99E}"/>
                </a:ext>
              </a:extLst>
            </p:cNvPr>
            <p:cNvSpPr/>
            <p:nvPr/>
          </p:nvSpPr>
          <p:spPr>
            <a:xfrm>
              <a:off x="6371444" y="1366702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06C1171-4FC8-A5D7-703C-51779CC96BE0}"/>
                </a:ext>
              </a:extLst>
            </p:cNvPr>
            <p:cNvSpPr/>
            <p:nvPr/>
          </p:nvSpPr>
          <p:spPr>
            <a:xfrm>
              <a:off x="6784682" y="1371098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85F1B9-0BF9-8BED-21C2-3CE05A16AEB2}"/>
                </a:ext>
              </a:extLst>
            </p:cNvPr>
            <p:cNvSpPr/>
            <p:nvPr/>
          </p:nvSpPr>
          <p:spPr>
            <a:xfrm>
              <a:off x="7193524" y="1371098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E75FEA-27B0-A751-0A0C-33FC61042E75}"/>
              </a:ext>
            </a:extLst>
          </p:cNvPr>
          <p:cNvCxnSpPr/>
          <p:nvPr/>
        </p:nvCxnSpPr>
        <p:spPr>
          <a:xfrm>
            <a:off x="4873626" y="362897"/>
            <a:ext cx="654" cy="53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9568E3D-17EE-3354-3046-487C2F3331F6}"/>
              </a:ext>
            </a:extLst>
          </p:cNvPr>
          <p:cNvSpPr txBox="1"/>
          <p:nvPr/>
        </p:nvSpPr>
        <p:spPr>
          <a:xfrm>
            <a:off x="1039090" y="857510"/>
            <a:ext cx="599841" cy="286444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solidFill>
                  <a:schemeClr val="dk1"/>
                </a:solidFill>
                <a:latin typeface="Montserrat SemiBold"/>
              </a:rPr>
              <a:t>L</a:t>
            </a:r>
            <a:r>
              <a:rPr lang="en-US" sz="1200" i="1" baseline="-25000">
                <a:solidFill>
                  <a:schemeClr val="dk1"/>
                </a:solidFill>
                <a:latin typeface="Montserrat SemiBold"/>
              </a:rPr>
              <a:t>1</a:t>
            </a:r>
            <a:r>
              <a:rPr lang="en-US" sz="1200" i="1">
                <a:solidFill>
                  <a:schemeClr val="dk1"/>
                </a:solidFill>
                <a:latin typeface="Montserrat SemiBold"/>
              </a:rPr>
              <a:t> = n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A11E9E-C13E-A1B6-22B1-BF1A1A3EA7D6}"/>
              </a:ext>
            </a:extLst>
          </p:cNvPr>
          <p:cNvCxnSpPr/>
          <p:nvPr/>
        </p:nvCxnSpPr>
        <p:spPr>
          <a:xfrm flipH="1">
            <a:off x="3906772" y="1329251"/>
            <a:ext cx="888345" cy="801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B3E6D5-B7BF-2F3B-C97F-CE193CADB549}"/>
              </a:ext>
            </a:extLst>
          </p:cNvPr>
          <p:cNvCxnSpPr/>
          <p:nvPr/>
        </p:nvCxnSpPr>
        <p:spPr>
          <a:xfrm>
            <a:off x="4970609" y="1331561"/>
            <a:ext cx="912743" cy="784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EC25613-027E-E9A6-573A-FA9381A08D33}"/>
              </a:ext>
            </a:extLst>
          </p:cNvPr>
          <p:cNvGrpSpPr/>
          <p:nvPr/>
        </p:nvGrpSpPr>
        <p:grpSpPr>
          <a:xfrm>
            <a:off x="5908087" y="2153903"/>
            <a:ext cx="2443752" cy="385182"/>
            <a:chOff x="6106984" y="3853184"/>
            <a:chExt cx="2443752" cy="38518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8CD067F-9A1D-BE87-4DCF-E364507128B2}"/>
                </a:ext>
              </a:extLst>
            </p:cNvPr>
            <p:cNvSpPr/>
            <p:nvPr/>
          </p:nvSpPr>
          <p:spPr>
            <a:xfrm>
              <a:off x="6106984" y="386033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707FC47-C345-5B33-7B2F-002A85FB0FE6}"/>
                </a:ext>
              </a:extLst>
            </p:cNvPr>
            <p:cNvSpPr/>
            <p:nvPr/>
          </p:nvSpPr>
          <p:spPr>
            <a:xfrm>
              <a:off x="6515826" y="386033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E030760-5032-7C62-C566-45A9A927131B}"/>
                </a:ext>
              </a:extLst>
            </p:cNvPr>
            <p:cNvSpPr/>
            <p:nvPr/>
          </p:nvSpPr>
          <p:spPr>
            <a:xfrm>
              <a:off x="6911481" y="386033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B2A5AD8-3630-B5A6-4D02-5EB8E7EC014D}"/>
                </a:ext>
              </a:extLst>
            </p:cNvPr>
            <p:cNvSpPr/>
            <p:nvPr/>
          </p:nvSpPr>
          <p:spPr>
            <a:xfrm>
              <a:off x="7320323" y="386033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E6B11F5-3650-C5B4-A58D-CD6F7556B935}"/>
                </a:ext>
              </a:extLst>
            </p:cNvPr>
            <p:cNvSpPr/>
            <p:nvPr/>
          </p:nvSpPr>
          <p:spPr>
            <a:xfrm>
              <a:off x="7733561" y="3853184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78EAD1C-D782-44CD-4D75-E80A3F30AAA9}"/>
                </a:ext>
              </a:extLst>
            </p:cNvPr>
            <p:cNvSpPr/>
            <p:nvPr/>
          </p:nvSpPr>
          <p:spPr>
            <a:xfrm>
              <a:off x="8142403" y="3853184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B070E80-9C7F-3CC5-42E9-896268932FFF}"/>
              </a:ext>
            </a:extLst>
          </p:cNvPr>
          <p:cNvGrpSpPr/>
          <p:nvPr/>
        </p:nvGrpSpPr>
        <p:grpSpPr>
          <a:xfrm>
            <a:off x="665120" y="2155013"/>
            <a:ext cx="3265832" cy="386825"/>
            <a:chOff x="523426" y="2665113"/>
            <a:chExt cx="3265832" cy="38682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5BA09A6-4DA7-FE23-58C6-8FFE4F4E6A13}"/>
                </a:ext>
              </a:extLst>
            </p:cNvPr>
            <p:cNvSpPr/>
            <p:nvPr/>
          </p:nvSpPr>
          <p:spPr>
            <a:xfrm>
              <a:off x="523426" y="2665113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DEA691-599B-2D0E-2B82-A615DE363070}"/>
                </a:ext>
              </a:extLst>
            </p:cNvPr>
            <p:cNvSpPr/>
            <p:nvPr/>
          </p:nvSpPr>
          <p:spPr>
            <a:xfrm>
              <a:off x="932268" y="2665113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8050FDF-7137-6BA5-67C3-7B61673D062E}"/>
                </a:ext>
              </a:extLst>
            </p:cNvPr>
            <p:cNvSpPr/>
            <p:nvPr/>
          </p:nvSpPr>
          <p:spPr>
            <a:xfrm>
              <a:off x="1345506" y="2669509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60B8504-8072-AA3A-FDBC-ECD28B17CA26}"/>
                </a:ext>
              </a:extLst>
            </p:cNvPr>
            <p:cNvSpPr/>
            <p:nvPr/>
          </p:nvSpPr>
          <p:spPr>
            <a:xfrm>
              <a:off x="1754348" y="2669509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28F38F5-DE39-13DD-9826-9735A323204A}"/>
                </a:ext>
              </a:extLst>
            </p:cNvPr>
            <p:cNvSpPr/>
            <p:nvPr/>
          </p:nvSpPr>
          <p:spPr>
            <a:xfrm>
              <a:off x="2150003" y="2669509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D8488E2-9985-D2EB-B037-EC670C816FDC}"/>
                </a:ext>
              </a:extLst>
            </p:cNvPr>
            <p:cNvSpPr/>
            <p:nvPr/>
          </p:nvSpPr>
          <p:spPr>
            <a:xfrm>
              <a:off x="2558845" y="2669509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44D9200-EAB3-A798-C293-40450321A2CB}"/>
                </a:ext>
              </a:extLst>
            </p:cNvPr>
            <p:cNvSpPr/>
            <p:nvPr/>
          </p:nvSpPr>
          <p:spPr>
            <a:xfrm>
              <a:off x="2972083" y="2673905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7BD2370-FC74-A7B7-5C5E-B6AD3938D968}"/>
                </a:ext>
              </a:extLst>
            </p:cNvPr>
            <p:cNvSpPr/>
            <p:nvPr/>
          </p:nvSpPr>
          <p:spPr>
            <a:xfrm>
              <a:off x="3380925" y="2673905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08697B-B029-8A35-5CC1-5952B9186786}"/>
              </a:ext>
            </a:extLst>
          </p:cNvPr>
          <p:cNvCxnSpPr/>
          <p:nvPr/>
        </p:nvCxnSpPr>
        <p:spPr>
          <a:xfrm>
            <a:off x="2890117" y="1727570"/>
            <a:ext cx="654" cy="53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66AD7F-EACE-6ED9-96E9-C3C34D853130}"/>
              </a:ext>
            </a:extLst>
          </p:cNvPr>
          <p:cNvCxnSpPr/>
          <p:nvPr/>
        </p:nvCxnSpPr>
        <p:spPr>
          <a:xfrm>
            <a:off x="6494608" y="1729879"/>
            <a:ext cx="654" cy="53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6BDDDF-7188-22EF-2B7D-CE52DDE3EAFE}"/>
              </a:ext>
            </a:extLst>
          </p:cNvPr>
          <p:cNvCxnSpPr/>
          <p:nvPr/>
        </p:nvCxnSpPr>
        <p:spPr>
          <a:xfrm flipH="1">
            <a:off x="1900172" y="2740106"/>
            <a:ext cx="888345" cy="801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1C708DD-03E7-D5D0-1E9B-F6023EEF3874}"/>
              </a:ext>
            </a:extLst>
          </p:cNvPr>
          <p:cNvCxnSpPr/>
          <p:nvPr/>
        </p:nvCxnSpPr>
        <p:spPr>
          <a:xfrm>
            <a:off x="2964009" y="2742416"/>
            <a:ext cx="912743" cy="784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981E3E5-FFF8-734F-6935-C6DC402E57B6}"/>
              </a:ext>
            </a:extLst>
          </p:cNvPr>
          <p:cNvCxnSpPr/>
          <p:nvPr/>
        </p:nvCxnSpPr>
        <p:spPr>
          <a:xfrm flipH="1">
            <a:off x="5513899" y="2717015"/>
            <a:ext cx="888345" cy="801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844169F-2C32-6914-AFA5-72FFE846A269}"/>
              </a:ext>
            </a:extLst>
          </p:cNvPr>
          <p:cNvCxnSpPr/>
          <p:nvPr/>
        </p:nvCxnSpPr>
        <p:spPr>
          <a:xfrm>
            <a:off x="6577736" y="2719325"/>
            <a:ext cx="912743" cy="784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2C53E6A3-F22F-052A-011D-0ED930182CE1}"/>
              </a:ext>
            </a:extLst>
          </p:cNvPr>
          <p:cNvGrpSpPr/>
          <p:nvPr/>
        </p:nvGrpSpPr>
        <p:grpSpPr>
          <a:xfrm>
            <a:off x="783198" y="3693380"/>
            <a:ext cx="2034910" cy="385182"/>
            <a:chOff x="367562" y="4222373"/>
            <a:chExt cx="2034910" cy="38518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C6F98D-BC4E-A478-EDAF-1D0D7A8EDCFE}"/>
                </a:ext>
              </a:extLst>
            </p:cNvPr>
            <p:cNvSpPr/>
            <p:nvPr/>
          </p:nvSpPr>
          <p:spPr>
            <a:xfrm>
              <a:off x="367562" y="4229522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AF00562-D519-3A6C-F349-AE95F2BD16CC}"/>
                </a:ext>
              </a:extLst>
            </p:cNvPr>
            <p:cNvSpPr/>
            <p:nvPr/>
          </p:nvSpPr>
          <p:spPr>
            <a:xfrm>
              <a:off x="776404" y="4229522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797985F-816D-B442-54BD-D57F0127444B}"/>
                </a:ext>
              </a:extLst>
            </p:cNvPr>
            <p:cNvSpPr/>
            <p:nvPr/>
          </p:nvSpPr>
          <p:spPr>
            <a:xfrm>
              <a:off x="1189642" y="4222373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DA25AC5-E7EC-B401-FEE3-886F354ABCD9}"/>
                </a:ext>
              </a:extLst>
            </p:cNvPr>
            <p:cNvSpPr/>
            <p:nvPr/>
          </p:nvSpPr>
          <p:spPr>
            <a:xfrm>
              <a:off x="1598484" y="4222373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ECA8207-4BEC-2674-23DD-779BE1FC26E9}"/>
                </a:ext>
              </a:extLst>
            </p:cNvPr>
            <p:cNvSpPr/>
            <p:nvPr/>
          </p:nvSpPr>
          <p:spPr>
            <a:xfrm>
              <a:off x="1994139" y="4222373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7A3C98-C53A-1C87-452F-38A6F5F6F0A6}"/>
              </a:ext>
            </a:extLst>
          </p:cNvPr>
          <p:cNvGrpSpPr/>
          <p:nvPr/>
        </p:nvGrpSpPr>
        <p:grpSpPr>
          <a:xfrm>
            <a:off x="3696822" y="3693578"/>
            <a:ext cx="817175" cy="378033"/>
            <a:chOff x="3555128" y="4203678"/>
            <a:chExt cx="817175" cy="378033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97A6804-3C72-8306-3F2A-5FD1F1B30F68}"/>
                </a:ext>
              </a:extLst>
            </p:cNvPr>
            <p:cNvSpPr/>
            <p:nvPr/>
          </p:nvSpPr>
          <p:spPr>
            <a:xfrm>
              <a:off x="3555128" y="4203678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A0D5F00-4ADA-88AF-8E35-3900004FF5AC}"/>
                </a:ext>
              </a:extLst>
            </p:cNvPr>
            <p:cNvSpPr/>
            <p:nvPr/>
          </p:nvSpPr>
          <p:spPr>
            <a:xfrm>
              <a:off x="3963970" y="4203678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7DDA822-AB47-D27A-F2DF-3771379F2B3E}"/>
              </a:ext>
            </a:extLst>
          </p:cNvPr>
          <p:cNvSpPr/>
          <p:nvPr/>
        </p:nvSpPr>
        <p:spPr>
          <a:xfrm>
            <a:off x="5271755" y="3693578"/>
            <a:ext cx="408333" cy="3780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ECE97A6-904E-96EE-23E2-3A30A3191B70}"/>
              </a:ext>
            </a:extLst>
          </p:cNvPr>
          <p:cNvGrpSpPr/>
          <p:nvPr/>
        </p:nvGrpSpPr>
        <p:grpSpPr>
          <a:xfrm>
            <a:off x="6970492" y="3664715"/>
            <a:ext cx="1639255" cy="385182"/>
            <a:chOff x="6828798" y="4174815"/>
            <a:chExt cx="1639255" cy="38518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8FFECBB-6AA8-0B14-419F-B9D28CC0B24B}"/>
                </a:ext>
              </a:extLst>
            </p:cNvPr>
            <p:cNvSpPr/>
            <p:nvPr/>
          </p:nvSpPr>
          <p:spPr>
            <a:xfrm>
              <a:off x="6828798" y="4181964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A9AED38-B3B2-DEDC-36D3-418941A94BEE}"/>
                </a:ext>
              </a:extLst>
            </p:cNvPr>
            <p:cNvSpPr/>
            <p:nvPr/>
          </p:nvSpPr>
          <p:spPr>
            <a:xfrm>
              <a:off x="7237640" y="4181964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D6394F1-A053-A2B5-92BC-BAE20B1C4BCF}"/>
                </a:ext>
              </a:extLst>
            </p:cNvPr>
            <p:cNvSpPr/>
            <p:nvPr/>
          </p:nvSpPr>
          <p:spPr>
            <a:xfrm>
              <a:off x="7650878" y="4174815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ED704D5-0737-B94A-D58C-B5D3CCA35C4C}"/>
                </a:ext>
              </a:extLst>
            </p:cNvPr>
            <p:cNvSpPr/>
            <p:nvPr/>
          </p:nvSpPr>
          <p:spPr>
            <a:xfrm>
              <a:off x="8059720" y="4174815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0E7B1DF-3C04-7D6F-72D8-C98F0A6BC17B}"/>
              </a:ext>
            </a:extLst>
          </p:cNvPr>
          <p:cNvSpPr txBox="1"/>
          <p:nvPr/>
        </p:nvSpPr>
        <p:spPr>
          <a:xfrm>
            <a:off x="198371" y="2208328"/>
            <a:ext cx="382578" cy="27699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solidFill>
                  <a:schemeClr val="dk1"/>
                </a:solidFill>
                <a:latin typeface="Montserrat SemiBold"/>
              </a:rPr>
              <a:t>L</a:t>
            </a:r>
            <a:r>
              <a:rPr lang="en-US" sz="1200" i="1" baseline="-25000">
                <a:solidFill>
                  <a:schemeClr val="dk1"/>
                </a:solidFill>
                <a:latin typeface="Montserrat SemiBold"/>
              </a:rPr>
              <a:t>2</a:t>
            </a:r>
            <a:r>
              <a:rPr lang="en-US" sz="1200" i="1">
                <a:solidFill>
                  <a:schemeClr val="dk1"/>
                </a:solidFill>
                <a:latin typeface="Montserrat SemiBold"/>
              </a:rPr>
              <a:t> 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46784B-1E16-B66C-75ED-1A461DCFB7A7}"/>
              </a:ext>
            </a:extLst>
          </p:cNvPr>
          <p:cNvSpPr txBox="1"/>
          <p:nvPr/>
        </p:nvSpPr>
        <p:spPr>
          <a:xfrm>
            <a:off x="5478842" y="2208328"/>
            <a:ext cx="382578" cy="27699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solidFill>
                  <a:schemeClr val="dk1"/>
                </a:solidFill>
                <a:latin typeface="Montserrat SemiBold"/>
              </a:rPr>
              <a:t>L</a:t>
            </a:r>
            <a:r>
              <a:rPr lang="en-US" sz="1200" i="1" baseline="-25000">
                <a:solidFill>
                  <a:schemeClr val="dk1"/>
                </a:solidFill>
                <a:latin typeface="Montserrat SemiBold"/>
              </a:rPr>
              <a:t>3</a:t>
            </a:r>
            <a:r>
              <a:rPr lang="en-US" sz="1200" i="1">
                <a:solidFill>
                  <a:schemeClr val="dk1"/>
                </a:solidFill>
                <a:latin typeface="Montserrat SemiBold"/>
              </a:rPr>
              <a:t> 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1200E4-8556-225C-A47B-A6CE5B60B22B}"/>
              </a:ext>
            </a:extLst>
          </p:cNvPr>
          <p:cNvSpPr txBox="1"/>
          <p:nvPr/>
        </p:nvSpPr>
        <p:spPr>
          <a:xfrm>
            <a:off x="250326" y="3743349"/>
            <a:ext cx="382577" cy="27699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solidFill>
                  <a:schemeClr val="dk1"/>
                </a:solidFill>
                <a:latin typeface="Montserrat SemiBold"/>
              </a:rPr>
              <a:t>L</a:t>
            </a:r>
            <a:r>
              <a:rPr lang="en-US" sz="1200" i="1" baseline="-25000">
                <a:solidFill>
                  <a:schemeClr val="dk1"/>
                </a:solidFill>
                <a:latin typeface="Montserrat SemiBold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26B866-FD14-BFBD-83D5-93CAD1BE646C}"/>
              </a:ext>
            </a:extLst>
          </p:cNvPr>
          <p:cNvSpPr txBox="1"/>
          <p:nvPr/>
        </p:nvSpPr>
        <p:spPr>
          <a:xfrm>
            <a:off x="3230627" y="3748072"/>
            <a:ext cx="382577" cy="27699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solidFill>
                  <a:schemeClr val="dk1"/>
                </a:solidFill>
                <a:latin typeface="Montserrat SemiBold"/>
              </a:rPr>
              <a:t>L</a:t>
            </a:r>
            <a:r>
              <a:rPr lang="en-US" sz="1200" i="1" baseline="-25000">
                <a:solidFill>
                  <a:schemeClr val="dk1"/>
                </a:solidFill>
                <a:latin typeface="Montserrat SemiBold"/>
              </a:rPr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710E95F-2834-072B-ACC2-B026AAFE8B54}"/>
              </a:ext>
            </a:extLst>
          </p:cNvPr>
          <p:cNvSpPr txBox="1"/>
          <p:nvPr/>
        </p:nvSpPr>
        <p:spPr>
          <a:xfrm>
            <a:off x="4827048" y="3743349"/>
            <a:ext cx="382577" cy="27699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solidFill>
                  <a:schemeClr val="dk1"/>
                </a:solidFill>
                <a:latin typeface="Montserrat SemiBold"/>
              </a:rPr>
              <a:t>L</a:t>
            </a:r>
            <a:r>
              <a:rPr lang="en-US" sz="1200" i="1" baseline="-25000">
                <a:solidFill>
                  <a:schemeClr val="dk1"/>
                </a:solidFill>
                <a:latin typeface="Montserrat SemiBold"/>
              </a:rPr>
              <a:t>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E6520B-914F-5C5D-BEF2-4547DA3863FE}"/>
              </a:ext>
            </a:extLst>
          </p:cNvPr>
          <p:cNvSpPr txBox="1"/>
          <p:nvPr/>
        </p:nvSpPr>
        <p:spPr>
          <a:xfrm>
            <a:off x="6494316" y="3719733"/>
            <a:ext cx="382577" cy="27699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solidFill>
                  <a:schemeClr val="dk1"/>
                </a:solidFill>
                <a:latin typeface="Montserrat SemiBold"/>
              </a:rPr>
              <a:t>L</a:t>
            </a:r>
            <a:r>
              <a:rPr lang="en-US" sz="1200" i="1" baseline="-25000">
                <a:solidFill>
                  <a:schemeClr val="dk1"/>
                </a:solidFill>
                <a:latin typeface="Montserrat SemiBold"/>
              </a:rPr>
              <a:t>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FAE0C2-4FCC-0AD1-FC0D-E398D105883A}"/>
              </a:ext>
            </a:extLst>
          </p:cNvPr>
          <p:cNvSpPr txBox="1"/>
          <p:nvPr/>
        </p:nvSpPr>
        <p:spPr>
          <a:xfrm>
            <a:off x="6876892" y="437150"/>
            <a:ext cx="807658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solidFill>
                  <a:schemeClr val="dk1"/>
                </a:solidFill>
                <a:latin typeface="Montserrat SemiBold"/>
              </a:rPr>
              <a:t>Node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AF95C32-58C3-E9F3-8347-9EECDD848D12}"/>
              </a:ext>
            </a:extLst>
          </p:cNvPr>
          <p:cNvSpPr txBox="1"/>
          <p:nvPr/>
        </p:nvSpPr>
        <p:spPr>
          <a:xfrm>
            <a:off x="991859" y="1778522"/>
            <a:ext cx="807658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latin typeface="Montserrat SemiBold"/>
              </a:rPr>
              <a:t>Node 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0E488B3-7ABA-DD71-FAA1-ED0FABAB232D}"/>
              </a:ext>
            </a:extLst>
          </p:cNvPr>
          <p:cNvSpPr txBox="1"/>
          <p:nvPr/>
        </p:nvSpPr>
        <p:spPr>
          <a:xfrm>
            <a:off x="7386991" y="1778522"/>
            <a:ext cx="807658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latin typeface="Montserrat SemiBold"/>
              </a:rPr>
              <a:t>Node 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A5EBD8-57AA-A17B-F444-386CD374B8AB}"/>
              </a:ext>
            </a:extLst>
          </p:cNvPr>
          <p:cNvSpPr txBox="1"/>
          <p:nvPr/>
        </p:nvSpPr>
        <p:spPr>
          <a:xfrm>
            <a:off x="1336648" y="4210939"/>
            <a:ext cx="807658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latin typeface="Montserrat SemiBold"/>
              </a:rPr>
              <a:t>Node 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086A57-5832-250F-D291-C44881D703C1}"/>
              </a:ext>
            </a:extLst>
          </p:cNvPr>
          <p:cNvSpPr txBox="1"/>
          <p:nvPr/>
        </p:nvSpPr>
        <p:spPr>
          <a:xfrm>
            <a:off x="3698218" y="4210939"/>
            <a:ext cx="807658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latin typeface="Montserrat SemiBold"/>
              </a:rPr>
              <a:t>Node 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820B558-349C-B1B6-34C8-6B83FF96D2F1}"/>
              </a:ext>
            </a:extLst>
          </p:cNvPr>
          <p:cNvSpPr txBox="1"/>
          <p:nvPr/>
        </p:nvSpPr>
        <p:spPr>
          <a:xfrm>
            <a:off x="7283082" y="4210939"/>
            <a:ext cx="807658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latin typeface="Montserrat SemiBold"/>
              </a:rPr>
              <a:t>Node 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386C59-C195-E9AE-8F4B-978E5D56EC46}"/>
              </a:ext>
            </a:extLst>
          </p:cNvPr>
          <p:cNvSpPr txBox="1"/>
          <p:nvPr/>
        </p:nvSpPr>
        <p:spPr>
          <a:xfrm>
            <a:off x="5082098" y="4210939"/>
            <a:ext cx="807658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latin typeface="Montserrat SemiBold"/>
              </a:rPr>
              <a:t>Node 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076D74-EBA2-A41B-11C5-A968E602BBF0}"/>
              </a:ext>
            </a:extLst>
          </p:cNvPr>
          <p:cNvSpPr txBox="1"/>
          <p:nvPr/>
        </p:nvSpPr>
        <p:spPr>
          <a:xfrm>
            <a:off x="250301" y="4705724"/>
            <a:ext cx="843772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solidFill>
                  <a:schemeClr val="dk1"/>
                </a:solidFill>
                <a:latin typeface="Century Schoolbook" panose="02040604050505020304" pitchFamily="18" charset="0"/>
              </a:rPr>
              <a:t>q</a:t>
            </a:r>
            <a:r>
              <a:rPr lang="en-US" baseline="-25000" dirty="0" err="1">
                <a:solidFill>
                  <a:schemeClr val="dk1"/>
                </a:solidFill>
                <a:latin typeface="Century Schoolbook" panose="02040604050505020304" pitchFamily="18" charset="0"/>
              </a:rPr>
              <a:t>n</a:t>
            </a:r>
            <a:r>
              <a:rPr lang="en-US" dirty="0">
                <a:solidFill>
                  <a:schemeClr val="dk1"/>
                </a:solidFill>
                <a:latin typeface="Century Schoolbook" panose="02040604050505020304" pitchFamily="18" charset="0"/>
              </a:rPr>
              <a:t> := E(</a:t>
            </a:r>
            <a:r>
              <a:rPr lang="en-US" dirty="0" err="1">
                <a:solidFill>
                  <a:schemeClr val="dk1"/>
                </a:solidFill>
                <a:latin typeface="Century Schoolbook" panose="02040604050505020304" pitchFamily="18" charset="0"/>
              </a:rPr>
              <a:t>Q</a:t>
            </a:r>
            <a:r>
              <a:rPr lang="en-US" baseline="-25000" dirty="0" err="1">
                <a:solidFill>
                  <a:schemeClr val="dk1"/>
                </a:solidFill>
                <a:latin typeface="Century Schoolbook" panose="02040604050505020304" pitchFamily="18" charset="0"/>
              </a:rPr>
              <a:t>n</a:t>
            </a:r>
            <a:r>
              <a:rPr lang="en-US" dirty="0">
                <a:solidFill>
                  <a:schemeClr val="dk1"/>
                </a:solidFill>
                <a:latin typeface="Century Schoolbook" panose="02040604050505020304" pitchFamily="18" charset="0"/>
              </a:rPr>
              <a:t>) = Expected Number of comparisons on all possible arrays of size 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EF3DDC8-94CC-440E-99EE-36935B8F2B09}"/>
              </a:ext>
            </a:extLst>
          </p:cNvPr>
          <p:cNvSpPr/>
          <p:nvPr/>
        </p:nvSpPr>
        <p:spPr>
          <a:xfrm>
            <a:off x="8349530" y="2153902"/>
            <a:ext cx="408333" cy="378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4934D1C-F13C-4838-85ED-217EEBEF7850}"/>
              </a:ext>
            </a:extLst>
          </p:cNvPr>
          <p:cNvSpPr/>
          <p:nvPr/>
        </p:nvSpPr>
        <p:spPr>
          <a:xfrm>
            <a:off x="8609747" y="3664715"/>
            <a:ext cx="408333" cy="378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8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71BAA241-C144-0916-B0A4-9638D4979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C6E57252-20E9-1882-50CF-DC9E71041A9B}"/>
              </a:ext>
            </a:extLst>
          </p:cNvPr>
          <p:cNvSpPr txBox="1"/>
          <p:nvPr/>
        </p:nvSpPr>
        <p:spPr>
          <a:xfrm>
            <a:off x="298600" y="212108"/>
            <a:ext cx="8416638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>
                <a:solidFill>
                  <a:schemeClr val="dk1"/>
                </a:solidFill>
                <a:latin typeface="Montserrat SemiBold"/>
                <a:sym typeface="Montserrat SemiBold"/>
              </a:rPr>
              <a:t>Notation</a:t>
            </a:r>
            <a:endParaRPr lang="en-US">
              <a:solidFill>
                <a:schemeClr val="dk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9B7760-2903-66E5-0F2E-639FD1E0B2BC}"/>
              </a:ext>
            </a:extLst>
          </p:cNvPr>
          <p:cNvGrpSpPr/>
          <p:nvPr/>
        </p:nvGrpSpPr>
        <p:grpSpPr>
          <a:xfrm>
            <a:off x="1817356" y="801886"/>
            <a:ext cx="6532174" cy="391221"/>
            <a:chOff x="1069683" y="1360663"/>
            <a:chExt cx="6532174" cy="39122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D4E70BA-FD56-B1F2-B0E4-54E285F8A13D}"/>
                </a:ext>
              </a:extLst>
            </p:cNvPr>
            <p:cNvSpPr/>
            <p:nvPr/>
          </p:nvSpPr>
          <p:spPr>
            <a:xfrm>
              <a:off x="1069683" y="136066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63356FF-298A-7AB3-5C20-1F5CB27F38DC}"/>
                </a:ext>
              </a:extLst>
            </p:cNvPr>
            <p:cNvSpPr/>
            <p:nvPr/>
          </p:nvSpPr>
          <p:spPr>
            <a:xfrm>
              <a:off x="1478525" y="136066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D1A39E-097A-D3DE-8048-DE97CDA632D0}"/>
                </a:ext>
              </a:extLst>
            </p:cNvPr>
            <p:cNvSpPr/>
            <p:nvPr/>
          </p:nvSpPr>
          <p:spPr>
            <a:xfrm>
              <a:off x="1891763" y="1365059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4EC6BBD-1957-0854-3156-C898A16DE0F1}"/>
                </a:ext>
              </a:extLst>
            </p:cNvPr>
            <p:cNvSpPr/>
            <p:nvPr/>
          </p:nvSpPr>
          <p:spPr>
            <a:xfrm>
              <a:off x="2300605" y="1365059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27E38D-E155-FC15-702B-72ED67BC640C}"/>
                </a:ext>
              </a:extLst>
            </p:cNvPr>
            <p:cNvSpPr/>
            <p:nvPr/>
          </p:nvSpPr>
          <p:spPr>
            <a:xfrm>
              <a:off x="2696260" y="1365059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33BDA2-742A-2136-A3ED-4227460E9016}"/>
                </a:ext>
              </a:extLst>
            </p:cNvPr>
            <p:cNvSpPr/>
            <p:nvPr/>
          </p:nvSpPr>
          <p:spPr>
            <a:xfrm>
              <a:off x="3105102" y="1365059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04AC49-A15F-EA04-81D0-8830E6295E6F}"/>
                </a:ext>
              </a:extLst>
            </p:cNvPr>
            <p:cNvSpPr/>
            <p:nvPr/>
          </p:nvSpPr>
          <p:spPr>
            <a:xfrm>
              <a:off x="3518340" y="1369455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CB1DF99-3F27-29FD-60C1-478D81065CD0}"/>
                </a:ext>
              </a:extLst>
            </p:cNvPr>
            <p:cNvSpPr/>
            <p:nvPr/>
          </p:nvSpPr>
          <p:spPr>
            <a:xfrm>
              <a:off x="3927182" y="1369455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i="1">
                <a:cs typeface="Arial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83D72A-8649-90CA-D8B3-FA1861AD0FD6}"/>
                </a:ext>
              </a:extLst>
            </p:cNvPr>
            <p:cNvSpPr/>
            <p:nvPr/>
          </p:nvSpPr>
          <p:spPr>
            <a:xfrm>
              <a:off x="4336025" y="1373851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B391C2F-BE8F-C49D-4822-5A6741AC1E28}"/>
                </a:ext>
              </a:extLst>
            </p:cNvPr>
            <p:cNvSpPr/>
            <p:nvPr/>
          </p:nvSpPr>
          <p:spPr>
            <a:xfrm>
              <a:off x="4744867" y="1373851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FA801B3-EF5E-314B-6907-D8E6656E0CA4}"/>
                </a:ext>
              </a:extLst>
            </p:cNvPr>
            <p:cNvSpPr/>
            <p:nvPr/>
          </p:nvSpPr>
          <p:spPr>
            <a:xfrm>
              <a:off x="5158105" y="1366702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4AB639A-7031-7E44-810D-624BD355B0B7}"/>
                </a:ext>
              </a:extLst>
            </p:cNvPr>
            <p:cNvSpPr/>
            <p:nvPr/>
          </p:nvSpPr>
          <p:spPr>
            <a:xfrm>
              <a:off x="5566947" y="1366702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6FC6DA5-CE1F-E172-CEB9-56A2A0BD7666}"/>
                </a:ext>
              </a:extLst>
            </p:cNvPr>
            <p:cNvSpPr/>
            <p:nvPr/>
          </p:nvSpPr>
          <p:spPr>
            <a:xfrm>
              <a:off x="5962602" y="1366702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537A8A0-696E-313C-AEF4-FA747A5FC99E}"/>
                </a:ext>
              </a:extLst>
            </p:cNvPr>
            <p:cNvSpPr/>
            <p:nvPr/>
          </p:nvSpPr>
          <p:spPr>
            <a:xfrm>
              <a:off x="6371444" y="1366702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06C1171-4FC8-A5D7-703C-51779CC96BE0}"/>
                </a:ext>
              </a:extLst>
            </p:cNvPr>
            <p:cNvSpPr/>
            <p:nvPr/>
          </p:nvSpPr>
          <p:spPr>
            <a:xfrm>
              <a:off x="6784682" y="1371098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85F1B9-0BF9-8BED-21C2-3CE05A16AEB2}"/>
                </a:ext>
              </a:extLst>
            </p:cNvPr>
            <p:cNvSpPr/>
            <p:nvPr/>
          </p:nvSpPr>
          <p:spPr>
            <a:xfrm>
              <a:off x="7193524" y="1371098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E75FEA-27B0-A751-0A0C-33FC61042E75}"/>
              </a:ext>
            </a:extLst>
          </p:cNvPr>
          <p:cNvCxnSpPr/>
          <p:nvPr/>
        </p:nvCxnSpPr>
        <p:spPr>
          <a:xfrm>
            <a:off x="4873626" y="362897"/>
            <a:ext cx="654" cy="53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9568E3D-17EE-3354-3046-487C2F3331F6}"/>
              </a:ext>
            </a:extLst>
          </p:cNvPr>
          <p:cNvSpPr txBox="1"/>
          <p:nvPr/>
        </p:nvSpPr>
        <p:spPr>
          <a:xfrm>
            <a:off x="1039090" y="857510"/>
            <a:ext cx="599841" cy="286444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solidFill>
                  <a:schemeClr val="dk1"/>
                </a:solidFill>
                <a:latin typeface="Montserrat SemiBold"/>
              </a:rPr>
              <a:t>L</a:t>
            </a:r>
            <a:r>
              <a:rPr lang="en-US" sz="1200" i="1" baseline="-25000">
                <a:solidFill>
                  <a:schemeClr val="dk1"/>
                </a:solidFill>
                <a:latin typeface="Montserrat SemiBold"/>
              </a:rPr>
              <a:t>1</a:t>
            </a:r>
            <a:r>
              <a:rPr lang="en-US" sz="1200" i="1">
                <a:solidFill>
                  <a:schemeClr val="dk1"/>
                </a:solidFill>
                <a:latin typeface="Montserrat SemiBold"/>
              </a:rPr>
              <a:t> = n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A11E9E-C13E-A1B6-22B1-BF1A1A3EA7D6}"/>
              </a:ext>
            </a:extLst>
          </p:cNvPr>
          <p:cNvCxnSpPr/>
          <p:nvPr/>
        </p:nvCxnSpPr>
        <p:spPr>
          <a:xfrm flipH="1">
            <a:off x="3906772" y="1329251"/>
            <a:ext cx="888345" cy="801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B3E6D5-B7BF-2F3B-C97F-CE193CADB549}"/>
              </a:ext>
            </a:extLst>
          </p:cNvPr>
          <p:cNvCxnSpPr/>
          <p:nvPr/>
        </p:nvCxnSpPr>
        <p:spPr>
          <a:xfrm>
            <a:off x="4970609" y="1331561"/>
            <a:ext cx="912743" cy="784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EC25613-027E-E9A6-573A-FA9381A08D33}"/>
              </a:ext>
            </a:extLst>
          </p:cNvPr>
          <p:cNvGrpSpPr/>
          <p:nvPr/>
        </p:nvGrpSpPr>
        <p:grpSpPr>
          <a:xfrm>
            <a:off x="5908087" y="2153903"/>
            <a:ext cx="2443752" cy="385182"/>
            <a:chOff x="6106984" y="3853184"/>
            <a:chExt cx="2443752" cy="38518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8CD067F-9A1D-BE87-4DCF-E364507128B2}"/>
                </a:ext>
              </a:extLst>
            </p:cNvPr>
            <p:cNvSpPr/>
            <p:nvPr/>
          </p:nvSpPr>
          <p:spPr>
            <a:xfrm>
              <a:off x="6106984" y="386033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707FC47-C345-5B33-7B2F-002A85FB0FE6}"/>
                </a:ext>
              </a:extLst>
            </p:cNvPr>
            <p:cNvSpPr/>
            <p:nvPr/>
          </p:nvSpPr>
          <p:spPr>
            <a:xfrm>
              <a:off x="6515826" y="386033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E030760-5032-7C62-C566-45A9A927131B}"/>
                </a:ext>
              </a:extLst>
            </p:cNvPr>
            <p:cNvSpPr/>
            <p:nvPr/>
          </p:nvSpPr>
          <p:spPr>
            <a:xfrm>
              <a:off x="6911481" y="386033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B2A5AD8-3630-B5A6-4D02-5EB8E7EC014D}"/>
                </a:ext>
              </a:extLst>
            </p:cNvPr>
            <p:cNvSpPr/>
            <p:nvPr/>
          </p:nvSpPr>
          <p:spPr>
            <a:xfrm>
              <a:off x="7320323" y="386033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E6B11F5-3650-C5B4-A58D-CD6F7556B935}"/>
                </a:ext>
              </a:extLst>
            </p:cNvPr>
            <p:cNvSpPr/>
            <p:nvPr/>
          </p:nvSpPr>
          <p:spPr>
            <a:xfrm>
              <a:off x="7733561" y="3853184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78EAD1C-D782-44CD-4D75-E80A3F30AAA9}"/>
                </a:ext>
              </a:extLst>
            </p:cNvPr>
            <p:cNvSpPr/>
            <p:nvPr/>
          </p:nvSpPr>
          <p:spPr>
            <a:xfrm>
              <a:off x="8142403" y="3853184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B070E80-9C7F-3CC5-42E9-896268932FFF}"/>
              </a:ext>
            </a:extLst>
          </p:cNvPr>
          <p:cNvGrpSpPr/>
          <p:nvPr/>
        </p:nvGrpSpPr>
        <p:grpSpPr>
          <a:xfrm>
            <a:off x="665120" y="2155013"/>
            <a:ext cx="3265832" cy="386825"/>
            <a:chOff x="523426" y="2665113"/>
            <a:chExt cx="3265832" cy="38682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5BA09A6-4DA7-FE23-58C6-8FFE4F4E6A13}"/>
                </a:ext>
              </a:extLst>
            </p:cNvPr>
            <p:cNvSpPr/>
            <p:nvPr/>
          </p:nvSpPr>
          <p:spPr>
            <a:xfrm>
              <a:off x="523426" y="2665113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DEA691-599B-2D0E-2B82-A615DE363070}"/>
                </a:ext>
              </a:extLst>
            </p:cNvPr>
            <p:cNvSpPr/>
            <p:nvPr/>
          </p:nvSpPr>
          <p:spPr>
            <a:xfrm>
              <a:off x="932268" y="2665113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8050FDF-7137-6BA5-67C3-7B61673D062E}"/>
                </a:ext>
              </a:extLst>
            </p:cNvPr>
            <p:cNvSpPr/>
            <p:nvPr/>
          </p:nvSpPr>
          <p:spPr>
            <a:xfrm>
              <a:off x="1345506" y="2669509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60B8504-8072-AA3A-FDBC-ECD28B17CA26}"/>
                </a:ext>
              </a:extLst>
            </p:cNvPr>
            <p:cNvSpPr/>
            <p:nvPr/>
          </p:nvSpPr>
          <p:spPr>
            <a:xfrm>
              <a:off x="1754348" y="2669509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28F38F5-DE39-13DD-9826-9735A323204A}"/>
                </a:ext>
              </a:extLst>
            </p:cNvPr>
            <p:cNvSpPr/>
            <p:nvPr/>
          </p:nvSpPr>
          <p:spPr>
            <a:xfrm>
              <a:off x="2150003" y="2669509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D8488E2-9985-D2EB-B037-EC670C816FDC}"/>
                </a:ext>
              </a:extLst>
            </p:cNvPr>
            <p:cNvSpPr/>
            <p:nvPr/>
          </p:nvSpPr>
          <p:spPr>
            <a:xfrm>
              <a:off x="2558845" y="2669509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44D9200-EAB3-A798-C293-40450321A2CB}"/>
                </a:ext>
              </a:extLst>
            </p:cNvPr>
            <p:cNvSpPr/>
            <p:nvPr/>
          </p:nvSpPr>
          <p:spPr>
            <a:xfrm>
              <a:off x="2972083" y="2673905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7BD2370-FC74-A7B7-5C5E-B6AD3938D968}"/>
                </a:ext>
              </a:extLst>
            </p:cNvPr>
            <p:cNvSpPr/>
            <p:nvPr/>
          </p:nvSpPr>
          <p:spPr>
            <a:xfrm>
              <a:off x="3380925" y="2673905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08697B-B029-8A35-5CC1-5952B9186786}"/>
              </a:ext>
            </a:extLst>
          </p:cNvPr>
          <p:cNvCxnSpPr/>
          <p:nvPr/>
        </p:nvCxnSpPr>
        <p:spPr>
          <a:xfrm>
            <a:off x="2890117" y="1727570"/>
            <a:ext cx="654" cy="53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66AD7F-EACE-6ED9-96E9-C3C34D853130}"/>
              </a:ext>
            </a:extLst>
          </p:cNvPr>
          <p:cNvCxnSpPr/>
          <p:nvPr/>
        </p:nvCxnSpPr>
        <p:spPr>
          <a:xfrm>
            <a:off x="6494608" y="1729879"/>
            <a:ext cx="654" cy="53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6BDDDF-7188-22EF-2B7D-CE52DDE3EAFE}"/>
              </a:ext>
            </a:extLst>
          </p:cNvPr>
          <p:cNvCxnSpPr/>
          <p:nvPr/>
        </p:nvCxnSpPr>
        <p:spPr>
          <a:xfrm flipH="1">
            <a:off x="1900172" y="2740106"/>
            <a:ext cx="888345" cy="801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1C708DD-03E7-D5D0-1E9B-F6023EEF3874}"/>
              </a:ext>
            </a:extLst>
          </p:cNvPr>
          <p:cNvCxnSpPr/>
          <p:nvPr/>
        </p:nvCxnSpPr>
        <p:spPr>
          <a:xfrm>
            <a:off x="2964009" y="2742416"/>
            <a:ext cx="912743" cy="784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981E3E5-FFF8-734F-6935-C6DC402E57B6}"/>
              </a:ext>
            </a:extLst>
          </p:cNvPr>
          <p:cNvCxnSpPr/>
          <p:nvPr/>
        </p:nvCxnSpPr>
        <p:spPr>
          <a:xfrm flipH="1">
            <a:off x="5513899" y="2717015"/>
            <a:ext cx="888345" cy="801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844169F-2C32-6914-AFA5-72FFE846A269}"/>
              </a:ext>
            </a:extLst>
          </p:cNvPr>
          <p:cNvCxnSpPr/>
          <p:nvPr/>
        </p:nvCxnSpPr>
        <p:spPr>
          <a:xfrm>
            <a:off x="6577736" y="2719325"/>
            <a:ext cx="912743" cy="784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2C53E6A3-F22F-052A-011D-0ED930182CE1}"/>
              </a:ext>
            </a:extLst>
          </p:cNvPr>
          <p:cNvGrpSpPr/>
          <p:nvPr/>
        </p:nvGrpSpPr>
        <p:grpSpPr>
          <a:xfrm>
            <a:off x="783198" y="3693380"/>
            <a:ext cx="2034910" cy="385182"/>
            <a:chOff x="367562" y="4222373"/>
            <a:chExt cx="2034910" cy="38518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C6F98D-BC4E-A478-EDAF-1D0D7A8EDCFE}"/>
                </a:ext>
              </a:extLst>
            </p:cNvPr>
            <p:cNvSpPr/>
            <p:nvPr/>
          </p:nvSpPr>
          <p:spPr>
            <a:xfrm>
              <a:off x="367562" y="4229522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AF00562-D519-3A6C-F349-AE95F2BD16CC}"/>
                </a:ext>
              </a:extLst>
            </p:cNvPr>
            <p:cNvSpPr/>
            <p:nvPr/>
          </p:nvSpPr>
          <p:spPr>
            <a:xfrm>
              <a:off x="776404" y="4229522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797985F-816D-B442-54BD-D57F0127444B}"/>
                </a:ext>
              </a:extLst>
            </p:cNvPr>
            <p:cNvSpPr/>
            <p:nvPr/>
          </p:nvSpPr>
          <p:spPr>
            <a:xfrm>
              <a:off x="1189642" y="4222373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DA25AC5-E7EC-B401-FEE3-886F354ABCD9}"/>
                </a:ext>
              </a:extLst>
            </p:cNvPr>
            <p:cNvSpPr/>
            <p:nvPr/>
          </p:nvSpPr>
          <p:spPr>
            <a:xfrm>
              <a:off x="1598484" y="4222373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ECA8207-4BEC-2674-23DD-779BE1FC26E9}"/>
                </a:ext>
              </a:extLst>
            </p:cNvPr>
            <p:cNvSpPr/>
            <p:nvPr/>
          </p:nvSpPr>
          <p:spPr>
            <a:xfrm>
              <a:off x="1994139" y="4222373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7A3C98-C53A-1C87-452F-38A6F5F6F0A6}"/>
              </a:ext>
            </a:extLst>
          </p:cNvPr>
          <p:cNvGrpSpPr/>
          <p:nvPr/>
        </p:nvGrpSpPr>
        <p:grpSpPr>
          <a:xfrm>
            <a:off x="3696822" y="3693578"/>
            <a:ext cx="817175" cy="378033"/>
            <a:chOff x="3555128" y="4203678"/>
            <a:chExt cx="817175" cy="378033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97A6804-3C72-8306-3F2A-5FD1F1B30F68}"/>
                </a:ext>
              </a:extLst>
            </p:cNvPr>
            <p:cNvSpPr/>
            <p:nvPr/>
          </p:nvSpPr>
          <p:spPr>
            <a:xfrm>
              <a:off x="3555128" y="4203678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A0D5F00-4ADA-88AF-8E35-3900004FF5AC}"/>
                </a:ext>
              </a:extLst>
            </p:cNvPr>
            <p:cNvSpPr/>
            <p:nvPr/>
          </p:nvSpPr>
          <p:spPr>
            <a:xfrm>
              <a:off x="3963970" y="4203678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7DDA822-AB47-D27A-F2DF-3771379F2B3E}"/>
              </a:ext>
            </a:extLst>
          </p:cNvPr>
          <p:cNvSpPr/>
          <p:nvPr/>
        </p:nvSpPr>
        <p:spPr>
          <a:xfrm>
            <a:off x="5271755" y="3693578"/>
            <a:ext cx="408333" cy="3780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ECE97A6-904E-96EE-23E2-3A30A3191B70}"/>
              </a:ext>
            </a:extLst>
          </p:cNvPr>
          <p:cNvGrpSpPr/>
          <p:nvPr/>
        </p:nvGrpSpPr>
        <p:grpSpPr>
          <a:xfrm>
            <a:off x="6970492" y="3664715"/>
            <a:ext cx="1639255" cy="385182"/>
            <a:chOff x="6828798" y="4174815"/>
            <a:chExt cx="1639255" cy="38518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8FFECBB-6AA8-0B14-419F-B9D28CC0B24B}"/>
                </a:ext>
              </a:extLst>
            </p:cNvPr>
            <p:cNvSpPr/>
            <p:nvPr/>
          </p:nvSpPr>
          <p:spPr>
            <a:xfrm>
              <a:off x="6828798" y="4181964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A9AED38-B3B2-DEDC-36D3-418941A94BEE}"/>
                </a:ext>
              </a:extLst>
            </p:cNvPr>
            <p:cNvSpPr/>
            <p:nvPr/>
          </p:nvSpPr>
          <p:spPr>
            <a:xfrm>
              <a:off x="7237640" y="4181964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D6394F1-A053-A2B5-92BC-BAE20B1C4BCF}"/>
                </a:ext>
              </a:extLst>
            </p:cNvPr>
            <p:cNvSpPr/>
            <p:nvPr/>
          </p:nvSpPr>
          <p:spPr>
            <a:xfrm>
              <a:off x="7650878" y="4174815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ED704D5-0737-B94A-D58C-B5D3CCA35C4C}"/>
                </a:ext>
              </a:extLst>
            </p:cNvPr>
            <p:cNvSpPr/>
            <p:nvPr/>
          </p:nvSpPr>
          <p:spPr>
            <a:xfrm>
              <a:off x="8059720" y="4174815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0E7B1DF-3C04-7D6F-72D8-C98F0A6BC17B}"/>
              </a:ext>
            </a:extLst>
          </p:cNvPr>
          <p:cNvSpPr txBox="1"/>
          <p:nvPr/>
        </p:nvSpPr>
        <p:spPr>
          <a:xfrm>
            <a:off x="198371" y="2208328"/>
            <a:ext cx="382578" cy="27699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solidFill>
                  <a:schemeClr val="dk1"/>
                </a:solidFill>
                <a:latin typeface="Montserrat SemiBold"/>
              </a:rPr>
              <a:t>L</a:t>
            </a:r>
            <a:r>
              <a:rPr lang="en-US" sz="1200" i="1" baseline="-25000">
                <a:solidFill>
                  <a:schemeClr val="dk1"/>
                </a:solidFill>
                <a:latin typeface="Montserrat SemiBold"/>
              </a:rPr>
              <a:t>2</a:t>
            </a:r>
            <a:r>
              <a:rPr lang="en-US" sz="1200" i="1">
                <a:solidFill>
                  <a:schemeClr val="dk1"/>
                </a:solidFill>
                <a:latin typeface="Montserrat SemiBold"/>
              </a:rPr>
              <a:t> 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46784B-1E16-B66C-75ED-1A461DCFB7A7}"/>
              </a:ext>
            </a:extLst>
          </p:cNvPr>
          <p:cNvSpPr txBox="1"/>
          <p:nvPr/>
        </p:nvSpPr>
        <p:spPr>
          <a:xfrm>
            <a:off x="5478842" y="2208328"/>
            <a:ext cx="382578" cy="27699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solidFill>
                  <a:schemeClr val="dk1"/>
                </a:solidFill>
                <a:latin typeface="Montserrat SemiBold"/>
              </a:rPr>
              <a:t>L</a:t>
            </a:r>
            <a:r>
              <a:rPr lang="en-US" sz="1200" i="1" baseline="-25000">
                <a:solidFill>
                  <a:schemeClr val="dk1"/>
                </a:solidFill>
                <a:latin typeface="Montserrat SemiBold"/>
              </a:rPr>
              <a:t>3</a:t>
            </a:r>
            <a:r>
              <a:rPr lang="en-US" sz="1200" i="1">
                <a:solidFill>
                  <a:schemeClr val="dk1"/>
                </a:solidFill>
                <a:latin typeface="Montserrat SemiBold"/>
              </a:rPr>
              <a:t> 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1200E4-8556-225C-A47B-A6CE5B60B22B}"/>
              </a:ext>
            </a:extLst>
          </p:cNvPr>
          <p:cNvSpPr txBox="1"/>
          <p:nvPr/>
        </p:nvSpPr>
        <p:spPr>
          <a:xfrm>
            <a:off x="250326" y="3743349"/>
            <a:ext cx="382577" cy="27699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solidFill>
                  <a:schemeClr val="dk1"/>
                </a:solidFill>
                <a:latin typeface="Montserrat SemiBold"/>
              </a:rPr>
              <a:t>L</a:t>
            </a:r>
            <a:r>
              <a:rPr lang="en-US" sz="1200" i="1" baseline="-25000">
                <a:solidFill>
                  <a:schemeClr val="dk1"/>
                </a:solidFill>
                <a:latin typeface="Montserrat SemiBold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26B866-FD14-BFBD-83D5-93CAD1BE646C}"/>
              </a:ext>
            </a:extLst>
          </p:cNvPr>
          <p:cNvSpPr txBox="1"/>
          <p:nvPr/>
        </p:nvSpPr>
        <p:spPr>
          <a:xfrm>
            <a:off x="3230627" y="3748072"/>
            <a:ext cx="382577" cy="27699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solidFill>
                  <a:schemeClr val="dk1"/>
                </a:solidFill>
                <a:latin typeface="Montserrat SemiBold"/>
              </a:rPr>
              <a:t>L</a:t>
            </a:r>
            <a:r>
              <a:rPr lang="en-US" sz="1200" i="1" baseline="-25000">
                <a:solidFill>
                  <a:schemeClr val="dk1"/>
                </a:solidFill>
                <a:latin typeface="Montserrat SemiBold"/>
              </a:rPr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710E95F-2834-072B-ACC2-B026AAFE8B54}"/>
              </a:ext>
            </a:extLst>
          </p:cNvPr>
          <p:cNvSpPr txBox="1"/>
          <p:nvPr/>
        </p:nvSpPr>
        <p:spPr>
          <a:xfrm>
            <a:off x="4827048" y="3743349"/>
            <a:ext cx="382577" cy="27699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solidFill>
                  <a:schemeClr val="dk1"/>
                </a:solidFill>
                <a:latin typeface="Montserrat SemiBold"/>
              </a:rPr>
              <a:t>L</a:t>
            </a:r>
            <a:r>
              <a:rPr lang="en-US" sz="1200" i="1" baseline="-25000">
                <a:solidFill>
                  <a:schemeClr val="dk1"/>
                </a:solidFill>
                <a:latin typeface="Montserrat SemiBold"/>
              </a:rPr>
              <a:t>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E6520B-914F-5C5D-BEF2-4547DA3863FE}"/>
              </a:ext>
            </a:extLst>
          </p:cNvPr>
          <p:cNvSpPr txBox="1"/>
          <p:nvPr/>
        </p:nvSpPr>
        <p:spPr>
          <a:xfrm>
            <a:off x="6494316" y="3719733"/>
            <a:ext cx="382577" cy="27699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solidFill>
                  <a:schemeClr val="dk1"/>
                </a:solidFill>
                <a:latin typeface="Montserrat SemiBold"/>
              </a:rPr>
              <a:t>L</a:t>
            </a:r>
            <a:r>
              <a:rPr lang="en-US" sz="1200" i="1" baseline="-25000">
                <a:solidFill>
                  <a:schemeClr val="dk1"/>
                </a:solidFill>
                <a:latin typeface="Montserrat SemiBold"/>
              </a:rPr>
              <a:t>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FAE0C2-4FCC-0AD1-FC0D-E398D105883A}"/>
              </a:ext>
            </a:extLst>
          </p:cNvPr>
          <p:cNvSpPr txBox="1"/>
          <p:nvPr/>
        </p:nvSpPr>
        <p:spPr>
          <a:xfrm>
            <a:off x="6876892" y="437150"/>
            <a:ext cx="807658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solidFill>
                  <a:schemeClr val="dk1"/>
                </a:solidFill>
                <a:latin typeface="Montserrat SemiBold"/>
              </a:rPr>
              <a:t>Node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AF95C32-58C3-E9F3-8347-9EECDD848D12}"/>
              </a:ext>
            </a:extLst>
          </p:cNvPr>
          <p:cNvSpPr txBox="1"/>
          <p:nvPr/>
        </p:nvSpPr>
        <p:spPr>
          <a:xfrm>
            <a:off x="991859" y="1778522"/>
            <a:ext cx="807658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 dirty="0">
                <a:latin typeface="Montserrat SemiBold"/>
              </a:rPr>
              <a:t>Node 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0E488B3-7ABA-DD71-FAA1-ED0FABAB232D}"/>
              </a:ext>
            </a:extLst>
          </p:cNvPr>
          <p:cNvSpPr txBox="1"/>
          <p:nvPr/>
        </p:nvSpPr>
        <p:spPr>
          <a:xfrm>
            <a:off x="7386991" y="1778522"/>
            <a:ext cx="807658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latin typeface="Montserrat SemiBold"/>
              </a:rPr>
              <a:t>Node 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A5EBD8-57AA-A17B-F444-386CD374B8AB}"/>
              </a:ext>
            </a:extLst>
          </p:cNvPr>
          <p:cNvSpPr txBox="1"/>
          <p:nvPr/>
        </p:nvSpPr>
        <p:spPr>
          <a:xfrm>
            <a:off x="1336648" y="4210939"/>
            <a:ext cx="807658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latin typeface="Montserrat SemiBold"/>
              </a:rPr>
              <a:t>Node 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086A57-5832-250F-D291-C44881D703C1}"/>
              </a:ext>
            </a:extLst>
          </p:cNvPr>
          <p:cNvSpPr txBox="1"/>
          <p:nvPr/>
        </p:nvSpPr>
        <p:spPr>
          <a:xfrm>
            <a:off x="3698218" y="4210939"/>
            <a:ext cx="807658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latin typeface="Montserrat SemiBold"/>
              </a:rPr>
              <a:t>Node 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820B558-349C-B1B6-34C8-6B83FF96D2F1}"/>
              </a:ext>
            </a:extLst>
          </p:cNvPr>
          <p:cNvSpPr txBox="1"/>
          <p:nvPr/>
        </p:nvSpPr>
        <p:spPr>
          <a:xfrm>
            <a:off x="7283082" y="4210939"/>
            <a:ext cx="807658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latin typeface="Montserrat SemiBold"/>
              </a:rPr>
              <a:t>Node 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386C59-C195-E9AE-8F4B-978E5D56EC46}"/>
              </a:ext>
            </a:extLst>
          </p:cNvPr>
          <p:cNvSpPr txBox="1"/>
          <p:nvPr/>
        </p:nvSpPr>
        <p:spPr>
          <a:xfrm>
            <a:off x="5082098" y="4210939"/>
            <a:ext cx="807658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latin typeface="Montserrat SemiBold"/>
              </a:rPr>
              <a:t>Node 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076D74-EBA2-A41B-11C5-A968E602BBF0}"/>
              </a:ext>
            </a:extLst>
          </p:cNvPr>
          <p:cNvSpPr txBox="1"/>
          <p:nvPr/>
        </p:nvSpPr>
        <p:spPr>
          <a:xfrm>
            <a:off x="250326" y="4706350"/>
            <a:ext cx="843772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Century Schoolbook" panose="02040604050505020304" pitchFamily="18" charset="0"/>
              </a:rPr>
              <a:t>H</a:t>
            </a:r>
            <a:r>
              <a:rPr lang="en-US" baseline="30000" dirty="0">
                <a:solidFill>
                  <a:schemeClr val="dk1"/>
                </a:solidFill>
                <a:latin typeface="Century Schoolbook" panose="02040604050505020304" pitchFamily="18" charset="0"/>
              </a:rPr>
              <a:t>(k) </a:t>
            </a:r>
            <a:r>
              <a:rPr lang="en-US" dirty="0">
                <a:solidFill>
                  <a:schemeClr val="dk1"/>
                </a:solidFill>
                <a:latin typeface="Century Schoolbook" panose="02040604050505020304" pitchFamily="18" charset="0"/>
              </a:rPr>
              <a:t>= history AT depth k = knowledge of pivots AT a fixed depth k </a:t>
            </a:r>
            <a:r>
              <a:rPr lang="en-US" baseline="30000" dirty="0">
                <a:solidFill>
                  <a:schemeClr val="dk1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A817662-34EE-4E39-BFCA-4981BAE9972B}"/>
              </a:ext>
            </a:extLst>
          </p:cNvPr>
          <p:cNvCxnSpPr/>
          <p:nvPr/>
        </p:nvCxnSpPr>
        <p:spPr>
          <a:xfrm>
            <a:off x="1377861" y="3337397"/>
            <a:ext cx="654" cy="53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EB712FE-3E3F-47B7-BC0C-C2A04BA42D8A}"/>
              </a:ext>
            </a:extLst>
          </p:cNvPr>
          <p:cNvCxnSpPr/>
          <p:nvPr/>
        </p:nvCxnSpPr>
        <p:spPr>
          <a:xfrm>
            <a:off x="4324300" y="3313915"/>
            <a:ext cx="654" cy="53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8BDABC1-3DBC-4B93-9191-2B43B1741417}"/>
              </a:ext>
            </a:extLst>
          </p:cNvPr>
          <p:cNvCxnSpPr/>
          <p:nvPr/>
        </p:nvCxnSpPr>
        <p:spPr>
          <a:xfrm>
            <a:off x="7992349" y="3317727"/>
            <a:ext cx="654" cy="53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63FB23B-C1EA-442B-9EA3-67E06ABDB42B}"/>
              </a:ext>
            </a:extLst>
          </p:cNvPr>
          <p:cNvSpPr txBox="1"/>
          <p:nvPr/>
        </p:nvSpPr>
        <p:spPr>
          <a:xfrm>
            <a:off x="198371" y="3015585"/>
            <a:ext cx="1368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i="1" dirty="0">
                <a:solidFill>
                  <a:schemeClr val="dk1"/>
                </a:solidFill>
                <a:latin typeface="Century Schoolbook" panose="02040604050505020304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Gives us H</a:t>
            </a:r>
            <a:r>
              <a:rPr lang="en-IN" sz="1200" i="1" baseline="30000" dirty="0">
                <a:solidFill>
                  <a:schemeClr val="dk1"/>
                </a:solidFill>
                <a:latin typeface="Century Schoolbook" panose="02040604050505020304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(2) </a:t>
            </a:r>
            <a:r>
              <a:rPr lang="en-IN" sz="1200" i="1" dirty="0">
                <a:solidFill>
                  <a:schemeClr val="dk1"/>
                </a:solidFill>
                <a:latin typeface="Century Schoolbook" panose="02040604050505020304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!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D3FBD81-EE33-42FA-AC23-B2AB0D19BE20}"/>
              </a:ext>
            </a:extLst>
          </p:cNvPr>
          <p:cNvSpPr/>
          <p:nvPr/>
        </p:nvSpPr>
        <p:spPr>
          <a:xfrm>
            <a:off x="8349530" y="2153902"/>
            <a:ext cx="408333" cy="378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FCEA5DB-D653-4500-B1AF-FF1B7679E394}"/>
              </a:ext>
            </a:extLst>
          </p:cNvPr>
          <p:cNvSpPr/>
          <p:nvPr/>
        </p:nvSpPr>
        <p:spPr>
          <a:xfrm>
            <a:off x="8609747" y="3664715"/>
            <a:ext cx="408333" cy="378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3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71BAA241-C144-0916-B0A4-9638D4979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C6E57252-20E9-1882-50CF-DC9E71041A9B}"/>
              </a:ext>
            </a:extLst>
          </p:cNvPr>
          <p:cNvSpPr txBox="1"/>
          <p:nvPr/>
        </p:nvSpPr>
        <p:spPr>
          <a:xfrm>
            <a:off x="298600" y="212108"/>
            <a:ext cx="8416638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>
                <a:solidFill>
                  <a:schemeClr val="dk1"/>
                </a:solidFill>
                <a:latin typeface="Montserrat SemiBold"/>
                <a:sym typeface="Montserrat SemiBold"/>
              </a:rPr>
              <a:t>Notation</a:t>
            </a:r>
            <a:endParaRPr lang="en-US">
              <a:solidFill>
                <a:schemeClr val="dk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9B7760-2903-66E5-0F2E-639FD1E0B2BC}"/>
              </a:ext>
            </a:extLst>
          </p:cNvPr>
          <p:cNvGrpSpPr/>
          <p:nvPr/>
        </p:nvGrpSpPr>
        <p:grpSpPr>
          <a:xfrm>
            <a:off x="1817356" y="801886"/>
            <a:ext cx="6532174" cy="391221"/>
            <a:chOff x="1069683" y="1360663"/>
            <a:chExt cx="6532174" cy="39122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D4E70BA-FD56-B1F2-B0E4-54E285F8A13D}"/>
                </a:ext>
              </a:extLst>
            </p:cNvPr>
            <p:cNvSpPr/>
            <p:nvPr/>
          </p:nvSpPr>
          <p:spPr>
            <a:xfrm>
              <a:off x="1069683" y="136066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63356FF-298A-7AB3-5C20-1F5CB27F38DC}"/>
                </a:ext>
              </a:extLst>
            </p:cNvPr>
            <p:cNvSpPr/>
            <p:nvPr/>
          </p:nvSpPr>
          <p:spPr>
            <a:xfrm>
              <a:off x="1478525" y="136066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D1A39E-097A-D3DE-8048-DE97CDA632D0}"/>
                </a:ext>
              </a:extLst>
            </p:cNvPr>
            <p:cNvSpPr/>
            <p:nvPr/>
          </p:nvSpPr>
          <p:spPr>
            <a:xfrm>
              <a:off x="1891763" y="1365059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4EC6BBD-1957-0854-3156-C898A16DE0F1}"/>
                </a:ext>
              </a:extLst>
            </p:cNvPr>
            <p:cNvSpPr/>
            <p:nvPr/>
          </p:nvSpPr>
          <p:spPr>
            <a:xfrm>
              <a:off x="2300605" y="1365059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27E38D-E155-FC15-702B-72ED67BC640C}"/>
                </a:ext>
              </a:extLst>
            </p:cNvPr>
            <p:cNvSpPr/>
            <p:nvPr/>
          </p:nvSpPr>
          <p:spPr>
            <a:xfrm>
              <a:off x="2696260" y="1365059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33BDA2-742A-2136-A3ED-4227460E9016}"/>
                </a:ext>
              </a:extLst>
            </p:cNvPr>
            <p:cNvSpPr/>
            <p:nvPr/>
          </p:nvSpPr>
          <p:spPr>
            <a:xfrm>
              <a:off x="3105102" y="1365059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04AC49-A15F-EA04-81D0-8830E6295E6F}"/>
                </a:ext>
              </a:extLst>
            </p:cNvPr>
            <p:cNvSpPr/>
            <p:nvPr/>
          </p:nvSpPr>
          <p:spPr>
            <a:xfrm>
              <a:off x="3518340" y="1369455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CB1DF99-3F27-29FD-60C1-478D81065CD0}"/>
                </a:ext>
              </a:extLst>
            </p:cNvPr>
            <p:cNvSpPr/>
            <p:nvPr/>
          </p:nvSpPr>
          <p:spPr>
            <a:xfrm>
              <a:off x="3927182" y="1369455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i="1">
                <a:cs typeface="Arial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83D72A-8649-90CA-D8B3-FA1861AD0FD6}"/>
                </a:ext>
              </a:extLst>
            </p:cNvPr>
            <p:cNvSpPr/>
            <p:nvPr/>
          </p:nvSpPr>
          <p:spPr>
            <a:xfrm>
              <a:off x="4336025" y="1373851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B391C2F-BE8F-C49D-4822-5A6741AC1E28}"/>
                </a:ext>
              </a:extLst>
            </p:cNvPr>
            <p:cNvSpPr/>
            <p:nvPr/>
          </p:nvSpPr>
          <p:spPr>
            <a:xfrm>
              <a:off x="4744867" y="1373851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FA801B3-EF5E-314B-6907-D8E6656E0CA4}"/>
                </a:ext>
              </a:extLst>
            </p:cNvPr>
            <p:cNvSpPr/>
            <p:nvPr/>
          </p:nvSpPr>
          <p:spPr>
            <a:xfrm>
              <a:off x="5158105" y="1366702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4AB639A-7031-7E44-810D-624BD355B0B7}"/>
                </a:ext>
              </a:extLst>
            </p:cNvPr>
            <p:cNvSpPr/>
            <p:nvPr/>
          </p:nvSpPr>
          <p:spPr>
            <a:xfrm>
              <a:off x="5566947" y="1366702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6FC6DA5-CE1F-E172-CEB9-56A2A0BD7666}"/>
                </a:ext>
              </a:extLst>
            </p:cNvPr>
            <p:cNvSpPr/>
            <p:nvPr/>
          </p:nvSpPr>
          <p:spPr>
            <a:xfrm>
              <a:off x="5962602" y="1366702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537A8A0-696E-313C-AEF4-FA747A5FC99E}"/>
                </a:ext>
              </a:extLst>
            </p:cNvPr>
            <p:cNvSpPr/>
            <p:nvPr/>
          </p:nvSpPr>
          <p:spPr>
            <a:xfrm>
              <a:off x="6371444" y="1366702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06C1171-4FC8-A5D7-703C-51779CC96BE0}"/>
                </a:ext>
              </a:extLst>
            </p:cNvPr>
            <p:cNvSpPr/>
            <p:nvPr/>
          </p:nvSpPr>
          <p:spPr>
            <a:xfrm>
              <a:off x="6784682" y="1371098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85F1B9-0BF9-8BED-21C2-3CE05A16AEB2}"/>
                </a:ext>
              </a:extLst>
            </p:cNvPr>
            <p:cNvSpPr/>
            <p:nvPr/>
          </p:nvSpPr>
          <p:spPr>
            <a:xfrm>
              <a:off x="7193524" y="1371098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E75FEA-27B0-A751-0A0C-33FC61042E75}"/>
              </a:ext>
            </a:extLst>
          </p:cNvPr>
          <p:cNvCxnSpPr/>
          <p:nvPr/>
        </p:nvCxnSpPr>
        <p:spPr>
          <a:xfrm>
            <a:off x="4873626" y="362897"/>
            <a:ext cx="654" cy="53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9568E3D-17EE-3354-3046-487C2F3331F6}"/>
              </a:ext>
            </a:extLst>
          </p:cNvPr>
          <p:cNvSpPr txBox="1"/>
          <p:nvPr/>
        </p:nvSpPr>
        <p:spPr>
          <a:xfrm>
            <a:off x="1039090" y="857510"/>
            <a:ext cx="599841" cy="286444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solidFill>
                  <a:schemeClr val="dk1"/>
                </a:solidFill>
                <a:latin typeface="Montserrat SemiBold"/>
              </a:rPr>
              <a:t>L</a:t>
            </a:r>
            <a:r>
              <a:rPr lang="en-US" sz="1200" i="1" baseline="-25000">
                <a:solidFill>
                  <a:schemeClr val="dk1"/>
                </a:solidFill>
                <a:latin typeface="Montserrat SemiBold"/>
              </a:rPr>
              <a:t>1</a:t>
            </a:r>
            <a:r>
              <a:rPr lang="en-US" sz="1200" i="1">
                <a:solidFill>
                  <a:schemeClr val="dk1"/>
                </a:solidFill>
                <a:latin typeface="Montserrat SemiBold"/>
              </a:rPr>
              <a:t> = n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A11E9E-C13E-A1B6-22B1-BF1A1A3EA7D6}"/>
              </a:ext>
            </a:extLst>
          </p:cNvPr>
          <p:cNvCxnSpPr/>
          <p:nvPr/>
        </p:nvCxnSpPr>
        <p:spPr>
          <a:xfrm flipH="1">
            <a:off x="3906772" y="1329251"/>
            <a:ext cx="888345" cy="801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B3E6D5-B7BF-2F3B-C97F-CE193CADB549}"/>
              </a:ext>
            </a:extLst>
          </p:cNvPr>
          <p:cNvCxnSpPr/>
          <p:nvPr/>
        </p:nvCxnSpPr>
        <p:spPr>
          <a:xfrm>
            <a:off x="4970609" y="1331561"/>
            <a:ext cx="912743" cy="784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EC25613-027E-E9A6-573A-FA9381A08D33}"/>
              </a:ext>
            </a:extLst>
          </p:cNvPr>
          <p:cNvGrpSpPr/>
          <p:nvPr/>
        </p:nvGrpSpPr>
        <p:grpSpPr>
          <a:xfrm>
            <a:off x="5908087" y="2153903"/>
            <a:ext cx="2443752" cy="385182"/>
            <a:chOff x="6106984" y="3853184"/>
            <a:chExt cx="2443752" cy="38518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8CD067F-9A1D-BE87-4DCF-E364507128B2}"/>
                </a:ext>
              </a:extLst>
            </p:cNvPr>
            <p:cNvSpPr/>
            <p:nvPr/>
          </p:nvSpPr>
          <p:spPr>
            <a:xfrm>
              <a:off x="6106984" y="386033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707FC47-C345-5B33-7B2F-002A85FB0FE6}"/>
                </a:ext>
              </a:extLst>
            </p:cNvPr>
            <p:cNvSpPr/>
            <p:nvPr/>
          </p:nvSpPr>
          <p:spPr>
            <a:xfrm>
              <a:off x="6515826" y="386033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E030760-5032-7C62-C566-45A9A927131B}"/>
                </a:ext>
              </a:extLst>
            </p:cNvPr>
            <p:cNvSpPr/>
            <p:nvPr/>
          </p:nvSpPr>
          <p:spPr>
            <a:xfrm>
              <a:off x="6911481" y="386033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B2A5AD8-3630-B5A6-4D02-5EB8E7EC014D}"/>
                </a:ext>
              </a:extLst>
            </p:cNvPr>
            <p:cNvSpPr/>
            <p:nvPr/>
          </p:nvSpPr>
          <p:spPr>
            <a:xfrm>
              <a:off x="7320323" y="3860333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E6B11F5-3650-C5B4-A58D-CD6F7556B935}"/>
                </a:ext>
              </a:extLst>
            </p:cNvPr>
            <p:cNvSpPr/>
            <p:nvPr/>
          </p:nvSpPr>
          <p:spPr>
            <a:xfrm>
              <a:off x="7733561" y="3853184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78EAD1C-D782-44CD-4D75-E80A3F30AAA9}"/>
                </a:ext>
              </a:extLst>
            </p:cNvPr>
            <p:cNvSpPr/>
            <p:nvPr/>
          </p:nvSpPr>
          <p:spPr>
            <a:xfrm>
              <a:off x="8142403" y="3853184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B070E80-9C7F-3CC5-42E9-896268932FFF}"/>
              </a:ext>
            </a:extLst>
          </p:cNvPr>
          <p:cNvGrpSpPr/>
          <p:nvPr/>
        </p:nvGrpSpPr>
        <p:grpSpPr>
          <a:xfrm>
            <a:off x="665120" y="2155013"/>
            <a:ext cx="3265832" cy="386825"/>
            <a:chOff x="523426" y="2665113"/>
            <a:chExt cx="3265832" cy="38682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5BA09A6-4DA7-FE23-58C6-8FFE4F4E6A13}"/>
                </a:ext>
              </a:extLst>
            </p:cNvPr>
            <p:cNvSpPr/>
            <p:nvPr/>
          </p:nvSpPr>
          <p:spPr>
            <a:xfrm>
              <a:off x="523426" y="2665113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DEA691-599B-2D0E-2B82-A615DE363070}"/>
                </a:ext>
              </a:extLst>
            </p:cNvPr>
            <p:cNvSpPr/>
            <p:nvPr/>
          </p:nvSpPr>
          <p:spPr>
            <a:xfrm>
              <a:off x="932268" y="2665113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8050FDF-7137-6BA5-67C3-7B61673D062E}"/>
                </a:ext>
              </a:extLst>
            </p:cNvPr>
            <p:cNvSpPr/>
            <p:nvPr/>
          </p:nvSpPr>
          <p:spPr>
            <a:xfrm>
              <a:off x="1345506" y="2669509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60B8504-8072-AA3A-FDBC-ECD28B17CA26}"/>
                </a:ext>
              </a:extLst>
            </p:cNvPr>
            <p:cNvSpPr/>
            <p:nvPr/>
          </p:nvSpPr>
          <p:spPr>
            <a:xfrm>
              <a:off x="1754348" y="2669509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28F38F5-DE39-13DD-9826-9735A323204A}"/>
                </a:ext>
              </a:extLst>
            </p:cNvPr>
            <p:cNvSpPr/>
            <p:nvPr/>
          </p:nvSpPr>
          <p:spPr>
            <a:xfrm>
              <a:off x="2150003" y="2669509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D8488E2-9985-D2EB-B037-EC670C816FDC}"/>
                </a:ext>
              </a:extLst>
            </p:cNvPr>
            <p:cNvSpPr/>
            <p:nvPr/>
          </p:nvSpPr>
          <p:spPr>
            <a:xfrm>
              <a:off x="2558845" y="2669509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44D9200-EAB3-A798-C293-40450321A2CB}"/>
                </a:ext>
              </a:extLst>
            </p:cNvPr>
            <p:cNvSpPr/>
            <p:nvPr/>
          </p:nvSpPr>
          <p:spPr>
            <a:xfrm>
              <a:off x="2972083" y="2673905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7BD2370-FC74-A7B7-5C5E-B6AD3938D968}"/>
                </a:ext>
              </a:extLst>
            </p:cNvPr>
            <p:cNvSpPr/>
            <p:nvPr/>
          </p:nvSpPr>
          <p:spPr>
            <a:xfrm>
              <a:off x="3380925" y="2673905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08697B-B029-8A35-5CC1-5952B9186786}"/>
              </a:ext>
            </a:extLst>
          </p:cNvPr>
          <p:cNvCxnSpPr/>
          <p:nvPr/>
        </p:nvCxnSpPr>
        <p:spPr>
          <a:xfrm>
            <a:off x="2890117" y="1727570"/>
            <a:ext cx="654" cy="53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66AD7F-EACE-6ED9-96E9-C3C34D853130}"/>
              </a:ext>
            </a:extLst>
          </p:cNvPr>
          <p:cNvCxnSpPr/>
          <p:nvPr/>
        </p:nvCxnSpPr>
        <p:spPr>
          <a:xfrm>
            <a:off x="6494608" y="1729879"/>
            <a:ext cx="654" cy="53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6BDDDF-7188-22EF-2B7D-CE52DDE3EAFE}"/>
              </a:ext>
            </a:extLst>
          </p:cNvPr>
          <p:cNvCxnSpPr/>
          <p:nvPr/>
        </p:nvCxnSpPr>
        <p:spPr>
          <a:xfrm flipH="1">
            <a:off x="1900172" y="2740106"/>
            <a:ext cx="888345" cy="801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1C708DD-03E7-D5D0-1E9B-F6023EEF3874}"/>
              </a:ext>
            </a:extLst>
          </p:cNvPr>
          <p:cNvCxnSpPr/>
          <p:nvPr/>
        </p:nvCxnSpPr>
        <p:spPr>
          <a:xfrm>
            <a:off x="2964009" y="2742416"/>
            <a:ext cx="912743" cy="784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981E3E5-FFF8-734F-6935-C6DC402E57B6}"/>
              </a:ext>
            </a:extLst>
          </p:cNvPr>
          <p:cNvCxnSpPr/>
          <p:nvPr/>
        </p:nvCxnSpPr>
        <p:spPr>
          <a:xfrm flipH="1">
            <a:off x="5513899" y="2717015"/>
            <a:ext cx="888345" cy="801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844169F-2C32-6914-AFA5-72FFE846A269}"/>
              </a:ext>
            </a:extLst>
          </p:cNvPr>
          <p:cNvCxnSpPr/>
          <p:nvPr/>
        </p:nvCxnSpPr>
        <p:spPr>
          <a:xfrm>
            <a:off x="6577736" y="2719325"/>
            <a:ext cx="912743" cy="784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2C53E6A3-F22F-052A-011D-0ED930182CE1}"/>
              </a:ext>
            </a:extLst>
          </p:cNvPr>
          <p:cNvGrpSpPr/>
          <p:nvPr/>
        </p:nvGrpSpPr>
        <p:grpSpPr>
          <a:xfrm>
            <a:off x="783198" y="3693380"/>
            <a:ext cx="2034910" cy="385182"/>
            <a:chOff x="367562" y="4222373"/>
            <a:chExt cx="2034910" cy="38518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C6F98D-BC4E-A478-EDAF-1D0D7A8EDCFE}"/>
                </a:ext>
              </a:extLst>
            </p:cNvPr>
            <p:cNvSpPr/>
            <p:nvPr/>
          </p:nvSpPr>
          <p:spPr>
            <a:xfrm>
              <a:off x="367562" y="4229522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AF00562-D519-3A6C-F349-AE95F2BD16CC}"/>
                </a:ext>
              </a:extLst>
            </p:cNvPr>
            <p:cNvSpPr/>
            <p:nvPr/>
          </p:nvSpPr>
          <p:spPr>
            <a:xfrm>
              <a:off x="776404" y="4229522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797985F-816D-B442-54BD-D57F0127444B}"/>
                </a:ext>
              </a:extLst>
            </p:cNvPr>
            <p:cNvSpPr/>
            <p:nvPr/>
          </p:nvSpPr>
          <p:spPr>
            <a:xfrm>
              <a:off x="1189642" y="4222373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DA25AC5-E7EC-B401-FEE3-886F354ABCD9}"/>
                </a:ext>
              </a:extLst>
            </p:cNvPr>
            <p:cNvSpPr/>
            <p:nvPr/>
          </p:nvSpPr>
          <p:spPr>
            <a:xfrm>
              <a:off x="1598484" y="4222373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ECA8207-4BEC-2674-23DD-779BE1FC26E9}"/>
                </a:ext>
              </a:extLst>
            </p:cNvPr>
            <p:cNvSpPr/>
            <p:nvPr/>
          </p:nvSpPr>
          <p:spPr>
            <a:xfrm>
              <a:off x="1994139" y="4222373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7A3C98-C53A-1C87-452F-38A6F5F6F0A6}"/>
              </a:ext>
            </a:extLst>
          </p:cNvPr>
          <p:cNvGrpSpPr/>
          <p:nvPr/>
        </p:nvGrpSpPr>
        <p:grpSpPr>
          <a:xfrm>
            <a:off x="3696822" y="3693578"/>
            <a:ext cx="817175" cy="378033"/>
            <a:chOff x="3555128" y="4203678"/>
            <a:chExt cx="817175" cy="378033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97A6804-3C72-8306-3F2A-5FD1F1B30F68}"/>
                </a:ext>
              </a:extLst>
            </p:cNvPr>
            <p:cNvSpPr/>
            <p:nvPr/>
          </p:nvSpPr>
          <p:spPr>
            <a:xfrm>
              <a:off x="3555128" y="4203678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A0D5F00-4ADA-88AF-8E35-3900004FF5AC}"/>
                </a:ext>
              </a:extLst>
            </p:cNvPr>
            <p:cNvSpPr/>
            <p:nvPr/>
          </p:nvSpPr>
          <p:spPr>
            <a:xfrm>
              <a:off x="3963970" y="4203678"/>
              <a:ext cx="408333" cy="37803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7DDA822-AB47-D27A-F2DF-3771379F2B3E}"/>
              </a:ext>
            </a:extLst>
          </p:cNvPr>
          <p:cNvSpPr/>
          <p:nvPr/>
        </p:nvSpPr>
        <p:spPr>
          <a:xfrm>
            <a:off x="5271755" y="3693578"/>
            <a:ext cx="408333" cy="3780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ECE97A6-904E-96EE-23E2-3A30A3191B70}"/>
              </a:ext>
            </a:extLst>
          </p:cNvPr>
          <p:cNvGrpSpPr/>
          <p:nvPr/>
        </p:nvGrpSpPr>
        <p:grpSpPr>
          <a:xfrm>
            <a:off x="6970492" y="3664715"/>
            <a:ext cx="1639255" cy="385182"/>
            <a:chOff x="6828798" y="4174815"/>
            <a:chExt cx="1639255" cy="38518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8FFECBB-6AA8-0B14-419F-B9D28CC0B24B}"/>
                </a:ext>
              </a:extLst>
            </p:cNvPr>
            <p:cNvSpPr/>
            <p:nvPr/>
          </p:nvSpPr>
          <p:spPr>
            <a:xfrm>
              <a:off x="6828798" y="4181964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A9AED38-B3B2-DEDC-36D3-418941A94BEE}"/>
                </a:ext>
              </a:extLst>
            </p:cNvPr>
            <p:cNvSpPr/>
            <p:nvPr/>
          </p:nvSpPr>
          <p:spPr>
            <a:xfrm>
              <a:off x="7237640" y="4181964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D6394F1-A053-A2B5-92BC-BAE20B1C4BCF}"/>
                </a:ext>
              </a:extLst>
            </p:cNvPr>
            <p:cNvSpPr/>
            <p:nvPr/>
          </p:nvSpPr>
          <p:spPr>
            <a:xfrm>
              <a:off x="7650878" y="4174815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ED704D5-0737-B94A-D58C-B5D3CCA35C4C}"/>
                </a:ext>
              </a:extLst>
            </p:cNvPr>
            <p:cNvSpPr/>
            <p:nvPr/>
          </p:nvSpPr>
          <p:spPr>
            <a:xfrm>
              <a:off x="8059720" y="4174815"/>
              <a:ext cx="408333" cy="3780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0E7B1DF-3C04-7D6F-72D8-C98F0A6BC17B}"/>
              </a:ext>
            </a:extLst>
          </p:cNvPr>
          <p:cNvSpPr txBox="1"/>
          <p:nvPr/>
        </p:nvSpPr>
        <p:spPr>
          <a:xfrm>
            <a:off x="198371" y="2208328"/>
            <a:ext cx="382578" cy="27699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solidFill>
                  <a:schemeClr val="dk1"/>
                </a:solidFill>
                <a:latin typeface="Montserrat SemiBold"/>
              </a:rPr>
              <a:t>L</a:t>
            </a:r>
            <a:r>
              <a:rPr lang="en-US" sz="1200" i="1" baseline="-25000">
                <a:solidFill>
                  <a:schemeClr val="dk1"/>
                </a:solidFill>
                <a:latin typeface="Montserrat SemiBold"/>
              </a:rPr>
              <a:t>2</a:t>
            </a:r>
            <a:r>
              <a:rPr lang="en-US" sz="1200" i="1">
                <a:solidFill>
                  <a:schemeClr val="dk1"/>
                </a:solidFill>
                <a:latin typeface="Montserrat SemiBold"/>
              </a:rPr>
              <a:t> 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46784B-1E16-B66C-75ED-1A461DCFB7A7}"/>
              </a:ext>
            </a:extLst>
          </p:cNvPr>
          <p:cNvSpPr txBox="1"/>
          <p:nvPr/>
        </p:nvSpPr>
        <p:spPr>
          <a:xfrm>
            <a:off x="5478842" y="2208328"/>
            <a:ext cx="382578" cy="27699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solidFill>
                  <a:schemeClr val="dk1"/>
                </a:solidFill>
                <a:latin typeface="Montserrat SemiBold"/>
              </a:rPr>
              <a:t>L</a:t>
            </a:r>
            <a:r>
              <a:rPr lang="en-US" sz="1200" i="1" baseline="-25000">
                <a:solidFill>
                  <a:schemeClr val="dk1"/>
                </a:solidFill>
                <a:latin typeface="Montserrat SemiBold"/>
              </a:rPr>
              <a:t>3</a:t>
            </a:r>
            <a:r>
              <a:rPr lang="en-US" sz="1200" i="1">
                <a:solidFill>
                  <a:schemeClr val="dk1"/>
                </a:solidFill>
                <a:latin typeface="Montserrat SemiBold"/>
              </a:rPr>
              <a:t> 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1200E4-8556-225C-A47B-A6CE5B60B22B}"/>
              </a:ext>
            </a:extLst>
          </p:cNvPr>
          <p:cNvSpPr txBox="1"/>
          <p:nvPr/>
        </p:nvSpPr>
        <p:spPr>
          <a:xfrm>
            <a:off x="250326" y="3743349"/>
            <a:ext cx="382577" cy="27699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solidFill>
                  <a:schemeClr val="dk1"/>
                </a:solidFill>
                <a:latin typeface="Montserrat SemiBold"/>
              </a:rPr>
              <a:t>L</a:t>
            </a:r>
            <a:r>
              <a:rPr lang="en-US" sz="1200" i="1" baseline="-25000">
                <a:solidFill>
                  <a:schemeClr val="dk1"/>
                </a:solidFill>
                <a:latin typeface="Montserrat SemiBold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26B866-FD14-BFBD-83D5-93CAD1BE646C}"/>
              </a:ext>
            </a:extLst>
          </p:cNvPr>
          <p:cNvSpPr txBox="1"/>
          <p:nvPr/>
        </p:nvSpPr>
        <p:spPr>
          <a:xfrm>
            <a:off x="3230627" y="3748072"/>
            <a:ext cx="382577" cy="27699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solidFill>
                  <a:schemeClr val="dk1"/>
                </a:solidFill>
                <a:latin typeface="Montserrat SemiBold"/>
              </a:rPr>
              <a:t>L</a:t>
            </a:r>
            <a:r>
              <a:rPr lang="en-US" sz="1200" i="1" baseline="-25000">
                <a:solidFill>
                  <a:schemeClr val="dk1"/>
                </a:solidFill>
                <a:latin typeface="Montserrat SemiBold"/>
              </a:rPr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710E95F-2834-072B-ACC2-B026AAFE8B54}"/>
              </a:ext>
            </a:extLst>
          </p:cNvPr>
          <p:cNvSpPr txBox="1"/>
          <p:nvPr/>
        </p:nvSpPr>
        <p:spPr>
          <a:xfrm>
            <a:off x="4827048" y="3743349"/>
            <a:ext cx="382577" cy="27699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solidFill>
                  <a:schemeClr val="dk1"/>
                </a:solidFill>
                <a:latin typeface="Montserrat SemiBold"/>
              </a:rPr>
              <a:t>L</a:t>
            </a:r>
            <a:r>
              <a:rPr lang="en-US" sz="1200" i="1" baseline="-25000">
                <a:solidFill>
                  <a:schemeClr val="dk1"/>
                </a:solidFill>
                <a:latin typeface="Montserrat SemiBold"/>
              </a:rPr>
              <a:t>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E6520B-914F-5C5D-BEF2-4547DA3863FE}"/>
              </a:ext>
            </a:extLst>
          </p:cNvPr>
          <p:cNvSpPr txBox="1"/>
          <p:nvPr/>
        </p:nvSpPr>
        <p:spPr>
          <a:xfrm>
            <a:off x="6494316" y="3719733"/>
            <a:ext cx="382577" cy="27699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solidFill>
                  <a:schemeClr val="dk1"/>
                </a:solidFill>
                <a:latin typeface="Montserrat SemiBold"/>
              </a:rPr>
              <a:t>L</a:t>
            </a:r>
            <a:r>
              <a:rPr lang="en-US" sz="1200" i="1" baseline="-25000">
                <a:solidFill>
                  <a:schemeClr val="dk1"/>
                </a:solidFill>
                <a:latin typeface="Montserrat SemiBold"/>
              </a:rPr>
              <a:t>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FAE0C2-4FCC-0AD1-FC0D-E398D105883A}"/>
              </a:ext>
            </a:extLst>
          </p:cNvPr>
          <p:cNvSpPr txBox="1"/>
          <p:nvPr/>
        </p:nvSpPr>
        <p:spPr>
          <a:xfrm>
            <a:off x="6876892" y="437150"/>
            <a:ext cx="807658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solidFill>
                  <a:schemeClr val="dk1"/>
                </a:solidFill>
                <a:latin typeface="Montserrat SemiBold"/>
              </a:rPr>
              <a:t>Node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AF95C32-58C3-E9F3-8347-9EECDD848D12}"/>
              </a:ext>
            </a:extLst>
          </p:cNvPr>
          <p:cNvSpPr txBox="1"/>
          <p:nvPr/>
        </p:nvSpPr>
        <p:spPr>
          <a:xfrm>
            <a:off x="991859" y="1778522"/>
            <a:ext cx="807658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latin typeface="Montserrat SemiBold"/>
              </a:rPr>
              <a:t>Node 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0E488B3-7ABA-DD71-FAA1-ED0FABAB232D}"/>
              </a:ext>
            </a:extLst>
          </p:cNvPr>
          <p:cNvSpPr txBox="1"/>
          <p:nvPr/>
        </p:nvSpPr>
        <p:spPr>
          <a:xfrm>
            <a:off x="7386991" y="1778522"/>
            <a:ext cx="807658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latin typeface="Montserrat SemiBold"/>
              </a:rPr>
              <a:t>Node 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A5EBD8-57AA-A17B-F444-386CD374B8AB}"/>
              </a:ext>
            </a:extLst>
          </p:cNvPr>
          <p:cNvSpPr txBox="1"/>
          <p:nvPr/>
        </p:nvSpPr>
        <p:spPr>
          <a:xfrm>
            <a:off x="1336648" y="4210939"/>
            <a:ext cx="807658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latin typeface="Montserrat SemiBold"/>
              </a:rPr>
              <a:t>Node 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086A57-5832-250F-D291-C44881D703C1}"/>
              </a:ext>
            </a:extLst>
          </p:cNvPr>
          <p:cNvSpPr txBox="1"/>
          <p:nvPr/>
        </p:nvSpPr>
        <p:spPr>
          <a:xfrm>
            <a:off x="3698218" y="4210939"/>
            <a:ext cx="807658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latin typeface="Montserrat SemiBold"/>
              </a:rPr>
              <a:t>Node 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820B558-349C-B1B6-34C8-6B83FF96D2F1}"/>
              </a:ext>
            </a:extLst>
          </p:cNvPr>
          <p:cNvSpPr txBox="1"/>
          <p:nvPr/>
        </p:nvSpPr>
        <p:spPr>
          <a:xfrm>
            <a:off x="7283082" y="4210939"/>
            <a:ext cx="807658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latin typeface="Montserrat SemiBold"/>
              </a:rPr>
              <a:t>Node 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386C59-C195-E9AE-8F4B-978E5D56EC46}"/>
              </a:ext>
            </a:extLst>
          </p:cNvPr>
          <p:cNvSpPr txBox="1"/>
          <p:nvPr/>
        </p:nvSpPr>
        <p:spPr>
          <a:xfrm>
            <a:off x="5082098" y="4210939"/>
            <a:ext cx="807658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i="1">
                <a:latin typeface="Montserrat SemiBold"/>
              </a:rPr>
              <a:t>Node 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076D74-EBA2-A41B-11C5-A968E602BBF0}"/>
              </a:ext>
            </a:extLst>
          </p:cNvPr>
          <p:cNvSpPr txBox="1"/>
          <p:nvPr/>
        </p:nvSpPr>
        <p:spPr>
          <a:xfrm>
            <a:off x="250326" y="4706350"/>
            <a:ext cx="843772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 dirty="0">
                <a:solidFill>
                  <a:schemeClr val="dk1"/>
                </a:solidFill>
                <a:latin typeface="Century Schoolbook" panose="02040604050505020304" pitchFamily="18" charset="0"/>
              </a:rPr>
              <a:t>H</a:t>
            </a:r>
            <a:r>
              <a:rPr lang="en-US" baseline="30000" dirty="0">
                <a:solidFill>
                  <a:schemeClr val="dk1"/>
                </a:solidFill>
                <a:latin typeface="Century Schoolbook" panose="02040604050505020304" pitchFamily="18" charset="0"/>
              </a:rPr>
              <a:t>(k) </a:t>
            </a:r>
            <a:r>
              <a:rPr lang="en-US" dirty="0">
                <a:solidFill>
                  <a:schemeClr val="dk1"/>
                </a:solidFill>
                <a:latin typeface="Century Schoolbook" panose="02040604050505020304" pitchFamily="18" charset="0"/>
              </a:rPr>
              <a:t>= history UPTO depth k = knowledge of pivots UPTO a fixed depth k </a:t>
            </a:r>
            <a:r>
              <a:rPr lang="en-US" baseline="30000" dirty="0">
                <a:solidFill>
                  <a:schemeClr val="dk1"/>
                </a:solidFill>
                <a:latin typeface="Century Schoolbook" panose="02040604050505020304" pitchFamily="18" charset="0"/>
              </a:rPr>
              <a:t>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A817662-34EE-4E39-BFCA-4981BAE9972B}"/>
              </a:ext>
            </a:extLst>
          </p:cNvPr>
          <p:cNvCxnSpPr/>
          <p:nvPr/>
        </p:nvCxnSpPr>
        <p:spPr>
          <a:xfrm>
            <a:off x="1377861" y="3337397"/>
            <a:ext cx="654" cy="53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EB712FE-3E3F-47B7-BC0C-C2A04BA42D8A}"/>
              </a:ext>
            </a:extLst>
          </p:cNvPr>
          <p:cNvCxnSpPr/>
          <p:nvPr/>
        </p:nvCxnSpPr>
        <p:spPr>
          <a:xfrm>
            <a:off x="4324300" y="3313915"/>
            <a:ext cx="654" cy="53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8BDABC1-3DBC-4B93-9191-2B43B1741417}"/>
              </a:ext>
            </a:extLst>
          </p:cNvPr>
          <p:cNvCxnSpPr/>
          <p:nvPr/>
        </p:nvCxnSpPr>
        <p:spPr>
          <a:xfrm>
            <a:off x="7992349" y="3317727"/>
            <a:ext cx="654" cy="53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1E8B6B8-0722-4DC5-8976-571B09A1A921}"/>
              </a:ext>
            </a:extLst>
          </p:cNvPr>
          <p:cNvSpPr txBox="1"/>
          <p:nvPr/>
        </p:nvSpPr>
        <p:spPr>
          <a:xfrm>
            <a:off x="198371" y="2890401"/>
            <a:ext cx="1368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i="1" dirty="0">
                <a:solidFill>
                  <a:schemeClr val="dk1"/>
                </a:solidFill>
                <a:latin typeface="Century Schoolbook" panose="02040604050505020304" pitchFamily="18" charset="0"/>
                <a:ea typeface="+mn-ea"/>
                <a:cs typeface="+mn-cs"/>
              </a:rPr>
              <a:t>Gives us </a:t>
            </a:r>
            <a:r>
              <a:rPr lang="en-IN" sz="1200" i="1" u="sng" dirty="0">
                <a:solidFill>
                  <a:schemeClr val="dk1"/>
                </a:solidFill>
                <a:latin typeface="Century Schoolbook" panose="02040604050505020304" pitchFamily="18" charset="0"/>
                <a:ea typeface="+mn-ea"/>
                <a:cs typeface="+mn-cs"/>
              </a:rPr>
              <a:t>H</a:t>
            </a:r>
            <a:r>
              <a:rPr lang="en-IN" sz="1200" i="1" baseline="30000" dirty="0">
                <a:solidFill>
                  <a:schemeClr val="dk1"/>
                </a:solidFill>
                <a:latin typeface="Century Schoolbook" panose="02040604050505020304" pitchFamily="18" charset="0"/>
                <a:ea typeface="+mn-ea"/>
                <a:cs typeface="+mn-cs"/>
              </a:rPr>
              <a:t>(2) </a:t>
            </a:r>
            <a:r>
              <a:rPr lang="en-IN" sz="1200" i="1" dirty="0">
                <a:solidFill>
                  <a:schemeClr val="dk1"/>
                </a:solidFill>
                <a:latin typeface="Century Schoolbook" panose="02040604050505020304" pitchFamily="18" charset="0"/>
                <a:ea typeface="+mn-ea"/>
                <a:cs typeface="+mn-cs"/>
              </a:rPr>
              <a:t>!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6D42316-CCB4-4BEE-AD2F-295A99BF5EE3}"/>
              </a:ext>
            </a:extLst>
          </p:cNvPr>
          <p:cNvSpPr/>
          <p:nvPr/>
        </p:nvSpPr>
        <p:spPr>
          <a:xfrm>
            <a:off x="8349530" y="2153902"/>
            <a:ext cx="408333" cy="378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9901439-7765-499A-B468-2DBE6EA81DA3}"/>
              </a:ext>
            </a:extLst>
          </p:cNvPr>
          <p:cNvSpPr/>
          <p:nvPr/>
        </p:nvSpPr>
        <p:spPr>
          <a:xfrm>
            <a:off x="8609747" y="3664715"/>
            <a:ext cx="408333" cy="378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7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1552</Words>
  <Application>Microsoft Office PowerPoint</Application>
  <PresentationFormat>On-screen Show (16:9)</PresentationFormat>
  <Paragraphs>262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Cascadia Mono Light</vt:lpstr>
      <vt:lpstr>Arial</vt:lpstr>
      <vt:lpstr>Cascadia Code ExtraLight</vt:lpstr>
      <vt:lpstr>Cambria Math</vt:lpstr>
      <vt:lpstr>Cascadia Code</vt:lpstr>
      <vt:lpstr>Google Sans</vt:lpstr>
      <vt:lpstr>Montserrat</vt:lpstr>
      <vt:lpstr>Century Schoolbook</vt:lpstr>
      <vt:lpstr>Montserrat SemiBold</vt:lpstr>
      <vt:lpstr>Wingdings</vt:lpstr>
      <vt:lpstr>Simple Dark</vt:lpstr>
      <vt:lpstr>Randomized Quick Sort: A Complete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Randomized Quick Sort: A Complete Analysis</dc:title>
  <dc:creator>Aravind S</dc:creator>
  <cp:lastModifiedBy>Nirmal Joshua Kapu</cp:lastModifiedBy>
  <cp:revision>75</cp:revision>
  <dcterms:modified xsi:type="dcterms:W3CDTF">2025-04-11T10:04:02Z</dcterms:modified>
</cp:coreProperties>
</file>