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43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139-08BB-4045-8580-CD933B088CCF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4CB5-78C6-4F3D-A8D5-B8D9645E9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44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139-08BB-4045-8580-CD933B088CCF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4CB5-78C6-4F3D-A8D5-B8D9645E9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85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139-08BB-4045-8580-CD933B088CCF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4CB5-78C6-4F3D-A8D5-B8D9645E9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24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139-08BB-4045-8580-CD933B088CCF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4CB5-78C6-4F3D-A8D5-B8D9645E9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48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139-08BB-4045-8580-CD933B088CCF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4CB5-78C6-4F3D-A8D5-B8D9645E9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80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139-08BB-4045-8580-CD933B088CCF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4CB5-78C6-4F3D-A8D5-B8D9645E9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78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139-08BB-4045-8580-CD933B088CCF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4CB5-78C6-4F3D-A8D5-B8D9645E9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66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139-08BB-4045-8580-CD933B088CCF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4CB5-78C6-4F3D-A8D5-B8D9645E9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8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139-08BB-4045-8580-CD933B088CCF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4CB5-78C6-4F3D-A8D5-B8D9645E9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68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139-08BB-4045-8580-CD933B088CCF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4CB5-78C6-4F3D-A8D5-B8D9645E9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4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6139-08BB-4045-8580-CD933B088CCF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4CB5-78C6-4F3D-A8D5-B8D9645E9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64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56139-08BB-4045-8580-CD933B088CCF}" type="datetimeFigureOut">
              <a:rPr kumimoji="1" lang="ja-JP" altLang="en-US" smtClean="0"/>
              <a:t>2019/7/23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14CB5-78C6-4F3D-A8D5-B8D9645E98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53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523564" y="101901"/>
            <a:ext cx="10237362" cy="6488469"/>
            <a:chOff x="523564" y="101901"/>
            <a:chExt cx="10237362" cy="6488469"/>
          </a:xfrm>
        </p:grpSpPr>
        <p:pic>
          <p:nvPicPr>
            <p:cNvPr id="1026" name="Picture 2" descr="http://www.fujita-hu.ac.jp/~akikubo/map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64" y="101901"/>
              <a:ext cx="10237362" cy="6488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円/楕円 1"/>
            <p:cNvSpPr/>
            <p:nvPr/>
          </p:nvSpPr>
          <p:spPr>
            <a:xfrm rot="1800000">
              <a:off x="3051721" y="3035839"/>
              <a:ext cx="1329315" cy="89536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 rot="1800000">
              <a:off x="2123655" y="4225628"/>
              <a:ext cx="696339" cy="57431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420085" y="4512785"/>
              <a:ext cx="384592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病院前バス停ロータリー</a:t>
              </a:r>
            </a:p>
          </p:txBody>
        </p:sp>
        <p:cxnSp>
          <p:nvCxnSpPr>
            <p:cNvPr id="6" name="直線コネクタ 5"/>
            <p:cNvCxnSpPr>
              <a:endCxn id="3" idx="1"/>
            </p:cNvCxnSpPr>
            <p:nvPr/>
          </p:nvCxnSpPr>
          <p:spPr>
            <a:xfrm>
              <a:off x="4081346" y="3980985"/>
              <a:ext cx="338739" cy="7934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3461080" y="5466861"/>
              <a:ext cx="319510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大学</a:t>
              </a:r>
              <a:r>
                <a:rPr kumimoji="1" lang="en-US" altLang="ja-JP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r>
                <a:rPr kumimoji="1" lang="ja-JP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号館</a:t>
              </a:r>
              <a:endParaRPr kumimoji="1"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（旧</a:t>
              </a:r>
              <a:r>
                <a:rPr lang="ja-JP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kumimoji="1" lang="ja-JP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医療科学部</a:t>
              </a:r>
              <a:r>
                <a:rPr kumimoji="1" lang="en-US" altLang="ja-JP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r>
                <a:rPr kumimoji="1" lang="ja-JP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号館）</a:t>
              </a:r>
              <a:endPara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直線コネクタ 8"/>
            <p:cNvCxnSpPr>
              <a:stCxn id="4" idx="5"/>
              <a:endCxn id="8" idx="1"/>
            </p:cNvCxnSpPr>
            <p:nvPr/>
          </p:nvCxnSpPr>
          <p:spPr>
            <a:xfrm>
              <a:off x="2583509" y="4811730"/>
              <a:ext cx="877571" cy="113218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858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D3C6F3F3-C947-40AB-B647-7DA8B7E420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7"/>
          <a:stretch/>
        </p:blipFill>
        <p:spPr>
          <a:xfrm>
            <a:off x="508000" y="647700"/>
            <a:ext cx="4216400" cy="5562600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09FF4D90-3EB7-41DA-B3BF-671BB3E70B96}"/>
              </a:ext>
            </a:extLst>
          </p:cNvPr>
          <p:cNvSpPr/>
          <p:nvPr/>
        </p:nvSpPr>
        <p:spPr>
          <a:xfrm rot="1800000">
            <a:off x="3088394" y="4301195"/>
            <a:ext cx="551568" cy="574315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6CB1BB-2D51-443E-B8C1-1A4A7F5D4101}"/>
              </a:ext>
            </a:extLst>
          </p:cNvPr>
          <p:cNvSpPr txBox="1"/>
          <p:nvPr/>
        </p:nvSpPr>
        <p:spPr>
          <a:xfrm>
            <a:off x="1043000" y="1138701"/>
            <a:ext cx="319510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大学</a:t>
            </a:r>
            <a:r>
              <a:rPr kumimoji="1"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号館</a:t>
            </a:r>
            <a:endParaRPr kumimoji="1"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（旧</a:t>
            </a: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医療科学部</a:t>
            </a:r>
            <a:r>
              <a:rPr kumimoji="1"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号館）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6597E8C-5A28-438C-BB7E-2231C1CCBFC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640553" y="2092810"/>
            <a:ext cx="656268" cy="22221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www.fujita-hu.ac.jp/about/dubv6r0000000hgb-img/j93sdv00000011da.jpg">
            <a:extLst>
              <a:ext uri="{FF2B5EF4-FFF2-40B4-BE49-F238E27FC236}">
                <a16:creationId xmlns:a16="http://schemas.microsoft.com/office/drawing/2014/main" id="{E3984FF3-9C01-48FB-B14B-221845439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r="9334" b="6983"/>
          <a:stretch/>
        </p:blipFill>
        <p:spPr bwMode="auto">
          <a:xfrm>
            <a:off x="4724400" y="647700"/>
            <a:ext cx="595376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円/楕円 3">
            <a:extLst>
              <a:ext uri="{FF2B5EF4-FFF2-40B4-BE49-F238E27FC236}">
                <a16:creationId xmlns:a16="http://schemas.microsoft.com/office/drawing/2014/main" id="{2FD8DEBD-85B2-449A-8DA3-BAE60200E230}"/>
              </a:ext>
            </a:extLst>
          </p:cNvPr>
          <p:cNvSpPr/>
          <p:nvPr/>
        </p:nvSpPr>
        <p:spPr>
          <a:xfrm rot="3600000">
            <a:off x="6865291" y="3084310"/>
            <a:ext cx="636829" cy="1122278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DDBBC2E-4A1F-4622-B3FC-636F82ACDF62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2640554" y="2092808"/>
            <a:ext cx="4383944" cy="12768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kk ymz</dc:creator>
  <cp:lastModifiedBy>山﨑 一德</cp:lastModifiedBy>
  <cp:revision>5</cp:revision>
  <dcterms:created xsi:type="dcterms:W3CDTF">2018-01-10T07:02:33Z</dcterms:created>
  <dcterms:modified xsi:type="dcterms:W3CDTF">2019-07-23T09:39:44Z</dcterms:modified>
</cp:coreProperties>
</file>