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B2B9-0924-4920-8310-555A0F5E19C7}" type="datetimeFigureOut">
              <a:rPr lang="sk-SK" smtClean="0"/>
              <a:t>13. 3. 2017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4A0C-E6A2-4205-A431-614798343C2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670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B2B9-0924-4920-8310-555A0F5E19C7}" type="datetimeFigureOut">
              <a:rPr lang="sk-SK" smtClean="0"/>
              <a:t>13. 3. 2017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4A0C-E6A2-4205-A431-614798343C2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832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B2B9-0924-4920-8310-555A0F5E19C7}" type="datetimeFigureOut">
              <a:rPr lang="sk-SK" smtClean="0"/>
              <a:t>13. 3. 2017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4A0C-E6A2-4205-A431-614798343C2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705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B2B9-0924-4920-8310-555A0F5E19C7}" type="datetimeFigureOut">
              <a:rPr lang="sk-SK" smtClean="0"/>
              <a:t>13. 3. 2017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4A0C-E6A2-4205-A431-614798343C2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2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B2B9-0924-4920-8310-555A0F5E19C7}" type="datetimeFigureOut">
              <a:rPr lang="sk-SK" smtClean="0"/>
              <a:t>13. 3. 2017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4A0C-E6A2-4205-A431-614798343C2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939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B2B9-0924-4920-8310-555A0F5E19C7}" type="datetimeFigureOut">
              <a:rPr lang="sk-SK" smtClean="0"/>
              <a:t>13. 3. 2017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4A0C-E6A2-4205-A431-614798343C2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995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B2B9-0924-4920-8310-555A0F5E19C7}" type="datetimeFigureOut">
              <a:rPr lang="sk-SK" smtClean="0"/>
              <a:t>13. 3. 2017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4A0C-E6A2-4205-A431-614798343C2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6079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B2B9-0924-4920-8310-555A0F5E19C7}" type="datetimeFigureOut">
              <a:rPr lang="sk-SK" smtClean="0"/>
              <a:t>13. 3. 2017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4A0C-E6A2-4205-A431-614798343C2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204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B2B9-0924-4920-8310-555A0F5E19C7}" type="datetimeFigureOut">
              <a:rPr lang="sk-SK" smtClean="0"/>
              <a:t>13. 3. 2017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4A0C-E6A2-4205-A431-614798343C2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404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B2B9-0924-4920-8310-555A0F5E19C7}" type="datetimeFigureOut">
              <a:rPr lang="sk-SK" smtClean="0"/>
              <a:t>13. 3. 2017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4A0C-E6A2-4205-A431-614798343C2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036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B2B9-0924-4920-8310-555A0F5E19C7}" type="datetimeFigureOut">
              <a:rPr lang="sk-SK" smtClean="0"/>
              <a:t>13. 3. 2017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4A0C-E6A2-4205-A431-614798343C2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4239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5B2B9-0924-4920-8310-555A0F5E19C7}" type="datetimeFigureOut">
              <a:rPr lang="sk-SK" smtClean="0"/>
              <a:t>13. 3. 2017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4A0C-E6A2-4205-A431-614798343C2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3891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52881" y="188640"/>
            <a:ext cx="3754760" cy="1143000"/>
          </a:xfrm>
        </p:spPr>
        <p:txBody>
          <a:bodyPr>
            <a:normAutofit fontScale="90000"/>
          </a:bodyPr>
          <a:lstStyle/>
          <a:p>
            <a:r>
              <a:rPr lang="sk-SK" b="1" dirty="0" err="1"/>
              <a:t>Kyrys</a:t>
            </a:r>
            <a:r>
              <a:rPr lang="sk-SK" b="1" dirty="0"/>
              <a:t> </a:t>
            </a:r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b="1" dirty="0" err="1" smtClean="0"/>
              <a:t>brainstorm</a:t>
            </a:r>
            <a:r>
              <a:rPr lang="sk-SK" b="1" dirty="0" smtClean="0"/>
              <a:t> </a:t>
            </a:r>
            <a:r>
              <a:rPr lang="sk-SK" b="1" dirty="0"/>
              <a:t>01</a:t>
            </a:r>
            <a:endParaRPr lang="sk-SK" dirty="0"/>
          </a:p>
        </p:txBody>
      </p:sp>
      <p:pic>
        <p:nvPicPr>
          <p:cNvPr id="5" name="Obrázok 4" descr="D:\GIT\kyrys\doc\Kyrys documentation\brainstorm diagram 01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0" t="18004" r="11804" b="14832"/>
          <a:stretch/>
        </p:blipFill>
        <p:spPr bwMode="auto">
          <a:xfrm>
            <a:off x="3779912" y="332657"/>
            <a:ext cx="5184794" cy="62646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0221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Kyrys</a:t>
            </a:r>
            <a:r>
              <a:rPr lang="sk-SK" b="1" dirty="0"/>
              <a:t> </a:t>
            </a:r>
            <a:r>
              <a:rPr lang="sk-SK" b="1" dirty="0" err="1"/>
              <a:t>infrastructure</a:t>
            </a:r>
            <a:r>
              <a:rPr lang="sk-SK" b="1" dirty="0"/>
              <a:t> diagram</a:t>
            </a:r>
            <a:endParaRPr lang="sk-SK" dirty="0"/>
          </a:p>
        </p:txBody>
      </p:sp>
      <p:pic>
        <p:nvPicPr>
          <p:cNvPr id="5" name="Obrázok 4" descr="D:\GIT\kyrys\doc\Kyrys infrastructure diagram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" t="14772" r="3191" b="37755"/>
          <a:stretch>
            <a:fillRect/>
          </a:stretch>
        </p:blipFill>
        <p:spPr bwMode="auto">
          <a:xfrm>
            <a:off x="899592" y="1196752"/>
            <a:ext cx="7344816" cy="5472608"/>
          </a:xfrm>
          <a:prstGeom prst="rect">
            <a:avLst/>
          </a:prstGeom>
          <a:noFill/>
          <a:ln w="9525" cmpd="sng">
            <a:solidFill>
              <a:srgbClr val="D9D9D9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0971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textu 4"/>
          <p:cNvSpPr>
            <a:spLocks noGrp="1"/>
          </p:cNvSpPr>
          <p:nvPr>
            <p:ph type="body" idx="1"/>
          </p:nvPr>
        </p:nvSpPr>
        <p:spPr>
          <a:xfrm>
            <a:off x="457200" y="-27384"/>
            <a:ext cx="4040188" cy="639762"/>
          </a:xfrm>
        </p:spPr>
        <p:txBody>
          <a:bodyPr/>
          <a:lstStyle/>
          <a:p>
            <a:r>
              <a:rPr lang="sk-SK" dirty="0" err="1" smtClean="0"/>
              <a:t>Klientská</a:t>
            </a:r>
            <a:r>
              <a:rPr lang="sk-SK" dirty="0" smtClean="0"/>
              <a:t> </a:t>
            </a:r>
            <a:r>
              <a:rPr lang="sk-SK" dirty="0" err="1" smtClean="0"/>
              <a:t>aplikace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half" idx="2"/>
          </p:nvPr>
        </p:nvSpPr>
        <p:spPr>
          <a:xfrm>
            <a:off x="179512" y="980728"/>
            <a:ext cx="4317876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- </a:t>
            </a:r>
            <a:r>
              <a:rPr lang="sk-SK" dirty="0" err="1"/>
              <a:t>Příhlášení</a:t>
            </a:r>
            <a:r>
              <a:rPr lang="sk-SK" dirty="0"/>
              <a:t> </a:t>
            </a:r>
            <a:r>
              <a:rPr lang="sk-SK" dirty="0" err="1"/>
              <a:t>uživatele</a:t>
            </a:r>
            <a:r>
              <a:rPr lang="sk-SK" dirty="0"/>
              <a:t> pomocí </a:t>
            </a:r>
            <a:r>
              <a:rPr lang="sk-SK" dirty="0" err="1"/>
              <a:t>jména</a:t>
            </a:r>
            <a:r>
              <a:rPr lang="sk-SK" dirty="0"/>
              <a:t> a hesla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Registrace</a:t>
            </a:r>
            <a:r>
              <a:rPr lang="en-US" dirty="0"/>
              <a:t> </a:t>
            </a:r>
            <a:r>
              <a:rPr lang="en-US" dirty="0" err="1"/>
              <a:t>nového</a:t>
            </a:r>
            <a:r>
              <a:rPr lang="en-US" dirty="0"/>
              <a:t> </a:t>
            </a:r>
            <a:r>
              <a:rPr lang="en-US" dirty="0" err="1"/>
              <a:t>uživatele</a:t>
            </a:r>
            <a:endParaRPr lang="sk-SK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Zobrazení</a:t>
            </a:r>
            <a:r>
              <a:rPr lang="en-US" dirty="0"/>
              <a:t> </a:t>
            </a:r>
            <a:r>
              <a:rPr lang="en-US" dirty="0" err="1"/>
              <a:t>uložených</a:t>
            </a:r>
            <a:r>
              <a:rPr lang="en-US" dirty="0"/>
              <a:t> </a:t>
            </a:r>
            <a:r>
              <a:rPr lang="en-US" dirty="0" err="1"/>
              <a:t>kontaktů</a:t>
            </a:r>
            <a:endParaRPr lang="sk-SK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Přidání</a:t>
            </a:r>
            <a:r>
              <a:rPr lang="en-US" dirty="0"/>
              <a:t> </a:t>
            </a:r>
            <a:r>
              <a:rPr lang="en-US" dirty="0" err="1"/>
              <a:t>nového</a:t>
            </a:r>
            <a:r>
              <a:rPr lang="en-US" dirty="0"/>
              <a:t> </a:t>
            </a:r>
            <a:r>
              <a:rPr lang="en-US" dirty="0" err="1"/>
              <a:t>kontaktu</a:t>
            </a:r>
            <a:r>
              <a:rPr lang="en-US" dirty="0"/>
              <a:t>, </a:t>
            </a:r>
            <a:r>
              <a:rPr lang="en-US" dirty="0" err="1"/>
              <a:t>vyhledávání</a:t>
            </a:r>
            <a:r>
              <a:rPr lang="en-US" dirty="0"/>
              <a:t> </a:t>
            </a:r>
            <a:r>
              <a:rPr lang="en-US" dirty="0" err="1"/>
              <a:t>podle</a:t>
            </a:r>
            <a:r>
              <a:rPr lang="en-US" dirty="0"/>
              <a:t> </a:t>
            </a:r>
            <a:r>
              <a:rPr lang="en-US" dirty="0" err="1"/>
              <a:t>Jména</a:t>
            </a:r>
            <a:r>
              <a:rPr lang="en-US" dirty="0"/>
              <a:t>/</a:t>
            </a:r>
            <a:r>
              <a:rPr lang="en-US" dirty="0" err="1"/>
              <a:t>přezdívky</a:t>
            </a:r>
            <a:endParaRPr lang="sk-SK" dirty="0"/>
          </a:p>
          <a:p>
            <a:pPr marL="0" indent="0">
              <a:buNone/>
            </a:pPr>
            <a:r>
              <a:rPr lang="en-US" dirty="0"/>
              <a:t>- "</a:t>
            </a:r>
            <a:r>
              <a:rPr lang="en-US" dirty="0" err="1"/>
              <a:t>Zavolání</a:t>
            </a:r>
            <a:r>
              <a:rPr lang="en-US" dirty="0"/>
              <a:t>" </a:t>
            </a:r>
            <a:r>
              <a:rPr lang="en-US" dirty="0" err="1"/>
              <a:t>některého</a:t>
            </a:r>
            <a:r>
              <a:rPr lang="en-US" dirty="0"/>
              <a:t> z </a:t>
            </a:r>
            <a:r>
              <a:rPr lang="en-US" dirty="0" err="1"/>
              <a:t>uložených</a:t>
            </a:r>
            <a:r>
              <a:rPr lang="en-US" dirty="0"/>
              <a:t> </a:t>
            </a:r>
            <a:r>
              <a:rPr lang="en-US" dirty="0" err="1"/>
              <a:t>kontaktů</a:t>
            </a:r>
            <a:endParaRPr lang="sk-SK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Přímá</a:t>
            </a:r>
            <a:r>
              <a:rPr lang="en-US" dirty="0"/>
              <a:t> Peer2Peer </a:t>
            </a:r>
            <a:r>
              <a:rPr lang="en-US" dirty="0" err="1"/>
              <a:t>komunikace</a:t>
            </a:r>
            <a:r>
              <a:rPr lang="en-US" dirty="0"/>
              <a:t> s </a:t>
            </a:r>
            <a:r>
              <a:rPr lang="en-US" dirty="0" err="1"/>
              <a:t>druhým</a:t>
            </a:r>
            <a:r>
              <a:rPr lang="en-US" dirty="0"/>
              <a:t> </a:t>
            </a:r>
            <a:r>
              <a:rPr lang="en-US" dirty="0" err="1"/>
              <a:t>klientem</a:t>
            </a:r>
            <a:endParaRPr lang="sk-SK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Ukončení</a:t>
            </a:r>
            <a:r>
              <a:rPr lang="en-US" dirty="0"/>
              <a:t> </a:t>
            </a:r>
            <a:r>
              <a:rPr lang="en-US" dirty="0" err="1"/>
              <a:t>komunikace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7" name="Zástupný symbol textu 6"/>
          <p:cNvSpPr>
            <a:spLocks noGrp="1"/>
          </p:cNvSpPr>
          <p:nvPr>
            <p:ph type="body" sz="quarter" idx="3"/>
          </p:nvPr>
        </p:nvSpPr>
        <p:spPr>
          <a:xfrm>
            <a:off x="4645025" y="-27384"/>
            <a:ext cx="4041775" cy="639762"/>
          </a:xfrm>
        </p:spPr>
        <p:txBody>
          <a:bodyPr/>
          <a:lstStyle/>
          <a:p>
            <a:r>
              <a:rPr lang="sk-SK" dirty="0" smtClean="0"/>
              <a:t>Serverová  </a:t>
            </a:r>
            <a:r>
              <a:rPr lang="sk-SK" dirty="0" err="1" smtClean="0"/>
              <a:t>aplikace</a:t>
            </a:r>
            <a:endParaRPr lang="sk-SK" dirty="0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4"/>
          </p:nvPr>
        </p:nvSpPr>
        <p:spPr>
          <a:xfrm>
            <a:off x="4645025" y="1052736"/>
            <a:ext cx="4498975" cy="50734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Databáze</a:t>
            </a:r>
            <a:r>
              <a:rPr lang="en-US" dirty="0"/>
              <a:t> </a:t>
            </a:r>
            <a:r>
              <a:rPr lang="en-US" dirty="0" err="1"/>
              <a:t>všech</a:t>
            </a:r>
            <a:r>
              <a:rPr lang="en-US" dirty="0"/>
              <a:t> </a:t>
            </a:r>
            <a:r>
              <a:rPr lang="en-US" dirty="0" err="1"/>
              <a:t>kontaktů</a:t>
            </a:r>
            <a:endParaRPr lang="sk-SK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Seznamy</a:t>
            </a:r>
            <a:r>
              <a:rPr lang="en-US" dirty="0"/>
              <a:t> </a:t>
            </a:r>
            <a:r>
              <a:rPr lang="en-US" dirty="0" err="1"/>
              <a:t>přátel</a:t>
            </a:r>
            <a:endParaRPr lang="sk-SK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Zprostředkování</a:t>
            </a:r>
            <a:r>
              <a:rPr lang="en-US" dirty="0"/>
              <a:t> </a:t>
            </a:r>
            <a:r>
              <a:rPr lang="en-US" dirty="0" err="1"/>
              <a:t>startu</a:t>
            </a:r>
            <a:r>
              <a:rPr lang="en-US" dirty="0"/>
              <a:t> </a:t>
            </a:r>
            <a:r>
              <a:rPr lang="en-US" dirty="0" err="1"/>
              <a:t>komunikace</a:t>
            </a:r>
            <a:r>
              <a:rPr lang="en-US" dirty="0"/>
              <a:t> </a:t>
            </a:r>
            <a:r>
              <a:rPr lang="en-US" dirty="0" err="1"/>
              <a:t>mezi</a:t>
            </a:r>
            <a:r>
              <a:rPr lang="en-US" dirty="0"/>
              <a:t> 2 </a:t>
            </a:r>
            <a:r>
              <a:rPr lang="en-US" dirty="0" err="1"/>
              <a:t>klienty</a:t>
            </a:r>
            <a:r>
              <a:rPr lang="en-US" dirty="0"/>
              <a:t> - handshake</a:t>
            </a:r>
            <a:endParaRPr lang="sk-SK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Ověřování</a:t>
            </a:r>
            <a:r>
              <a:rPr lang="en-US" dirty="0"/>
              <a:t> </a:t>
            </a:r>
            <a:r>
              <a:rPr lang="en-US" dirty="0" err="1"/>
              <a:t>klientů</a:t>
            </a:r>
            <a:r>
              <a:rPr lang="en-US" dirty="0"/>
              <a:t> </a:t>
            </a:r>
            <a:r>
              <a:rPr lang="en-US" dirty="0" err="1"/>
              <a:t>při</a:t>
            </a:r>
            <a:r>
              <a:rPr lang="en-US" dirty="0"/>
              <a:t> </a:t>
            </a:r>
            <a:r>
              <a:rPr lang="en-US" dirty="0" err="1"/>
              <a:t>přihlašování</a:t>
            </a:r>
            <a:endParaRPr lang="sk-SK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Odesílání</a:t>
            </a:r>
            <a:r>
              <a:rPr lang="en-US" dirty="0"/>
              <a:t> </a:t>
            </a:r>
            <a:r>
              <a:rPr lang="en-US" dirty="0" err="1"/>
              <a:t>seznamu</a:t>
            </a:r>
            <a:r>
              <a:rPr lang="en-US" dirty="0"/>
              <a:t> </a:t>
            </a:r>
            <a:r>
              <a:rPr lang="en-US" dirty="0" err="1"/>
              <a:t>příátel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přihlášení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596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76</Words>
  <Application>Microsoft Office PowerPoint</Application>
  <PresentationFormat>Prezentácia na obrazovke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Motív Office</vt:lpstr>
      <vt:lpstr>Kyrys  brainstorm 01</vt:lpstr>
      <vt:lpstr>Kyrys infrastructure diagram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Kyrys  brainstorm 01</dc:title>
  <dc:creator>Martin</dc:creator>
  <cp:lastModifiedBy>Martin</cp:lastModifiedBy>
  <cp:revision>1</cp:revision>
  <dcterms:created xsi:type="dcterms:W3CDTF">2017-03-13T09:00:01Z</dcterms:created>
  <dcterms:modified xsi:type="dcterms:W3CDTF">2017-03-13T09:08:34Z</dcterms:modified>
</cp:coreProperties>
</file>