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60" r:id="rId14"/>
    <p:sldId id="295" r:id="rId15"/>
    <p:sldId id="261" r:id="rId16"/>
    <p:sldId id="296" r:id="rId17"/>
    <p:sldId id="297" r:id="rId18"/>
    <p:sldId id="298" r:id="rId19"/>
    <p:sldId id="299" r:id="rId20"/>
    <p:sldId id="300" r:id="rId21"/>
    <p:sldId id="262" r:id="rId22"/>
    <p:sldId id="301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</p:sldIdLst>
  <p:sldSz cx="9144000" cy="5143500" type="screen16x9"/>
  <p:notesSz cx="6858000" cy="9144000"/>
  <p:embeddedFontLst>
    <p:embeddedFont>
      <p:font typeface="Helvetica Neue" panose="020B0604020202020204" charset="0"/>
      <p:regular r:id="rId49"/>
      <p:bold r:id="rId50"/>
      <p:italic r:id="rId51"/>
      <p:boldItalic r:id="rId52"/>
    </p:embeddedFon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Nixie One" panose="020B0604020202020204" charset="0"/>
      <p:regular r:id="rId57"/>
    </p:embeddedFont>
    <p:embeddedFont>
      <p:font typeface="Montserrat" panose="020B060402020202020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161553-5C46-42B7-B855-69976A587EE0}">
  <a:tblStyle styleId="{28161553-5C46-42B7-B855-69976A587E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font" Target="fonts/font1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206f4fe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206f4fe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77a5a0f7c6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77a5a0f7c6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14faba6ad1_17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14faba6ad1_17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645f72776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645f72776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85" name="Google Shape;285;p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9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9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9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9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9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nixie-on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fontsquirrel.com/fonts/muli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851647" y="2099402"/>
            <a:ext cx="7537487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 smtClean="0">
                <a:latin typeface="Muli"/>
              </a:rPr>
              <a:t>Webstie</a:t>
            </a:r>
            <a:r>
              <a:rPr lang="en-US" sz="4000" dirty="0" smtClean="0">
                <a:latin typeface="Muli"/>
              </a:rPr>
              <a:t> </a:t>
            </a:r>
            <a:r>
              <a:rPr lang="en-US" sz="4000" dirty="0" err="1" smtClean="0">
                <a:latin typeface="Muli"/>
              </a:rPr>
              <a:t>Kinh</a:t>
            </a:r>
            <a:r>
              <a:rPr lang="en-US" sz="4000" dirty="0" smtClean="0">
                <a:latin typeface="Muli"/>
              </a:rPr>
              <a:t> </a:t>
            </a:r>
            <a:r>
              <a:rPr lang="en-US" sz="4000" dirty="0" err="1" smtClean="0">
                <a:latin typeface="Muli"/>
              </a:rPr>
              <a:t>Doanh</a:t>
            </a:r>
            <a:r>
              <a:rPr lang="en-US" sz="4000" dirty="0" smtClean="0">
                <a:latin typeface="Muli"/>
              </a:rPr>
              <a:t> </a:t>
            </a:r>
            <a:r>
              <a:rPr lang="en-US" sz="4000" dirty="0" err="1" smtClean="0">
                <a:latin typeface="Muli"/>
              </a:rPr>
              <a:t>Khó</a:t>
            </a:r>
            <a:r>
              <a:rPr lang="en-US" sz="4000" dirty="0" err="1" smtClean="0">
                <a:latin typeface="Muli"/>
              </a:rPr>
              <a:t>a</a:t>
            </a:r>
            <a:r>
              <a:rPr lang="en-US" sz="4000" dirty="0" smtClean="0">
                <a:latin typeface="Muli"/>
              </a:rPr>
              <a:t> </a:t>
            </a:r>
            <a:r>
              <a:rPr lang="en-US" sz="4000" dirty="0" err="1" smtClean="0">
                <a:latin typeface="Muli"/>
              </a:rPr>
              <a:t>Học</a:t>
            </a:r>
            <a:r>
              <a:rPr lang="en-US" sz="4000" dirty="0" smtClean="0">
                <a:latin typeface="Muli"/>
              </a:rPr>
              <a:t> </a:t>
            </a:r>
            <a:r>
              <a:rPr lang="en-US" sz="4000" dirty="0" err="1" smtClean="0">
                <a:latin typeface="Muli"/>
              </a:rPr>
              <a:t>Trực</a:t>
            </a:r>
            <a:r>
              <a:rPr lang="en-US" sz="4000" dirty="0" smtClean="0">
                <a:latin typeface="Muli"/>
              </a:rPr>
              <a:t> </a:t>
            </a:r>
            <a:r>
              <a:rPr lang="en-US" sz="4000" dirty="0" err="1" smtClean="0">
                <a:latin typeface="Muli"/>
              </a:rPr>
              <a:t>Tuyến</a:t>
            </a:r>
            <a:r>
              <a:rPr lang="en-US" sz="4000" dirty="0" smtClean="0">
                <a:latin typeface="Muli"/>
              </a:rPr>
              <a:t> </a:t>
            </a:r>
            <a:r>
              <a:rPr lang="en-US" sz="4000" dirty="0" err="1" smtClean="0">
                <a:latin typeface="Muli"/>
              </a:rPr>
              <a:t>Đơn</a:t>
            </a:r>
            <a:r>
              <a:rPr lang="en-US" sz="4000" dirty="0" smtClean="0">
                <a:latin typeface="Muli"/>
              </a:rPr>
              <a:t> </a:t>
            </a:r>
            <a:r>
              <a:rPr lang="en-US" sz="4000" dirty="0" err="1" smtClean="0">
                <a:latin typeface="Muli"/>
              </a:rPr>
              <a:t>Giản</a:t>
            </a:r>
            <a:endParaRPr sz="4000" dirty="0">
              <a:latin typeface="Mul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95365" y="3675530"/>
            <a:ext cx="2759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Muli"/>
              </a:rPr>
              <a:t>ĐINH NGUYỄN TRỌNG NGHĨA</a:t>
            </a:r>
            <a:endParaRPr lang="en-US" dirty="0">
              <a:solidFill>
                <a:schemeClr val="tx1"/>
              </a:solidFill>
              <a:latin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3885" y="202785"/>
            <a:ext cx="4894730" cy="433709"/>
          </a:xfrm>
        </p:spPr>
        <p:txBody>
          <a:bodyPr/>
          <a:lstStyle/>
          <a:p>
            <a:pPr algn="ctr"/>
            <a:r>
              <a:rPr lang="en-US" sz="2800" dirty="0" err="1" smtClean="0">
                <a:latin typeface="Muli"/>
              </a:rPr>
              <a:t>Giảng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viên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quản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lý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khóa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học</a:t>
            </a:r>
            <a:endParaRPr lang="en-US" sz="2800" dirty="0">
              <a:latin typeface="Mul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1976" y="2384611"/>
            <a:ext cx="13447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latin typeface="Muli"/>
              </a:rPr>
              <a:t>BPM</a:t>
            </a:r>
            <a:endParaRPr lang="en-US" sz="3800" dirty="0">
              <a:latin typeface="Mul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3763" y="223072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827" y="629133"/>
            <a:ext cx="4736091" cy="43837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392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3885" y="202785"/>
            <a:ext cx="4894730" cy="433709"/>
          </a:xfrm>
        </p:spPr>
        <p:txBody>
          <a:bodyPr/>
          <a:lstStyle/>
          <a:p>
            <a:pPr algn="ctr"/>
            <a:r>
              <a:rPr lang="en-US" sz="2800" dirty="0" err="1" smtClean="0">
                <a:latin typeface="Muli"/>
              </a:rPr>
              <a:t>Báo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cáo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doanh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thu</a:t>
            </a:r>
            <a:endParaRPr lang="en-US" sz="2800" dirty="0">
              <a:latin typeface="Mul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1976" y="2384611"/>
            <a:ext cx="13447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latin typeface="Muli"/>
              </a:rPr>
              <a:t>BPM</a:t>
            </a:r>
            <a:endParaRPr lang="en-US" sz="3800" dirty="0">
              <a:latin typeface="Mul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3763" y="223072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988" y="636494"/>
            <a:ext cx="4479627" cy="433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66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3885" y="202785"/>
            <a:ext cx="4894730" cy="433709"/>
          </a:xfrm>
        </p:spPr>
        <p:txBody>
          <a:bodyPr/>
          <a:lstStyle/>
          <a:p>
            <a:pPr algn="ctr"/>
            <a:r>
              <a:rPr lang="en-US" sz="2800" dirty="0" err="1" smtClean="0">
                <a:latin typeface="Muli"/>
              </a:rPr>
              <a:t>Quản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lý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học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viên</a:t>
            </a:r>
            <a:endParaRPr lang="en-US" sz="2800" dirty="0">
              <a:latin typeface="Mul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1976" y="2384611"/>
            <a:ext cx="13447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latin typeface="Muli"/>
              </a:rPr>
              <a:t>BPM</a:t>
            </a:r>
            <a:endParaRPr lang="en-US" sz="3800" dirty="0">
              <a:latin typeface="Mul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3763" y="223072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920" y="575280"/>
            <a:ext cx="4575026" cy="4491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810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 philosophical thoughts from the reader.</a:t>
            </a:r>
            <a:endParaRPr dirty="0"/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3885" y="202785"/>
            <a:ext cx="4894730" cy="433709"/>
          </a:xfrm>
        </p:spPr>
        <p:txBody>
          <a:bodyPr/>
          <a:lstStyle/>
          <a:p>
            <a:pPr algn="ctr"/>
            <a:r>
              <a:rPr lang="en-US" sz="2800" dirty="0" err="1" smtClean="0">
                <a:latin typeface="Muli"/>
              </a:rPr>
              <a:t>Mô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hình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thực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thể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kết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hợp</a:t>
            </a:r>
            <a:endParaRPr lang="en-US" sz="2800" dirty="0">
              <a:latin typeface="Mul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1976" y="2384611"/>
            <a:ext cx="13447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latin typeface="Muli"/>
              </a:rPr>
              <a:t>ERD</a:t>
            </a:r>
            <a:endParaRPr lang="en-US" sz="3800" dirty="0">
              <a:latin typeface="Mul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3763" y="223072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322" y="815788"/>
            <a:ext cx="6340419" cy="40968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3767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Here you have a list of items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And some text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3885" y="202785"/>
            <a:ext cx="4894730" cy="433709"/>
          </a:xfrm>
        </p:spPr>
        <p:txBody>
          <a:bodyPr/>
          <a:lstStyle/>
          <a:p>
            <a:pPr algn="ctr"/>
            <a:r>
              <a:rPr lang="en-US" sz="2800" dirty="0" err="1" smtClean="0">
                <a:latin typeface="Muli"/>
              </a:rPr>
              <a:t>Mức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ngữ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cảnh</a:t>
            </a:r>
            <a:endParaRPr lang="en-US" sz="2800" dirty="0">
              <a:latin typeface="Mul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2546" y="905435"/>
            <a:ext cx="6098372" cy="39670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1976" y="2384611"/>
            <a:ext cx="13447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latin typeface="Muli"/>
              </a:rPr>
              <a:t>DFD</a:t>
            </a:r>
            <a:endParaRPr lang="en-US" sz="3800" dirty="0">
              <a:latin typeface="Mul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3763" y="223072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546" y="1098299"/>
            <a:ext cx="6098372" cy="3312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4015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3885" y="202785"/>
            <a:ext cx="4894730" cy="433709"/>
          </a:xfrm>
        </p:spPr>
        <p:txBody>
          <a:bodyPr/>
          <a:lstStyle/>
          <a:p>
            <a:pPr algn="ctr"/>
            <a:r>
              <a:rPr lang="en-US" sz="2800" dirty="0" err="1" smtClean="0">
                <a:latin typeface="Muli"/>
              </a:rPr>
              <a:t>Phân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rã</a:t>
            </a:r>
            <a:r>
              <a:rPr lang="en-US" sz="2800" dirty="0" smtClean="0">
                <a:latin typeface="Muli"/>
              </a:rPr>
              <a:t> cấp1 (</a:t>
            </a:r>
            <a:r>
              <a:rPr lang="en-US" sz="2800" dirty="0" err="1" smtClean="0">
                <a:latin typeface="Muli"/>
              </a:rPr>
              <a:t>mức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đỉnh</a:t>
            </a:r>
            <a:r>
              <a:rPr lang="en-US" sz="2800" dirty="0" smtClean="0">
                <a:latin typeface="Muli"/>
              </a:rPr>
              <a:t>)</a:t>
            </a:r>
            <a:endParaRPr lang="en-US" sz="2800" dirty="0">
              <a:latin typeface="Mul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2546" y="905435"/>
            <a:ext cx="6098372" cy="39670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1976" y="2384611"/>
            <a:ext cx="13447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latin typeface="Muli"/>
              </a:rPr>
              <a:t>DFD</a:t>
            </a:r>
            <a:endParaRPr lang="en-US" sz="3800" dirty="0">
              <a:latin typeface="Mul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3763" y="223072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672" y="762001"/>
            <a:ext cx="6033246" cy="41104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311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7672" y="183155"/>
            <a:ext cx="5582286" cy="433709"/>
          </a:xfrm>
        </p:spPr>
        <p:txBody>
          <a:bodyPr/>
          <a:lstStyle/>
          <a:p>
            <a:pPr algn="ctr"/>
            <a:r>
              <a:rPr lang="en-US" sz="2800" dirty="0" err="1" smtClean="0">
                <a:latin typeface="Muli"/>
              </a:rPr>
              <a:t>Phân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rã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cấp</a:t>
            </a:r>
            <a:r>
              <a:rPr lang="en-US" sz="2800" dirty="0" smtClean="0">
                <a:latin typeface="Muli"/>
              </a:rPr>
              <a:t> 2 </a:t>
            </a:r>
            <a:r>
              <a:rPr lang="en-US" sz="2800" dirty="0" err="1" smtClean="0">
                <a:latin typeface="Muli"/>
              </a:rPr>
              <a:t>quản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lý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học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viên</a:t>
            </a:r>
            <a:endParaRPr lang="en-US" sz="2800" dirty="0">
              <a:latin typeface="Mul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2546" y="905435"/>
            <a:ext cx="6098372" cy="39670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1976" y="2384611"/>
            <a:ext cx="13447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latin typeface="Muli"/>
              </a:rPr>
              <a:t>DFD</a:t>
            </a:r>
            <a:endParaRPr lang="en-US" sz="3800" dirty="0">
              <a:latin typeface="Mul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3763" y="223072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672" y="616864"/>
            <a:ext cx="6033246" cy="42555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8741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7672" y="183155"/>
            <a:ext cx="5582286" cy="433709"/>
          </a:xfrm>
        </p:spPr>
        <p:txBody>
          <a:bodyPr/>
          <a:lstStyle/>
          <a:p>
            <a:pPr algn="ctr"/>
            <a:r>
              <a:rPr lang="en-US" sz="2800" dirty="0" err="1" smtClean="0">
                <a:latin typeface="Muli"/>
              </a:rPr>
              <a:t>Phân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rã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cấp</a:t>
            </a:r>
            <a:r>
              <a:rPr lang="en-US" sz="2800" dirty="0" smtClean="0">
                <a:latin typeface="Muli"/>
              </a:rPr>
              <a:t> 2 </a:t>
            </a:r>
            <a:r>
              <a:rPr lang="en-US" sz="2800" dirty="0" err="1" smtClean="0">
                <a:latin typeface="Muli"/>
              </a:rPr>
              <a:t>quản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lý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giáo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viên</a:t>
            </a:r>
            <a:endParaRPr lang="en-US" sz="2800" dirty="0">
              <a:latin typeface="Mul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2546" y="905435"/>
            <a:ext cx="6098372" cy="39670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1976" y="2384611"/>
            <a:ext cx="13447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latin typeface="Muli"/>
              </a:rPr>
              <a:t>DFD</a:t>
            </a:r>
            <a:endParaRPr lang="en-US" sz="3800" dirty="0">
              <a:latin typeface="Mul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3763" y="223072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32" y="690282"/>
            <a:ext cx="5370195" cy="43097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1024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Thành viên</a:t>
            </a:r>
            <a:endParaRPr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1732700" y="1891553"/>
            <a:ext cx="6819629" cy="214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bg1">
                  <a:lumMod val="25000"/>
                  <a:lumOff val="75000"/>
                </a:schemeClr>
              </a:buClr>
            </a:pPr>
            <a:r>
              <a:rPr lang="en" sz="2800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NGUYỄN VĂN LÀNH</a:t>
            </a:r>
            <a:r>
              <a:rPr lang="en" sz="2800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		2001160053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bg1">
                  <a:lumMod val="25000"/>
                  <a:lumOff val="75000"/>
                </a:schemeClr>
              </a:buClr>
            </a:pPr>
            <a:r>
              <a:rPr lang="en" sz="2800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TRẦN KHÁNH NHẬT		2001160053</a:t>
            </a:r>
            <a:endParaRPr sz="28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7672" y="183155"/>
            <a:ext cx="5582286" cy="433709"/>
          </a:xfrm>
        </p:spPr>
        <p:txBody>
          <a:bodyPr/>
          <a:lstStyle/>
          <a:p>
            <a:pPr algn="ctr"/>
            <a:r>
              <a:rPr lang="en-US" sz="2800" dirty="0" err="1" smtClean="0">
                <a:latin typeface="Muli"/>
              </a:rPr>
              <a:t>Phân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rã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cấp</a:t>
            </a:r>
            <a:r>
              <a:rPr lang="en-US" sz="2800" dirty="0" smtClean="0">
                <a:latin typeface="Muli"/>
              </a:rPr>
              <a:t> 2 </a:t>
            </a:r>
            <a:r>
              <a:rPr lang="en-US" sz="2800" dirty="0" err="1" smtClean="0">
                <a:latin typeface="Muli"/>
              </a:rPr>
              <a:t>quản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lý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khóa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học</a:t>
            </a:r>
            <a:endParaRPr lang="en-US" sz="2800" dirty="0">
              <a:latin typeface="Mul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2546" y="905435"/>
            <a:ext cx="6098372" cy="39670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1976" y="2384611"/>
            <a:ext cx="13447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latin typeface="Muli"/>
              </a:rPr>
              <a:t>DFD</a:t>
            </a:r>
            <a:endParaRPr lang="en-US" sz="3800" dirty="0">
              <a:latin typeface="Mul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3763" y="223072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672" y="968188"/>
            <a:ext cx="5853952" cy="39042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8946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7672" y="183155"/>
            <a:ext cx="5582286" cy="433709"/>
          </a:xfrm>
        </p:spPr>
        <p:txBody>
          <a:bodyPr/>
          <a:lstStyle/>
          <a:p>
            <a:pPr algn="ctr"/>
            <a:r>
              <a:rPr lang="en-US" sz="2800" dirty="0" err="1" smtClean="0">
                <a:latin typeface="Muli"/>
              </a:rPr>
              <a:t>Phân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rã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cấp</a:t>
            </a:r>
            <a:r>
              <a:rPr lang="en-US" sz="2800" dirty="0" smtClean="0">
                <a:latin typeface="Muli"/>
              </a:rPr>
              <a:t> 2 </a:t>
            </a:r>
            <a:r>
              <a:rPr lang="en-US" sz="2800" dirty="0" err="1" smtClean="0">
                <a:latin typeface="Muli"/>
              </a:rPr>
              <a:t>quản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lý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khóa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học</a:t>
            </a:r>
            <a:endParaRPr lang="en-US" sz="2800" dirty="0">
              <a:latin typeface="Mul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2546" y="905435"/>
            <a:ext cx="6098372" cy="39670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5864" y="2421958"/>
            <a:ext cx="20273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Muli"/>
              </a:rPr>
              <a:t>Diagram</a:t>
            </a:r>
            <a:endParaRPr lang="en-US" sz="3000" dirty="0">
              <a:latin typeface="Mul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7904" y="2230723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52" y="744071"/>
            <a:ext cx="6277666" cy="41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400" name="Google Shape;400;p18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408" name="Google Shape;408;p19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409" name="Google Shape;409;p19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416" name="Google Shape;416;p20"/>
          <p:cNvSpPr txBox="1">
            <a:spLocks noGrp="1"/>
          </p:cNvSpPr>
          <p:nvPr>
            <p:ph type="body" idx="4294967295"/>
          </p:nvPr>
        </p:nvSpPr>
        <p:spPr>
          <a:xfrm>
            <a:off x="3933825" y="3248025"/>
            <a:ext cx="3753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417" name="Google Shape;417;p20"/>
          <p:cNvPicPr preferRelativeResize="0"/>
          <p:nvPr/>
        </p:nvPicPr>
        <p:blipFill rotWithShape="1">
          <a:blip r:embed="rId3">
            <a:alphaModFix/>
          </a:blip>
          <a:srcRect t="13292"/>
          <a:stretch/>
        </p:blipFill>
        <p:spPr>
          <a:xfrm>
            <a:off x="-438150" y="1162050"/>
            <a:ext cx="4152900" cy="3601200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"/>
          <p:cNvSpPr txBox="1">
            <a:spLocks noGrp="1"/>
          </p:cNvSpPr>
          <p:nvPr>
            <p:ph type="title" idx="4294967295"/>
          </p:nvPr>
        </p:nvSpPr>
        <p:spPr>
          <a:xfrm>
            <a:off x="400050" y="1543050"/>
            <a:ext cx="2695500" cy="323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Want big impact?</a:t>
            </a:r>
            <a:endParaRPr sz="2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E293C"/>
                </a:solidFill>
              </a:rPr>
              <a:t>Use big image.</a:t>
            </a:r>
            <a:endParaRPr sz="2800" b="1">
              <a:solidFill>
                <a:srgbClr val="0E293C"/>
              </a:solidFill>
            </a:endParaRPr>
          </a:p>
        </p:txBody>
      </p:sp>
      <p:sp>
        <p:nvSpPr>
          <p:cNvPr id="424" name="Google Shape;424;p2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26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431" name="Google Shape;431;p22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39" name="Google Shape;439;p23"/>
          <p:cNvGraphicFramePr/>
          <p:nvPr/>
        </p:nvGraphicFramePr>
        <p:xfrm>
          <a:off x="1852600" y="2397881"/>
          <a:ext cx="5305400" cy="1818400"/>
        </p:xfrm>
        <a:graphic>
          <a:graphicData uri="http://schemas.openxmlformats.org/drawingml/2006/table">
            <a:tbl>
              <a:tblPr>
                <a:noFill/>
                <a:tableStyleId>{28161553-5C46-42B7-B855-69976A587EE0}</a:tableStyleId>
              </a:tblPr>
              <a:tblGrid>
                <a:gridCol w="132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0" name="Google Shape;440;p2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"/>
          <p:cNvSpPr/>
          <p:nvPr/>
        </p:nvSpPr>
        <p:spPr>
          <a:xfrm>
            <a:off x="875675" y="1285876"/>
            <a:ext cx="7451646" cy="354980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4"/>
          <p:cNvSpPr txBox="1">
            <a:spLocks noGrp="1"/>
          </p:cNvSpPr>
          <p:nvPr>
            <p:ph type="title" idx="4294967295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Maps</a:t>
            </a:r>
            <a:endParaRPr sz="3000"/>
          </a:p>
        </p:txBody>
      </p:sp>
      <p:sp>
        <p:nvSpPr>
          <p:cNvPr id="447" name="Google Shape;447;p24"/>
          <p:cNvSpPr/>
          <p:nvPr/>
        </p:nvSpPr>
        <p:spPr>
          <a:xfrm>
            <a:off x="2168025" y="211513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1504091" y="231762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2970941" y="363207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3923441" y="204325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4590191" y="395592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6533291" y="248907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7190516" y="404165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623423" y="409575"/>
            <a:ext cx="463838" cy="463814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2991410" y="207268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 smtClean="0">
                <a:latin typeface="Muli"/>
              </a:rPr>
              <a:t>Nội</a:t>
            </a:r>
            <a:r>
              <a:rPr lang="en-US" sz="4800" dirty="0" smtClean="0">
                <a:latin typeface="Muli"/>
              </a:rPr>
              <a:t> Dung:</a:t>
            </a:r>
            <a:endParaRPr sz="4800" dirty="0">
              <a:latin typeface="Muli"/>
            </a:endParaRPr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2991410" y="1556662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Jayden </a:t>
            </a:r>
            <a:r>
              <a:rPr lang="en" sz="3600" b="1" dirty="0" smtClean="0"/>
              <a:t>Smith</a:t>
            </a:r>
            <a:endParaRPr dirty="0"/>
          </a:p>
        </p:txBody>
      </p:sp>
      <p:pic>
        <p:nvPicPr>
          <p:cNvPr id="353" name="Google Shape;353;p13"/>
          <p:cNvPicPr preferRelativeResize="0"/>
          <p:nvPr/>
        </p:nvPicPr>
        <p:blipFill rotWithShape="1">
          <a:blip r:embed="rId3">
            <a:alphaModFix/>
          </a:blip>
          <a:srcRect l="9917" t="14915" r="9909" b="12960"/>
          <a:stretch/>
        </p:blipFill>
        <p:spPr>
          <a:xfrm>
            <a:off x="951000" y="677875"/>
            <a:ext cx="1883100" cy="169380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latin typeface="Muli"/>
                <a:ea typeface="Muli"/>
                <a:cs typeface="Muli"/>
                <a:sym typeface="Muli"/>
              </a:rPr>
              <a:t>89,526,124</a:t>
            </a:r>
            <a:endParaRPr sz="96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Whoa! That’s a big number, aren’t you proud?</a:t>
            </a:r>
            <a:endParaRPr sz="96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1" name="Google Shape;461;p2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89,526,124$</a:t>
            </a:r>
            <a:endParaRPr sz="4800" b="1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26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468" name="Google Shape;468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5055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100%</a:t>
            </a:r>
            <a:endParaRPr sz="4800" b="1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26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470" name="Google Shape;470;p26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Muli"/>
                <a:ea typeface="Muli"/>
                <a:cs typeface="Muli"/>
                <a:sym typeface="Muli"/>
              </a:rPr>
              <a:t>185,244 users</a:t>
            </a:r>
            <a:endParaRPr sz="48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1" name="Google Shape;471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  <p:sp>
        <p:nvSpPr>
          <p:cNvPr id="472" name="Google Shape;472;p2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5455294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  <a:endParaRPr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>
            <a:spLocks noGrp="1"/>
          </p:cNvSpPr>
          <p:nvPr>
            <p:ph type="title" idx="4294967295"/>
          </p:nvPr>
        </p:nvSpPr>
        <p:spPr>
          <a:xfrm>
            <a:off x="3105600" y="461529"/>
            <a:ext cx="29328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sales funnel</a:t>
            </a:r>
            <a:endParaRPr sz="2400"/>
          </a:p>
        </p:txBody>
      </p:sp>
      <p:sp>
        <p:nvSpPr>
          <p:cNvPr id="487" name="Google Shape;487;p28"/>
          <p:cNvSpPr/>
          <p:nvPr/>
        </p:nvSpPr>
        <p:spPr>
          <a:xfrm>
            <a:off x="4156983" y="3996566"/>
            <a:ext cx="848400" cy="625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8"/>
          <p:cNvSpPr/>
          <p:nvPr/>
        </p:nvSpPr>
        <p:spPr>
          <a:xfrm>
            <a:off x="3561295" y="2554335"/>
            <a:ext cx="2032200" cy="5505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8"/>
          <p:cNvSpPr/>
          <p:nvPr/>
        </p:nvSpPr>
        <p:spPr>
          <a:xfrm>
            <a:off x="3180644" y="1938652"/>
            <a:ext cx="2776800" cy="5988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8"/>
          <p:cNvSpPr/>
          <p:nvPr/>
        </p:nvSpPr>
        <p:spPr>
          <a:xfrm>
            <a:off x="4055273" y="3638071"/>
            <a:ext cx="1048500" cy="403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8"/>
          <p:cNvSpPr/>
          <p:nvPr/>
        </p:nvSpPr>
        <p:spPr>
          <a:xfrm rot="10800000">
            <a:off x="3904757" y="3561320"/>
            <a:ext cx="1334700" cy="491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8"/>
          <p:cNvSpPr/>
          <p:nvPr/>
        </p:nvSpPr>
        <p:spPr>
          <a:xfrm>
            <a:off x="3859233" y="3124713"/>
            <a:ext cx="1446000" cy="5232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8"/>
          <p:cNvSpPr/>
          <p:nvPr/>
        </p:nvSpPr>
        <p:spPr>
          <a:xfrm rot="10800000">
            <a:off x="3654625" y="3008669"/>
            <a:ext cx="1837800" cy="63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8"/>
          <p:cNvSpPr/>
          <p:nvPr/>
        </p:nvSpPr>
        <p:spPr>
          <a:xfrm>
            <a:off x="3201585" y="1889037"/>
            <a:ext cx="2716800" cy="66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/>
          <p:nvPr/>
        </p:nvSpPr>
        <p:spPr>
          <a:xfrm rot="10800000">
            <a:off x="2782868" y="1806585"/>
            <a:ext cx="3534600" cy="73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/>
          <p:nvPr/>
        </p:nvSpPr>
        <p:spPr>
          <a:xfrm rot="10800000">
            <a:off x="3276488" y="2411864"/>
            <a:ext cx="2589000" cy="69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8"/>
          <p:cNvSpPr/>
          <p:nvPr/>
        </p:nvSpPr>
        <p:spPr>
          <a:xfrm rot="10800000">
            <a:off x="4088990" y="3986748"/>
            <a:ext cx="989700" cy="67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2695725" y="1301074"/>
            <a:ext cx="3709200" cy="67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8"/>
          <p:cNvSpPr/>
          <p:nvPr/>
        </p:nvSpPr>
        <p:spPr>
          <a:xfrm>
            <a:off x="4350691" y="2135142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4337645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1" name="Google Shape;501;p28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2" name="Google Shape;502;p28"/>
          <p:cNvSpPr txBox="1"/>
          <p:nvPr/>
        </p:nvSpPr>
        <p:spPr>
          <a:xfrm>
            <a:off x="4284559" y="2795437"/>
            <a:ext cx="6090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3" name="Google Shape;503;p28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4" name="Google Shape;504;p28"/>
          <p:cNvSpPr txBox="1"/>
          <p:nvPr/>
        </p:nvSpPr>
        <p:spPr>
          <a:xfrm>
            <a:off x="4306473" y="3364715"/>
            <a:ext cx="5649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5" name="Google Shape;505;p28"/>
          <p:cNvSpPr/>
          <p:nvPr/>
        </p:nvSpPr>
        <p:spPr>
          <a:xfrm>
            <a:off x="4350691" y="441217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6" name="Google Shape;506;p28"/>
          <p:cNvSpPr txBox="1"/>
          <p:nvPr/>
        </p:nvSpPr>
        <p:spPr>
          <a:xfrm>
            <a:off x="4337645" y="450751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7" name="Google Shape;507;p28"/>
          <p:cNvSpPr/>
          <p:nvPr/>
        </p:nvSpPr>
        <p:spPr>
          <a:xfrm>
            <a:off x="4350691" y="3842918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9" name="Google Shape;509;p2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15" name="Google Shape;515;p2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16" name="Google Shape;516;p29"/>
          <p:cNvSpPr txBox="1">
            <a:spLocks noGrp="1"/>
          </p:cNvSpPr>
          <p:nvPr>
            <p:ph type="body" idx="2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17" name="Google Shape;517;p29"/>
          <p:cNvSpPr txBox="1">
            <a:spLocks noGrp="1"/>
          </p:cNvSpPr>
          <p:nvPr>
            <p:ph type="body" idx="3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18" name="Google Shape;518;p29"/>
          <p:cNvSpPr txBox="1">
            <a:spLocks noGrp="1"/>
          </p:cNvSpPr>
          <p:nvPr>
            <p:ph type="body" idx="1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19" name="Google Shape;519;p29"/>
          <p:cNvSpPr txBox="1">
            <a:spLocks noGrp="1"/>
          </p:cNvSpPr>
          <p:nvPr>
            <p:ph type="body" idx="2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20" name="Google Shape;520;p29"/>
          <p:cNvSpPr txBox="1">
            <a:spLocks noGrp="1"/>
          </p:cNvSpPr>
          <p:nvPr>
            <p:ph type="body" idx="3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21" name="Google Shape;521;p2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527" name="Google Shape;52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625" y="443775"/>
            <a:ext cx="4476750" cy="37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3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1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1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Android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35" name="Google Shape;535;p31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6" name="Google Shape;536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2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2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44" name="Google Shape;544;p32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iPhone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45" name="Google Shape;545;p32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3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3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53" name="Google Shape;553;p33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Tablet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54" name="Google Shape;554;p33"/>
          <p:cNvSpPr/>
          <p:nvPr/>
        </p:nvSpPr>
        <p:spPr>
          <a:xfrm>
            <a:off x="728630" y="480277"/>
            <a:ext cx="276059" cy="354335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4"/>
          <p:cNvSpPr/>
          <p:nvPr/>
        </p:nvSpPr>
        <p:spPr>
          <a:xfrm>
            <a:off x="3619500" y="358925"/>
            <a:ext cx="4927316" cy="383597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2" name="Google Shape;562;p34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Desktop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563" name="Google Shape;563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4" name="Google Shape;564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67640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2" name="Google Shape;572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73" name="Google Shape;573;p35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@username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user@mail.me</a:t>
            </a:r>
            <a:endParaRPr/>
          </a:p>
        </p:txBody>
      </p:sp>
      <p:sp>
        <p:nvSpPr>
          <p:cNvPr id="574" name="Google Shape;574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81" name="Google Shape;581;p3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  <a:endParaRPr/>
          </a:p>
        </p:txBody>
      </p:sp>
      <p:sp>
        <p:nvSpPr>
          <p:cNvPr id="582" name="Google Shape;582;p3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 txBox="1">
            <a:spLocks noGrp="1"/>
          </p:cNvSpPr>
          <p:nvPr>
            <p:ph type="title" idx="4294967295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</a:rPr>
              <a:t>Presentation design</a:t>
            </a:r>
            <a:endParaRPr>
              <a:solidFill>
                <a:srgbClr val="19BBD5"/>
              </a:solidFill>
            </a:endParaRPr>
          </a:p>
        </p:txBody>
      </p:sp>
      <p:sp>
        <p:nvSpPr>
          <p:cNvPr id="588" name="Google Shape;588;p37"/>
          <p:cNvSpPr txBox="1">
            <a:spLocks noGrp="1"/>
          </p:cNvSpPr>
          <p:nvPr>
            <p:ph type="body" idx="4294967295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presentation uses the following typographies and colors: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Titles: Nixie One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Body copy: Muli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download the fonts on this page: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3"/>
              </a:rPr>
              <a:t>https://www.fontsquirrel.com/fonts/nixie-one</a:t>
            </a:r>
            <a:endParaRPr>
              <a:solidFill>
                <a:srgbClr val="00E1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4"/>
              </a:rPr>
              <a:t>https://www.fontsquirrel.com/fonts/muli</a:t>
            </a:r>
            <a:endParaRPr>
              <a:solidFill>
                <a:srgbClr val="00E1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Aquamarina </a:t>
            </a:r>
            <a:r>
              <a:rPr lang="en" b="1">
                <a:solidFill>
                  <a:srgbClr val="00E1C6"/>
                </a:solidFill>
              </a:rPr>
              <a:t>#00e1c6</a:t>
            </a:r>
            <a:r>
              <a:rPr lang="en">
                <a:solidFill>
                  <a:srgbClr val="C6DAEC"/>
                </a:solidFill>
              </a:rPr>
              <a:t>  /  Turquoise </a:t>
            </a:r>
            <a:r>
              <a:rPr lang="en" b="1">
                <a:solidFill>
                  <a:srgbClr val="19BBD5"/>
                </a:solidFill>
              </a:rPr>
              <a:t>#19bbd5</a:t>
            </a:r>
            <a:r>
              <a:rPr lang="en">
                <a:solidFill>
                  <a:srgbClr val="C6DAEC"/>
                </a:solidFill>
              </a:rPr>
              <a:t>  /  Skyblue </a:t>
            </a:r>
            <a:r>
              <a:rPr lang="en" b="1">
                <a:solidFill>
                  <a:srgbClr val="2C9DDE"/>
                </a:solidFill>
              </a:rPr>
              <a:t>#2c9dde</a:t>
            </a:r>
            <a:r>
              <a:rPr lang="en">
                <a:solidFill>
                  <a:srgbClr val="C6DAEC"/>
                </a:solidFill>
              </a:rPr>
              <a:t>  /  </a:t>
            </a:r>
            <a:endParaRPr>
              <a:solidFill>
                <a:srgbClr val="C6DAE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Light gray </a:t>
            </a:r>
            <a:r>
              <a:rPr lang="en" b="1">
                <a:solidFill>
                  <a:srgbClr val="C6DAEC"/>
                </a:solidFill>
              </a:rPr>
              <a:t>#c6daec</a:t>
            </a:r>
            <a:r>
              <a:rPr lang="en">
                <a:solidFill>
                  <a:srgbClr val="C6DAEC"/>
                </a:solidFill>
              </a:rPr>
              <a:t>  /  Dark blue  </a:t>
            </a:r>
            <a:r>
              <a:rPr lang="en" b="1">
                <a:solidFill>
                  <a:srgbClr val="0E293C"/>
                </a:solidFill>
                <a:highlight>
                  <a:srgbClr val="C6DAEC"/>
                </a:highlight>
              </a:rPr>
              <a:t>#0e293c</a:t>
            </a:r>
            <a:endParaRPr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589" name="Google Shape;589;p37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90" name="Google Shape;590;p3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5" name="Google Shape;595;p38"/>
          <p:cNvGrpSpPr/>
          <p:nvPr/>
        </p:nvGrpSpPr>
        <p:grpSpPr>
          <a:xfrm>
            <a:off x="954301" y="809074"/>
            <a:ext cx="286156" cy="361899"/>
            <a:chOff x="584925" y="238125"/>
            <a:chExt cx="415200" cy="525100"/>
          </a:xfrm>
        </p:grpSpPr>
        <p:sp>
          <p:nvSpPr>
            <p:cNvPr id="596" name="Google Shape;596;p3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38"/>
          <p:cNvGrpSpPr/>
          <p:nvPr/>
        </p:nvGrpSpPr>
        <p:grpSpPr>
          <a:xfrm>
            <a:off x="1408760" y="861660"/>
            <a:ext cx="306367" cy="255038"/>
            <a:chOff x="1244325" y="314425"/>
            <a:chExt cx="444525" cy="370050"/>
          </a:xfrm>
        </p:grpSpPr>
        <p:sp>
          <p:nvSpPr>
            <p:cNvPr id="603" name="Google Shape;603;p3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38"/>
          <p:cNvGrpSpPr/>
          <p:nvPr/>
        </p:nvGrpSpPr>
        <p:grpSpPr>
          <a:xfrm>
            <a:off x="1880069" y="860402"/>
            <a:ext cx="292910" cy="257554"/>
            <a:chOff x="1928175" y="312600"/>
            <a:chExt cx="425000" cy="373700"/>
          </a:xfrm>
        </p:grpSpPr>
        <p:sp>
          <p:nvSpPr>
            <p:cNvPr id="606" name="Google Shape;606;p3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8" name="Google Shape;608;p38"/>
          <p:cNvSpPr/>
          <p:nvPr/>
        </p:nvSpPr>
        <p:spPr>
          <a:xfrm>
            <a:off x="2371223" y="851156"/>
            <a:ext cx="239876" cy="276059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8"/>
          <p:cNvSpPr/>
          <p:nvPr/>
        </p:nvSpPr>
        <p:spPr>
          <a:xfrm>
            <a:off x="2852216" y="85200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0" name="Google Shape;610;p38"/>
          <p:cNvGrpSpPr/>
          <p:nvPr/>
        </p:nvGrpSpPr>
        <p:grpSpPr>
          <a:xfrm>
            <a:off x="3251905" y="846945"/>
            <a:ext cx="336674" cy="284485"/>
            <a:chOff x="3918650" y="293075"/>
            <a:chExt cx="488500" cy="412775"/>
          </a:xfrm>
        </p:grpSpPr>
        <p:sp>
          <p:nvSpPr>
            <p:cNvPr id="611" name="Google Shape;611;p3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38"/>
          <p:cNvGrpSpPr/>
          <p:nvPr/>
        </p:nvGrpSpPr>
        <p:grpSpPr>
          <a:xfrm>
            <a:off x="3746354" y="825477"/>
            <a:ext cx="276921" cy="327404"/>
            <a:chOff x="4636075" y="261925"/>
            <a:chExt cx="401800" cy="475050"/>
          </a:xfrm>
        </p:grpSpPr>
        <p:sp>
          <p:nvSpPr>
            <p:cNvPr id="615" name="Google Shape;615;p3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9" name="Google Shape;619;p38"/>
          <p:cNvSpPr/>
          <p:nvPr/>
        </p:nvSpPr>
        <p:spPr>
          <a:xfrm>
            <a:off x="4190862" y="850726"/>
            <a:ext cx="317308" cy="276921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0" name="Google Shape;620;p38"/>
          <p:cNvGrpSpPr/>
          <p:nvPr/>
        </p:nvGrpSpPr>
        <p:grpSpPr>
          <a:xfrm>
            <a:off x="4675085" y="852838"/>
            <a:ext cx="277748" cy="272268"/>
            <a:chOff x="5983625" y="301625"/>
            <a:chExt cx="403000" cy="395050"/>
          </a:xfrm>
        </p:grpSpPr>
        <p:sp>
          <p:nvSpPr>
            <p:cNvPr id="621" name="Google Shape;621;p3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641;p38"/>
          <p:cNvGrpSpPr/>
          <p:nvPr/>
        </p:nvGrpSpPr>
        <p:grpSpPr>
          <a:xfrm>
            <a:off x="5141760" y="850719"/>
            <a:ext cx="273543" cy="273130"/>
            <a:chOff x="6660750" y="298550"/>
            <a:chExt cx="396900" cy="396300"/>
          </a:xfrm>
        </p:grpSpPr>
        <p:sp>
          <p:nvSpPr>
            <p:cNvPr id="642" name="Google Shape;642;p3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38"/>
          <p:cNvGrpSpPr/>
          <p:nvPr/>
        </p:nvGrpSpPr>
        <p:grpSpPr>
          <a:xfrm>
            <a:off x="954301" y="1280797"/>
            <a:ext cx="286156" cy="346340"/>
            <a:chOff x="584925" y="922575"/>
            <a:chExt cx="415200" cy="502525"/>
          </a:xfrm>
        </p:grpSpPr>
        <p:sp>
          <p:nvSpPr>
            <p:cNvPr id="645" name="Google Shape;645;p3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8"/>
          <p:cNvGrpSpPr/>
          <p:nvPr/>
        </p:nvGrpSpPr>
        <p:grpSpPr>
          <a:xfrm>
            <a:off x="1410448" y="1272802"/>
            <a:ext cx="303007" cy="361072"/>
            <a:chOff x="1246775" y="910975"/>
            <a:chExt cx="439650" cy="523900"/>
          </a:xfrm>
        </p:grpSpPr>
        <p:sp>
          <p:nvSpPr>
            <p:cNvPr id="649" name="Google Shape;649;p3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38"/>
          <p:cNvGrpSpPr/>
          <p:nvPr/>
        </p:nvGrpSpPr>
        <p:grpSpPr>
          <a:xfrm>
            <a:off x="1878811" y="1330867"/>
            <a:ext cx="295426" cy="245769"/>
            <a:chOff x="1926350" y="995225"/>
            <a:chExt cx="428650" cy="356600"/>
          </a:xfrm>
        </p:grpSpPr>
        <p:sp>
          <p:nvSpPr>
            <p:cNvPr id="653" name="Google Shape;653;p3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7" name="Google Shape;657;p38"/>
          <p:cNvSpPr/>
          <p:nvPr/>
        </p:nvSpPr>
        <p:spPr>
          <a:xfrm>
            <a:off x="2346808" y="1310265"/>
            <a:ext cx="288706" cy="287017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8"/>
          <p:cNvSpPr/>
          <p:nvPr/>
        </p:nvSpPr>
        <p:spPr>
          <a:xfrm>
            <a:off x="2811827" y="1324583"/>
            <a:ext cx="287844" cy="258398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8"/>
          <p:cNvSpPr/>
          <p:nvPr/>
        </p:nvSpPr>
        <p:spPr>
          <a:xfrm>
            <a:off x="3280620" y="1326685"/>
            <a:ext cx="279436" cy="25417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8"/>
          <p:cNvSpPr/>
          <p:nvPr/>
        </p:nvSpPr>
        <p:spPr>
          <a:xfrm>
            <a:off x="3754462" y="13292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1" name="Google Shape;661;p38"/>
          <p:cNvGrpSpPr/>
          <p:nvPr/>
        </p:nvGrpSpPr>
        <p:grpSpPr>
          <a:xfrm>
            <a:off x="4205464" y="1312362"/>
            <a:ext cx="287844" cy="288258"/>
            <a:chOff x="5302225" y="968375"/>
            <a:chExt cx="417650" cy="418250"/>
          </a:xfrm>
        </p:grpSpPr>
        <p:sp>
          <p:nvSpPr>
            <p:cNvPr id="662" name="Google Shape;662;p3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38"/>
          <p:cNvGrpSpPr/>
          <p:nvPr/>
        </p:nvGrpSpPr>
        <p:grpSpPr>
          <a:xfrm>
            <a:off x="4635525" y="1279953"/>
            <a:ext cx="356868" cy="347598"/>
            <a:chOff x="5926225" y="921350"/>
            <a:chExt cx="517800" cy="504350"/>
          </a:xfrm>
        </p:grpSpPr>
        <p:sp>
          <p:nvSpPr>
            <p:cNvPr id="665" name="Google Shape;665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38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668" name="Google Shape;668;p3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/>
          <p:cNvGrpSpPr/>
          <p:nvPr/>
        </p:nvGrpSpPr>
        <p:grpSpPr>
          <a:xfrm>
            <a:off x="936623" y="1805536"/>
            <a:ext cx="321512" cy="225575"/>
            <a:chOff x="559275" y="1683950"/>
            <a:chExt cx="466500" cy="327300"/>
          </a:xfrm>
        </p:grpSpPr>
        <p:sp>
          <p:nvSpPr>
            <p:cNvPr id="671" name="Google Shape;671;p3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38"/>
          <p:cNvGrpSpPr/>
          <p:nvPr/>
        </p:nvGrpSpPr>
        <p:grpSpPr>
          <a:xfrm>
            <a:off x="1401196" y="1760945"/>
            <a:ext cx="321512" cy="314775"/>
            <a:chOff x="1233350" y="1619250"/>
            <a:chExt cx="466500" cy="456725"/>
          </a:xfrm>
        </p:grpSpPr>
        <p:sp>
          <p:nvSpPr>
            <p:cNvPr id="674" name="Google Shape;674;p3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8"/>
          <p:cNvGrpSpPr/>
          <p:nvPr/>
        </p:nvGrpSpPr>
        <p:grpSpPr>
          <a:xfrm>
            <a:off x="1875865" y="1767665"/>
            <a:ext cx="301318" cy="301318"/>
            <a:chOff x="1922075" y="1629000"/>
            <a:chExt cx="437200" cy="437200"/>
          </a:xfrm>
        </p:grpSpPr>
        <p:sp>
          <p:nvSpPr>
            <p:cNvPr id="679" name="Google Shape;679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8"/>
          <p:cNvGrpSpPr/>
          <p:nvPr/>
        </p:nvGrpSpPr>
        <p:grpSpPr>
          <a:xfrm>
            <a:off x="2339180" y="1766407"/>
            <a:ext cx="303834" cy="303834"/>
            <a:chOff x="2594325" y="1627175"/>
            <a:chExt cx="440850" cy="440850"/>
          </a:xfrm>
        </p:grpSpPr>
        <p:sp>
          <p:nvSpPr>
            <p:cNvPr id="682" name="Google Shape;682;p3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Google Shape;685;p38"/>
          <p:cNvSpPr/>
          <p:nvPr/>
        </p:nvSpPr>
        <p:spPr>
          <a:xfrm>
            <a:off x="2817289" y="1779918"/>
            <a:ext cx="276921" cy="276903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6" name="Google Shape;686;p38"/>
          <p:cNvGrpSpPr/>
          <p:nvPr/>
        </p:nvGrpSpPr>
        <p:grpSpPr>
          <a:xfrm>
            <a:off x="3296944" y="1743681"/>
            <a:ext cx="246596" cy="349287"/>
            <a:chOff x="3984000" y="1594200"/>
            <a:chExt cx="357800" cy="506800"/>
          </a:xfrm>
        </p:grpSpPr>
        <p:sp>
          <p:nvSpPr>
            <p:cNvPr id="687" name="Google Shape;687;p3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38"/>
          <p:cNvGrpSpPr/>
          <p:nvPr/>
        </p:nvGrpSpPr>
        <p:grpSpPr>
          <a:xfrm>
            <a:off x="3722370" y="1818580"/>
            <a:ext cx="324889" cy="199489"/>
            <a:chOff x="4601275" y="1702875"/>
            <a:chExt cx="471400" cy="289450"/>
          </a:xfrm>
        </p:grpSpPr>
        <p:sp>
          <p:nvSpPr>
            <p:cNvPr id="690" name="Google Shape;690;p3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38"/>
          <p:cNvGrpSpPr/>
          <p:nvPr/>
        </p:nvGrpSpPr>
        <p:grpSpPr>
          <a:xfrm>
            <a:off x="4202518" y="1769767"/>
            <a:ext cx="293737" cy="297114"/>
            <a:chOff x="5297950" y="1632050"/>
            <a:chExt cx="426200" cy="431100"/>
          </a:xfrm>
        </p:grpSpPr>
        <p:sp>
          <p:nvSpPr>
            <p:cNvPr id="696" name="Google Shape;696;p3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38"/>
          <p:cNvGrpSpPr/>
          <p:nvPr/>
        </p:nvGrpSpPr>
        <p:grpSpPr>
          <a:xfrm>
            <a:off x="4666246" y="1760945"/>
            <a:ext cx="295426" cy="314775"/>
            <a:chOff x="5970800" y="1619250"/>
            <a:chExt cx="428650" cy="456725"/>
          </a:xfrm>
        </p:grpSpPr>
        <p:sp>
          <p:nvSpPr>
            <p:cNvPr id="699" name="Google Shape;699;p3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8"/>
          <p:cNvGrpSpPr/>
          <p:nvPr/>
        </p:nvGrpSpPr>
        <p:grpSpPr>
          <a:xfrm>
            <a:off x="5117362" y="1757155"/>
            <a:ext cx="331178" cy="302145"/>
            <a:chOff x="6625350" y="1613750"/>
            <a:chExt cx="480525" cy="438400"/>
          </a:xfrm>
        </p:grpSpPr>
        <p:sp>
          <p:nvSpPr>
            <p:cNvPr id="705" name="Google Shape;705;p3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38"/>
          <p:cNvGrpSpPr/>
          <p:nvPr/>
        </p:nvGrpSpPr>
        <p:grpSpPr>
          <a:xfrm>
            <a:off x="972393" y="2248658"/>
            <a:ext cx="249973" cy="268495"/>
            <a:chOff x="611175" y="2326900"/>
            <a:chExt cx="362700" cy="389575"/>
          </a:xfrm>
        </p:grpSpPr>
        <p:sp>
          <p:nvSpPr>
            <p:cNvPr id="711" name="Google Shape;711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5" name="Google Shape;715;p38"/>
          <p:cNvSpPr/>
          <p:nvPr/>
        </p:nvSpPr>
        <p:spPr>
          <a:xfrm>
            <a:off x="1430260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8"/>
          <p:cNvSpPr/>
          <p:nvPr/>
        </p:nvSpPr>
        <p:spPr>
          <a:xfrm>
            <a:off x="1894849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8"/>
          <p:cNvSpPr/>
          <p:nvPr/>
        </p:nvSpPr>
        <p:spPr>
          <a:xfrm>
            <a:off x="2359438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8" name="Google Shape;718;p38"/>
          <p:cNvGrpSpPr/>
          <p:nvPr/>
        </p:nvGrpSpPr>
        <p:grpSpPr>
          <a:xfrm>
            <a:off x="2885388" y="2205738"/>
            <a:ext cx="140562" cy="350975"/>
            <a:chOff x="3386850" y="2264625"/>
            <a:chExt cx="203950" cy="509250"/>
          </a:xfrm>
        </p:grpSpPr>
        <p:sp>
          <p:nvSpPr>
            <p:cNvPr id="719" name="Google Shape;719;p3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8"/>
          <p:cNvGrpSpPr/>
          <p:nvPr/>
        </p:nvGrpSpPr>
        <p:grpSpPr>
          <a:xfrm>
            <a:off x="3827163" y="2250346"/>
            <a:ext cx="115303" cy="261758"/>
            <a:chOff x="4753325" y="2329350"/>
            <a:chExt cx="167300" cy="379800"/>
          </a:xfrm>
        </p:grpSpPr>
        <p:sp>
          <p:nvSpPr>
            <p:cNvPr id="722" name="Google Shape;722;p3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38"/>
          <p:cNvGrpSpPr/>
          <p:nvPr/>
        </p:nvGrpSpPr>
        <p:grpSpPr>
          <a:xfrm>
            <a:off x="3360471" y="2207409"/>
            <a:ext cx="119542" cy="347615"/>
            <a:chOff x="4076175" y="2267050"/>
            <a:chExt cx="173450" cy="504375"/>
          </a:xfrm>
        </p:grpSpPr>
        <p:sp>
          <p:nvSpPr>
            <p:cNvPr id="725" name="Google Shape;725;p3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7" name="Google Shape;727;p38"/>
          <p:cNvSpPr/>
          <p:nvPr/>
        </p:nvSpPr>
        <p:spPr>
          <a:xfrm>
            <a:off x="4217793" y="2244075"/>
            <a:ext cx="263447" cy="27774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8" name="Google Shape;728;p38"/>
          <p:cNvGrpSpPr/>
          <p:nvPr/>
        </p:nvGrpSpPr>
        <p:grpSpPr>
          <a:xfrm>
            <a:off x="4669193" y="2249071"/>
            <a:ext cx="289533" cy="267651"/>
            <a:chOff x="5975075" y="2327500"/>
            <a:chExt cx="420100" cy="388350"/>
          </a:xfrm>
        </p:grpSpPr>
        <p:sp>
          <p:nvSpPr>
            <p:cNvPr id="729" name="Google Shape;729;p3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38"/>
          <p:cNvGrpSpPr/>
          <p:nvPr/>
        </p:nvGrpSpPr>
        <p:grpSpPr>
          <a:xfrm>
            <a:off x="5189728" y="2241076"/>
            <a:ext cx="177607" cy="289533"/>
            <a:chOff x="6730350" y="2315900"/>
            <a:chExt cx="257700" cy="420100"/>
          </a:xfrm>
        </p:grpSpPr>
        <p:sp>
          <p:nvSpPr>
            <p:cNvPr id="732" name="Google Shape;732;p3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38"/>
          <p:cNvGrpSpPr/>
          <p:nvPr/>
        </p:nvGrpSpPr>
        <p:grpSpPr>
          <a:xfrm>
            <a:off x="1052340" y="2683353"/>
            <a:ext cx="90078" cy="328249"/>
            <a:chOff x="727175" y="2957625"/>
            <a:chExt cx="130700" cy="476275"/>
          </a:xfrm>
        </p:grpSpPr>
        <p:sp>
          <p:nvSpPr>
            <p:cNvPr id="738" name="Google Shape;738;p3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0" name="Google Shape;740;p38"/>
          <p:cNvSpPr/>
          <p:nvPr/>
        </p:nvSpPr>
        <p:spPr>
          <a:xfrm>
            <a:off x="1888542" y="2670377"/>
            <a:ext cx="276059" cy="354335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8"/>
          <p:cNvSpPr/>
          <p:nvPr/>
        </p:nvSpPr>
        <p:spPr>
          <a:xfrm>
            <a:off x="1459724" y="26703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2" name="Google Shape;742;p38"/>
          <p:cNvGrpSpPr/>
          <p:nvPr/>
        </p:nvGrpSpPr>
        <p:grpSpPr>
          <a:xfrm>
            <a:off x="2331599" y="2693864"/>
            <a:ext cx="318996" cy="307211"/>
            <a:chOff x="2583325" y="2972875"/>
            <a:chExt cx="462850" cy="445750"/>
          </a:xfrm>
        </p:grpSpPr>
        <p:sp>
          <p:nvSpPr>
            <p:cNvPr id="743" name="Google Shape;743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38"/>
          <p:cNvGrpSpPr/>
          <p:nvPr/>
        </p:nvGrpSpPr>
        <p:grpSpPr>
          <a:xfrm>
            <a:off x="2785230" y="2739747"/>
            <a:ext cx="340878" cy="215461"/>
            <a:chOff x="3241525" y="3039450"/>
            <a:chExt cx="494600" cy="312625"/>
          </a:xfrm>
        </p:grpSpPr>
        <p:sp>
          <p:nvSpPr>
            <p:cNvPr id="746" name="Google Shape;746;p3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8" name="Google Shape;748;p38"/>
          <p:cNvSpPr/>
          <p:nvPr/>
        </p:nvSpPr>
        <p:spPr>
          <a:xfrm>
            <a:off x="3738472" y="2701099"/>
            <a:ext cx="292910" cy="292893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9" name="Google Shape;749;p38"/>
          <p:cNvGrpSpPr/>
          <p:nvPr/>
        </p:nvGrpSpPr>
        <p:grpSpPr>
          <a:xfrm>
            <a:off x="4173055" y="2717021"/>
            <a:ext cx="352664" cy="260914"/>
            <a:chOff x="5255200" y="3006475"/>
            <a:chExt cx="511700" cy="378575"/>
          </a:xfrm>
        </p:grpSpPr>
        <p:sp>
          <p:nvSpPr>
            <p:cNvPr id="750" name="Google Shape;750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38"/>
          <p:cNvGrpSpPr/>
          <p:nvPr/>
        </p:nvGrpSpPr>
        <p:grpSpPr>
          <a:xfrm>
            <a:off x="3277577" y="2701875"/>
            <a:ext cx="285329" cy="291204"/>
            <a:chOff x="3955900" y="2984500"/>
            <a:chExt cx="414000" cy="422525"/>
          </a:xfrm>
        </p:grpSpPr>
        <p:sp>
          <p:nvSpPr>
            <p:cNvPr id="753" name="Google Shape;753;p3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6" name="Google Shape;756;p38"/>
          <p:cNvSpPr/>
          <p:nvPr/>
        </p:nvSpPr>
        <p:spPr>
          <a:xfrm>
            <a:off x="939583" y="3186725"/>
            <a:ext cx="318979" cy="250817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8"/>
          <p:cNvSpPr/>
          <p:nvPr/>
        </p:nvSpPr>
        <p:spPr>
          <a:xfrm>
            <a:off x="4703007" y="2687625"/>
            <a:ext cx="222198" cy="319840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8" name="Google Shape;758;p38"/>
          <p:cNvGrpSpPr/>
          <p:nvPr/>
        </p:nvGrpSpPr>
        <p:grpSpPr>
          <a:xfrm>
            <a:off x="5169535" y="2697654"/>
            <a:ext cx="217994" cy="309744"/>
            <a:chOff x="6701050" y="2978375"/>
            <a:chExt cx="316300" cy="449425"/>
          </a:xfrm>
        </p:grpSpPr>
        <p:sp>
          <p:nvSpPr>
            <p:cNvPr id="759" name="Google Shape;759;p3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38"/>
          <p:cNvGrpSpPr/>
          <p:nvPr/>
        </p:nvGrpSpPr>
        <p:grpSpPr>
          <a:xfrm>
            <a:off x="1406658" y="3207679"/>
            <a:ext cx="310588" cy="208741"/>
            <a:chOff x="1241275" y="3718400"/>
            <a:chExt cx="450650" cy="302875"/>
          </a:xfrm>
        </p:grpSpPr>
        <p:sp>
          <p:nvSpPr>
            <p:cNvPr id="762" name="Google Shape;762;p3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38"/>
          <p:cNvGrpSpPr/>
          <p:nvPr/>
        </p:nvGrpSpPr>
        <p:grpSpPr>
          <a:xfrm>
            <a:off x="1875452" y="3191690"/>
            <a:ext cx="302145" cy="241134"/>
            <a:chOff x="1921475" y="3695200"/>
            <a:chExt cx="438400" cy="349875"/>
          </a:xfrm>
        </p:grpSpPr>
        <p:sp>
          <p:nvSpPr>
            <p:cNvPr id="767" name="Google Shape;767;p3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38"/>
          <p:cNvGrpSpPr/>
          <p:nvPr/>
        </p:nvGrpSpPr>
        <p:grpSpPr>
          <a:xfrm>
            <a:off x="2342970" y="3187899"/>
            <a:ext cx="296253" cy="248302"/>
            <a:chOff x="2599825" y="3689700"/>
            <a:chExt cx="429850" cy="360275"/>
          </a:xfrm>
        </p:grpSpPr>
        <p:sp>
          <p:nvSpPr>
            <p:cNvPr id="771" name="Google Shape;771;p3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38"/>
          <p:cNvGrpSpPr/>
          <p:nvPr/>
        </p:nvGrpSpPr>
        <p:grpSpPr>
          <a:xfrm>
            <a:off x="2821844" y="3162227"/>
            <a:ext cx="267651" cy="279436"/>
            <a:chOff x="3294650" y="3652450"/>
            <a:chExt cx="388350" cy="405450"/>
          </a:xfrm>
        </p:grpSpPr>
        <p:sp>
          <p:nvSpPr>
            <p:cNvPr id="774" name="Google Shape;774;p3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38"/>
          <p:cNvGrpSpPr/>
          <p:nvPr/>
        </p:nvGrpSpPr>
        <p:grpSpPr>
          <a:xfrm>
            <a:off x="3264121" y="3197583"/>
            <a:ext cx="312242" cy="228935"/>
            <a:chOff x="3936375" y="3703750"/>
            <a:chExt cx="453050" cy="332175"/>
          </a:xfrm>
        </p:grpSpPr>
        <p:sp>
          <p:nvSpPr>
            <p:cNvPr id="778" name="Google Shape;778;p3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38"/>
          <p:cNvGrpSpPr/>
          <p:nvPr/>
        </p:nvGrpSpPr>
        <p:grpSpPr>
          <a:xfrm>
            <a:off x="3728693" y="3197583"/>
            <a:ext cx="312242" cy="228935"/>
            <a:chOff x="4610450" y="3703750"/>
            <a:chExt cx="453050" cy="332175"/>
          </a:xfrm>
        </p:grpSpPr>
        <p:sp>
          <p:nvSpPr>
            <p:cNvPr id="784" name="Google Shape;784;p3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8"/>
          <p:cNvGrpSpPr/>
          <p:nvPr/>
        </p:nvGrpSpPr>
        <p:grpSpPr>
          <a:xfrm>
            <a:off x="4204207" y="3174443"/>
            <a:ext cx="290360" cy="275215"/>
            <a:chOff x="5300400" y="3670175"/>
            <a:chExt cx="421300" cy="399325"/>
          </a:xfrm>
        </p:grpSpPr>
        <p:sp>
          <p:nvSpPr>
            <p:cNvPr id="787" name="Google Shape;787;p3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2" name="Google Shape;792;p38"/>
          <p:cNvSpPr/>
          <p:nvPr/>
        </p:nvSpPr>
        <p:spPr>
          <a:xfrm>
            <a:off x="4652505" y="3150541"/>
            <a:ext cx="323200" cy="323183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3" name="Google Shape;793;p38"/>
          <p:cNvGrpSpPr/>
          <p:nvPr/>
        </p:nvGrpSpPr>
        <p:grpSpPr>
          <a:xfrm>
            <a:off x="5137556" y="3171066"/>
            <a:ext cx="281952" cy="281969"/>
            <a:chOff x="6654650" y="3665275"/>
            <a:chExt cx="409100" cy="409125"/>
          </a:xfrm>
        </p:grpSpPr>
        <p:sp>
          <p:nvSpPr>
            <p:cNvPr id="794" name="Google Shape;794;p3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Google Shape;796;p38"/>
          <p:cNvGrpSpPr/>
          <p:nvPr/>
        </p:nvGrpSpPr>
        <p:grpSpPr>
          <a:xfrm>
            <a:off x="944618" y="3623853"/>
            <a:ext cx="305522" cy="305540"/>
            <a:chOff x="570875" y="4322250"/>
            <a:chExt cx="443300" cy="443325"/>
          </a:xfrm>
        </p:grpSpPr>
        <p:sp>
          <p:nvSpPr>
            <p:cNvPr id="797" name="Google Shape;797;p3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1" name="Google Shape;801;p38"/>
          <p:cNvSpPr/>
          <p:nvPr/>
        </p:nvSpPr>
        <p:spPr>
          <a:xfrm>
            <a:off x="1396591" y="3683293"/>
            <a:ext cx="330782" cy="186859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2" name="Google Shape;802;p38"/>
          <p:cNvGrpSpPr/>
          <p:nvPr/>
        </p:nvGrpSpPr>
        <p:grpSpPr>
          <a:xfrm>
            <a:off x="1915425" y="3601144"/>
            <a:ext cx="222198" cy="350958"/>
            <a:chOff x="1979475" y="4289300"/>
            <a:chExt cx="322400" cy="509225"/>
          </a:xfrm>
        </p:grpSpPr>
        <p:sp>
          <p:nvSpPr>
            <p:cNvPr id="803" name="Google Shape;803;p3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" name="Google Shape;806;p38"/>
          <p:cNvGrpSpPr/>
          <p:nvPr/>
        </p:nvGrpSpPr>
        <p:grpSpPr>
          <a:xfrm>
            <a:off x="2360218" y="3605761"/>
            <a:ext cx="262172" cy="341723"/>
            <a:chOff x="2624850" y="4296000"/>
            <a:chExt cx="380400" cy="495825"/>
          </a:xfrm>
        </p:grpSpPr>
        <p:sp>
          <p:nvSpPr>
            <p:cNvPr id="807" name="Google Shape;807;p3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0" name="Google Shape;810;p38"/>
          <p:cNvSpPr/>
          <p:nvPr/>
        </p:nvSpPr>
        <p:spPr>
          <a:xfrm>
            <a:off x="3280207" y="3636581"/>
            <a:ext cx="280263" cy="2802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8"/>
          <p:cNvSpPr/>
          <p:nvPr/>
        </p:nvSpPr>
        <p:spPr>
          <a:xfrm>
            <a:off x="2815618" y="3654259"/>
            <a:ext cx="280263" cy="24492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8"/>
          <p:cNvSpPr/>
          <p:nvPr/>
        </p:nvSpPr>
        <p:spPr>
          <a:xfrm>
            <a:off x="3743521" y="3635323"/>
            <a:ext cx="282813" cy="282796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3" name="Google Shape;813;p38"/>
          <p:cNvGrpSpPr/>
          <p:nvPr/>
        </p:nvGrpSpPr>
        <p:grpSpPr>
          <a:xfrm>
            <a:off x="4187373" y="3639429"/>
            <a:ext cx="324027" cy="274388"/>
            <a:chOff x="5275975" y="4344850"/>
            <a:chExt cx="470150" cy="398125"/>
          </a:xfrm>
        </p:grpSpPr>
        <p:sp>
          <p:nvSpPr>
            <p:cNvPr id="814" name="Google Shape;814;p3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7" name="Google Shape;817;p38"/>
          <p:cNvSpPr/>
          <p:nvPr/>
        </p:nvSpPr>
        <p:spPr>
          <a:xfrm>
            <a:off x="4668495" y="3631119"/>
            <a:ext cx="291221" cy="291204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8" name="Google Shape;818;p38"/>
          <p:cNvGrpSpPr/>
          <p:nvPr/>
        </p:nvGrpSpPr>
        <p:grpSpPr>
          <a:xfrm>
            <a:off x="5129130" y="3617133"/>
            <a:ext cx="298803" cy="318979"/>
            <a:chOff x="6642425" y="4312500"/>
            <a:chExt cx="433550" cy="462825"/>
          </a:xfrm>
        </p:grpSpPr>
        <p:sp>
          <p:nvSpPr>
            <p:cNvPr id="819" name="Google Shape;819;p3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38"/>
          <p:cNvSpPr/>
          <p:nvPr/>
        </p:nvSpPr>
        <p:spPr>
          <a:xfrm>
            <a:off x="905501" y="4128100"/>
            <a:ext cx="383781" cy="226419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3" name="Google Shape;823;p38"/>
          <p:cNvGrpSpPr/>
          <p:nvPr/>
        </p:nvGrpSpPr>
        <p:grpSpPr>
          <a:xfrm>
            <a:off x="1408760" y="4090545"/>
            <a:ext cx="306367" cy="301318"/>
            <a:chOff x="1244325" y="4999400"/>
            <a:chExt cx="444525" cy="437200"/>
          </a:xfrm>
        </p:grpSpPr>
        <p:sp>
          <p:nvSpPr>
            <p:cNvPr id="824" name="Google Shape;824;p3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38"/>
          <p:cNvGrpSpPr/>
          <p:nvPr/>
        </p:nvGrpSpPr>
        <p:grpSpPr>
          <a:xfrm>
            <a:off x="1900694" y="4080861"/>
            <a:ext cx="251661" cy="320668"/>
            <a:chOff x="1958100" y="4985350"/>
            <a:chExt cx="365150" cy="465275"/>
          </a:xfrm>
        </p:grpSpPr>
        <p:sp>
          <p:nvSpPr>
            <p:cNvPr id="830" name="Google Shape;830;p3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8"/>
          <p:cNvGrpSpPr/>
          <p:nvPr/>
        </p:nvGrpSpPr>
        <p:grpSpPr>
          <a:xfrm>
            <a:off x="2346744" y="4093060"/>
            <a:ext cx="288706" cy="296683"/>
            <a:chOff x="2605300" y="5003050"/>
            <a:chExt cx="418900" cy="430475"/>
          </a:xfrm>
        </p:grpSpPr>
        <p:sp>
          <p:nvSpPr>
            <p:cNvPr id="834" name="Google Shape;834;p3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2783128" y="4099383"/>
            <a:ext cx="345082" cy="283640"/>
            <a:chOff x="3238475" y="5012225"/>
            <a:chExt cx="500700" cy="411550"/>
          </a:xfrm>
        </p:grpSpPr>
        <p:sp>
          <p:nvSpPr>
            <p:cNvPr id="838" name="Google Shape;838;p3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8"/>
          <p:cNvGrpSpPr/>
          <p:nvPr/>
        </p:nvGrpSpPr>
        <p:grpSpPr>
          <a:xfrm>
            <a:off x="3695439" y="4069076"/>
            <a:ext cx="378750" cy="344238"/>
            <a:chOff x="4562200" y="4968250"/>
            <a:chExt cx="549550" cy="499475"/>
          </a:xfrm>
        </p:grpSpPr>
        <p:sp>
          <p:nvSpPr>
            <p:cNvPr id="844" name="Google Shape;844;p3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38"/>
          <p:cNvGrpSpPr/>
          <p:nvPr/>
        </p:nvGrpSpPr>
        <p:grpSpPr>
          <a:xfrm>
            <a:off x="3288949" y="4088442"/>
            <a:ext cx="262585" cy="305092"/>
            <a:chOff x="3972400" y="4996350"/>
            <a:chExt cx="381000" cy="442675"/>
          </a:xfrm>
        </p:grpSpPr>
        <p:sp>
          <p:nvSpPr>
            <p:cNvPr id="850" name="Google Shape;850;p3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2" name="Google Shape;852;p38"/>
          <p:cNvGrpSpPr/>
          <p:nvPr/>
        </p:nvGrpSpPr>
        <p:grpSpPr>
          <a:xfrm>
            <a:off x="4163389" y="4062770"/>
            <a:ext cx="372013" cy="356851"/>
            <a:chOff x="5241175" y="4959100"/>
            <a:chExt cx="539775" cy="517775"/>
          </a:xfrm>
        </p:grpSpPr>
        <p:sp>
          <p:nvSpPr>
            <p:cNvPr id="853" name="Google Shape;853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9" name="Google Shape;859;p38"/>
          <p:cNvSpPr/>
          <p:nvPr/>
        </p:nvSpPr>
        <p:spPr>
          <a:xfrm>
            <a:off x="4650402" y="4150827"/>
            <a:ext cx="327404" cy="180967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0" name="Google Shape;860;p38"/>
          <p:cNvGrpSpPr/>
          <p:nvPr/>
        </p:nvGrpSpPr>
        <p:grpSpPr>
          <a:xfrm>
            <a:off x="5158594" y="4115786"/>
            <a:ext cx="238618" cy="274388"/>
            <a:chOff x="6685175" y="5036025"/>
            <a:chExt cx="346225" cy="398125"/>
          </a:xfrm>
        </p:grpSpPr>
        <p:sp>
          <p:nvSpPr>
            <p:cNvPr id="861" name="Google Shape;861;p3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38"/>
          <p:cNvGrpSpPr/>
          <p:nvPr/>
        </p:nvGrpSpPr>
        <p:grpSpPr>
          <a:xfrm>
            <a:off x="5997667" y="2344324"/>
            <a:ext cx="432570" cy="421334"/>
            <a:chOff x="5926225" y="921350"/>
            <a:chExt cx="517800" cy="504350"/>
          </a:xfrm>
        </p:grpSpPr>
        <p:sp>
          <p:nvSpPr>
            <p:cNvPr id="867" name="Google Shape;867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69" name="Google Shape;869;p38"/>
          <p:cNvSpPr/>
          <p:nvPr/>
        </p:nvSpPr>
        <p:spPr>
          <a:xfrm>
            <a:off x="6191588" y="2580381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0" name="Google Shape;870;p38"/>
          <p:cNvGrpSpPr/>
          <p:nvPr/>
        </p:nvGrpSpPr>
        <p:grpSpPr>
          <a:xfrm>
            <a:off x="6882655" y="2323704"/>
            <a:ext cx="432570" cy="421334"/>
            <a:chOff x="5926225" y="921350"/>
            <a:chExt cx="517800" cy="504350"/>
          </a:xfrm>
        </p:grpSpPr>
        <p:sp>
          <p:nvSpPr>
            <p:cNvPr id="871" name="Google Shape;871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3" name="Google Shape;873;p38"/>
          <p:cNvSpPr/>
          <p:nvPr/>
        </p:nvSpPr>
        <p:spPr>
          <a:xfrm>
            <a:off x="7076576" y="2559761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4" name="Google Shape;874;p38"/>
          <p:cNvGrpSpPr/>
          <p:nvPr/>
        </p:nvGrpSpPr>
        <p:grpSpPr>
          <a:xfrm>
            <a:off x="5997935" y="3072746"/>
            <a:ext cx="1075937" cy="1047989"/>
            <a:chOff x="5926225" y="921350"/>
            <a:chExt cx="517800" cy="504350"/>
          </a:xfrm>
        </p:grpSpPr>
        <p:sp>
          <p:nvSpPr>
            <p:cNvPr id="875" name="Google Shape;875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7" name="Google Shape;877;p38"/>
          <p:cNvSpPr/>
          <p:nvPr/>
        </p:nvSpPr>
        <p:spPr>
          <a:xfrm>
            <a:off x="6480248" y="3659843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8"/>
          <p:cNvSpPr txBox="1"/>
          <p:nvPr/>
        </p:nvSpPr>
        <p:spPr>
          <a:xfrm>
            <a:off x="5886625" y="7788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79" name="Google Shape;879;p3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43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4" name="Google Shape;884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85" name="Google Shape;885;p3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1" name="Google Shape;891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92" name="Google Shape;892;p3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3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6" name="Google Shape;896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97" name="Google Shape;897;p3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0" name="Google Shape;900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01" name="Google Shape;901;p3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6" name="Google Shape;906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07" name="Google Shape;907;p3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0" name="Google Shape;910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11" name="Google Shape;911;p3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3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5" name="Google Shape;915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16" name="Google Shape;916;p3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3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1" name="Google Shape;921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22" name="Google Shape;922;p3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3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8" name="Google Shape;928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29" name="Google Shape;929;p3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1" name="Google Shape;931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32" name="Google Shape;932;p3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5" name="Google Shape;935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36" name="Google Shape;936;p3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2" name="Google Shape;942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43" name="Google Shape;943;p3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3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8" name="Google Shape;948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49" name="Google Shape;949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2" name="Google Shape;952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53" name="Google Shape;953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54" name="Google Shape;954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4" name="Google Shape;964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0" name="Google Shape;970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71" name="Google Shape;971;p3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5" name="Google Shape;975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76" name="Google Shape;976;p3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3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3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1" name="Google Shape;981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82" name="Google Shape;982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8" name="Google Shape;988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89" name="Google Shape;989;p3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3" name="Google Shape;993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94" name="Google Shape;994;p3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3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3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3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8" name="Google Shape;998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99" name="Google Shape;999;p3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3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3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4" name="Google Shape;1004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05" name="Google Shape;1005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5" name="Google Shape;1015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16" name="Google Shape;1016;p3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9" name="Google Shape;1019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20" name="Google Shape;1020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30" name="Google Shape;1030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31" name="Google Shape;1031;p3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35" name="Google Shape;1035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36" name="Google Shape;1036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6" name="Google Shape;1046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47" name="Google Shape;1047;p3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4" name="Google Shape;1054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55" name="Google Shape;1055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9" name="Google Shape;1059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60" name="Google Shape;1060;p3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4" name="Google Shape;1064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65" name="Google Shape;1065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71" name="Google Shape;1071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3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7" name="Google Shape;1077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78" name="Google Shape;1078;p3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1" name="Google Shape;1081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82" name="Google Shape;1082;p3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7" name="Google Shape;1087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88" name="Google Shape;1088;p3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3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4" name="Google Shape;1094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95" name="Google Shape;1095;p3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8" name="Google Shape;1098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99" name="Google Shape;1099;p3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3" name="Google Shape;1103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04" name="Google Shape;1104;p3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0" name="Google Shape;1110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11" name="Google Shape;1111;p3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8" name="Google Shape;1118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19" name="Google Shape;1119;p3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3" name="Google Shape;1123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24" name="Google Shape;1124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7" name="Google Shape;1127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28" name="Google Shape;1128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1" name="Google Shape;1131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32" name="Google Shape;1132;p3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6" name="Google Shape;1136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37" name="Google Shape;1137;p3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1" name="Google Shape;1141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42" name="Google Shape;1142;p3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7" name="Google Shape;1147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48" name="Google Shape;1148;p3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4" name="Google Shape;1154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55" name="Google Shape;1155;p3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2" name="Google Shape;1162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63" name="Google Shape;1163;p3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5" name="Google Shape;1175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76" name="Google Shape;1176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0" name="Google Shape;1180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81" name="Google Shape;1181;p3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4" name="Google Shape;1184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85" name="Google Shape;1185;p3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1" name="Google Shape;1191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92" name="Google Shape;1192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01" name="Google Shape;1201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3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3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3" name="Google Shape;1213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14" name="Google Shape;1214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6" name="Google Shape;1226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27" name="Google Shape;1227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3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3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9" name="Google Shape;1239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40" name="Google Shape;1240;p3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3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3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3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3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3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6" name="Google Shape;1246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47" name="Google Shape;1247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2" name="Google Shape;1262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63" name="Google Shape;1263;p3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8" name="Google Shape;1268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69" name="Google Shape;1269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70" name="Google Shape;1270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3" name="Google Shape;1273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74" name="Google Shape;1274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7" name="Google Shape;1277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78" name="Google Shape;1278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" name="Google Shape;1279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" name="Google Shape;1280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1" name="Google Shape;1281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82" name="Google Shape;1282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85" name="Google Shape;1285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86" name="Google Shape;1286;p3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3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3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3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3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3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3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4" name="Google Shape;1294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95" name="Google Shape;1295;p3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3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3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3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3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3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3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3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3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3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3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3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3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3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9" name="Google Shape;1319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20" name="Google Shape;1320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21" name="Google Shape;1321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3" name="Google Shape;1323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24" name="Google Shape;1324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6" name="Google Shape;1326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27" name="Google Shape;1327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29" name="Google Shape;1329;p3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330" name="Google Shape;1330;p3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40"/>
          <p:cNvSpPr txBox="1"/>
          <p:nvPr/>
        </p:nvSpPr>
        <p:spPr>
          <a:xfrm>
            <a:off x="2621050" y="990475"/>
            <a:ext cx="56583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Now you can use any emoji as an icon!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 and you can change the color.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</a:t>
            </a:r>
            <a:r>
              <a:rPr lang="en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https://twitter.com/googledocs/status/730087240156643328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36" name="Google Shape;1336;p40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C6DAEC"/>
              </a:solidFill>
              <a:highlight>
                <a:srgbClr val="184769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37" name="Google Shape;1337;p40"/>
          <p:cNvSpPr txBox="1"/>
          <p:nvPr/>
        </p:nvSpPr>
        <p:spPr>
          <a:xfrm>
            <a:off x="11061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E1C6"/>
                </a:solidFill>
              </a:rPr>
              <a:t>😉</a:t>
            </a:r>
            <a:endParaRPr sz="9600">
              <a:solidFill>
                <a:srgbClr val="00E1C6"/>
              </a:solidFill>
            </a:endParaRPr>
          </a:p>
        </p:txBody>
      </p:sp>
      <p:sp>
        <p:nvSpPr>
          <p:cNvPr id="1338" name="Google Shape;1338;p4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3" name="Google Shape;1343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4" name="Google Shape;1344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45" name="Google Shape;1345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46" name="Google Shape;1346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47" name="Google Shape;1347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48" name="Google Shape;1348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49" name="Google Shape;1349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50" name="Google Shape;1350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1" name="Google Shape;1351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2" name="Google Shape;1352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53" name="Google Shape;1353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4" name="Google Shape;1354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5" name="Google Shape;1355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56" name="Google Shape;1356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7" name="Google Shape;1357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1850" y="238644"/>
            <a:ext cx="5638800" cy="433709"/>
          </a:xfrm>
        </p:spPr>
        <p:txBody>
          <a:bodyPr/>
          <a:lstStyle/>
          <a:p>
            <a:r>
              <a:rPr lang="en-US" dirty="0" err="1" smtClean="0">
                <a:latin typeface="Muli"/>
              </a:rPr>
              <a:t>Học</a:t>
            </a:r>
            <a:r>
              <a:rPr lang="en-US" dirty="0" smtClean="0">
                <a:latin typeface="Muli"/>
              </a:rPr>
              <a:t> </a:t>
            </a:r>
            <a:r>
              <a:rPr lang="en-US" dirty="0" err="1" smtClean="0">
                <a:latin typeface="Muli"/>
              </a:rPr>
              <a:t>viên</a:t>
            </a:r>
            <a:r>
              <a:rPr lang="en-US" dirty="0" smtClean="0">
                <a:latin typeface="Muli"/>
              </a:rPr>
              <a:t> </a:t>
            </a:r>
            <a:r>
              <a:rPr lang="en-US" dirty="0" err="1" smtClean="0">
                <a:latin typeface="Muli"/>
              </a:rPr>
              <a:t>đăng</a:t>
            </a:r>
            <a:r>
              <a:rPr lang="en-US" dirty="0" smtClean="0">
                <a:latin typeface="Muli"/>
              </a:rPr>
              <a:t> </a:t>
            </a:r>
            <a:r>
              <a:rPr lang="en-US" dirty="0" err="1" smtClean="0">
                <a:latin typeface="Muli"/>
              </a:rPr>
              <a:t>kí</a:t>
            </a:r>
            <a:r>
              <a:rPr lang="en-US" dirty="0" smtClean="0">
                <a:latin typeface="Muli"/>
              </a:rPr>
              <a:t> </a:t>
            </a:r>
            <a:r>
              <a:rPr lang="en-US" dirty="0" err="1" smtClean="0">
                <a:latin typeface="Muli"/>
              </a:rPr>
              <a:t>tài</a:t>
            </a:r>
            <a:r>
              <a:rPr lang="en-US" dirty="0" smtClean="0">
                <a:latin typeface="Muli"/>
              </a:rPr>
              <a:t> </a:t>
            </a:r>
            <a:r>
              <a:rPr lang="en-US" dirty="0" err="1" smtClean="0">
                <a:latin typeface="Muli"/>
              </a:rPr>
              <a:t>khoản</a:t>
            </a:r>
            <a:endParaRPr lang="en-US" dirty="0">
              <a:latin typeface="Mul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835" y="672353"/>
            <a:ext cx="6382871" cy="42403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61976" y="2384611"/>
            <a:ext cx="13447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latin typeface="Muli"/>
              </a:rPr>
              <a:t>BPM</a:t>
            </a:r>
            <a:endParaRPr lang="en-US" sz="3800" dirty="0">
              <a:latin typeface="Mul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3763" y="223072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16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9873" y="238644"/>
            <a:ext cx="7442462" cy="433709"/>
          </a:xfrm>
        </p:spPr>
        <p:txBody>
          <a:bodyPr/>
          <a:lstStyle/>
          <a:p>
            <a:r>
              <a:rPr lang="en-US" sz="2800" dirty="0" err="1" smtClean="0">
                <a:latin typeface="Muli"/>
              </a:rPr>
              <a:t>Học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viên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lựa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chọn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và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thanh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toán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khóa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học</a:t>
            </a:r>
            <a:endParaRPr lang="en-US" sz="2800" dirty="0">
              <a:latin typeface="Mul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1976" y="2384611"/>
            <a:ext cx="13447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latin typeface="Muli"/>
              </a:rPr>
              <a:t>BPM</a:t>
            </a:r>
            <a:endParaRPr lang="en-US" sz="3800" dirty="0">
              <a:latin typeface="Mul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3763" y="223072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622" y="672353"/>
            <a:ext cx="4821256" cy="43720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160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0776" y="238644"/>
            <a:ext cx="5870518" cy="433709"/>
          </a:xfrm>
        </p:spPr>
        <p:txBody>
          <a:bodyPr/>
          <a:lstStyle/>
          <a:p>
            <a:r>
              <a:rPr lang="en-US" dirty="0" err="1" smtClean="0">
                <a:latin typeface="Muli"/>
              </a:rPr>
              <a:t>Học</a:t>
            </a:r>
            <a:r>
              <a:rPr lang="en-US" dirty="0" smtClean="0">
                <a:latin typeface="Muli"/>
              </a:rPr>
              <a:t> </a:t>
            </a:r>
            <a:r>
              <a:rPr lang="en-US" dirty="0" err="1" smtClean="0">
                <a:latin typeface="Muli"/>
              </a:rPr>
              <a:t>viên</a:t>
            </a:r>
            <a:r>
              <a:rPr lang="en-US" dirty="0" smtClean="0">
                <a:latin typeface="Muli"/>
              </a:rPr>
              <a:t> </a:t>
            </a:r>
            <a:r>
              <a:rPr lang="en-US" dirty="0" err="1" smtClean="0">
                <a:latin typeface="Muli"/>
              </a:rPr>
              <a:t>đăng</a:t>
            </a:r>
            <a:r>
              <a:rPr lang="en-US" dirty="0" smtClean="0">
                <a:latin typeface="Muli"/>
              </a:rPr>
              <a:t> </a:t>
            </a:r>
            <a:r>
              <a:rPr lang="en-US" dirty="0" err="1" smtClean="0">
                <a:latin typeface="Muli"/>
              </a:rPr>
              <a:t>nhập</a:t>
            </a:r>
            <a:r>
              <a:rPr lang="en-US" dirty="0" smtClean="0">
                <a:latin typeface="Muli"/>
              </a:rPr>
              <a:t> </a:t>
            </a:r>
            <a:r>
              <a:rPr lang="en-US" dirty="0" err="1" smtClean="0">
                <a:latin typeface="Muli"/>
              </a:rPr>
              <a:t>và</a:t>
            </a:r>
            <a:r>
              <a:rPr lang="en-US" dirty="0" smtClean="0">
                <a:latin typeface="Muli"/>
              </a:rPr>
              <a:t> </a:t>
            </a:r>
            <a:r>
              <a:rPr lang="en-US" dirty="0" err="1" smtClean="0">
                <a:latin typeface="Muli"/>
              </a:rPr>
              <a:t>học</a:t>
            </a:r>
            <a:endParaRPr lang="en-US" dirty="0">
              <a:latin typeface="Mul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1976" y="2384611"/>
            <a:ext cx="13447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latin typeface="Muli"/>
              </a:rPr>
              <a:t>BPM</a:t>
            </a:r>
            <a:endParaRPr lang="en-US" sz="3800" dirty="0">
              <a:latin typeface="Mul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3763" y="223072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49" y="672353"/>
            <a:ext cx="5789445" cy="4365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494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4588" y="202785"/>
            <a:ext cx="6230470" cy="433709"/>
          </a:xfrm>
        </p:spPr>
        <p:txBody>
          <a:bodyPr/>
          <a:lstStyle/>
          <a:p>
            <a:r>
              <a:rPr lang="en-US" sz="2800" dirty="0" err="1" smtClean="0">
                <a:latin typeface="Muli"/>
              </a:rPr>
              <a:t>Trao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đổi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giữa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học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viên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và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giảng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viên</a:t>
            </a:r>
            <a:endParaRPr lang="en-US" sz="2800" dirty="0">
              <a:latin typeface="Mul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1976" y="2384611"/>
            <a:ext cx="13447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latin typeface="Muli"/>
              </a:rPr>
              <a:t>BPM</a:t>
            </a:r>
            <a:endParaRPr lang="en-US" sz="3800" dirty="0">
              <a:latin typeface="Mul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3763" y="223072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918" y="842682"/>
            <a:ext cx="5624382" cy="4123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164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1106" y="202785"/>
            <a:ext cx="4894730" cy="433709"/>
          </a:xfrm>
        </p:spPr>
        <p:txBody>
          <a:bodyPr/>
          <a:lstStyle/>
          <a:p>
            <a:pPr algn="ctr"/>
            <a:r>
              <a:rPr lang="en-US" sz="2800" dirty="0" err="1" smtClean="0">
                <a:latin typeface="Muli"/>
              </a:rPr>
              <a:t>Khởi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tọa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khóa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học</a:t>
            </a:r>
            <a:endParaRPr lang="en-US" sz="2800" dirty="0">
              <a:latin typeface="Mul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1976" y="2384611"/>
            <a:ext cx="13447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latin typeface="Muli"/>
              </a:rPr>
              <a:t>BPM</a:t>
            </a:r>
            <a:endParaRPr lang="en-US" sz="3800" dirty="0">
              <a:latin typeface="Mul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3763" y="223072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247" y="636494"/>
            <a:ext cx="3263152" cy="4405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408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1031</Words>
  <Application>Microsoft Office PowerPoint</Application>
  <PresentationFormat>On-screen Show (16:9)</PresentationFormat>
  <Paragraphs>218</Paragraphs>
  <Slides>46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Muli</vt:lpstr>
      <vt:lpstr>Helvetica Neue</vt:lpstr>
      <vt:lpstr>Arial</vt:lpstr>
      <vt:lpstr>Calibri</vt:lpstr>
      <vt:lpstr>Nixie One</vt:lpstr>
      <vt:lpstr>Montserrat</vt:lpstr>
      <vt:lpstr>Imogen template</vt:lpstr>
      <vt:lpstr>Webstie Kinh Doanh Khóa Học Trực Tuyến Đơn Giản</vt:lpstr>
      <vt:lpstr>Thành viên</vt:lpstr>
      <vt:lpstr>Nội Dung:</vt:lpstr>
      <vt:lpstr>Transition headline</vt:lpstr>
      <vt:lpstr>Học viên đăng kí tài khoản</vt:lpstr>
      <vt:lpstr>Học viên lựa chọn và thanh toán khóa học</vt:lpstr>
      <vt:lpstr>Học viên đăng nhập và học</vt:lpstr>
      <vt:lpstr>Trao đổi giữa học viên và giảng viên</vt:lpstr>
      <vt:lpstr>Khởi tọa khóa học</vt:lpstr>
      <vt:lpstr>Giảng viên quản lý khóa học</vt:lpstr>
      <vt:lpstr>Báo cáo doanh thu</vt:lpstr>
      <vt:lpstr>Quản lý học viên</vt:lpstr>
      <vt:lpstr>PowerPoint Presentation</vt:lpstr>
      <vt:lpstr>Mô hình thực thể kết hợp</vt:lpstr>
      <vt:lpstr>This is a slide title</vt:lpstr>
      <vt:lpstr>Mức ngữ cảnh</vt:lpstr>
      <vt:lpstr>Phân rã cấp1 (mức đỉnh)</vt:lpstr>
      <vt:lpstr>Phân rã cấp 2 quản lý học viên</vt:lpstr>
      <vt:lpstr>Phân rã cấp 2 quản lý giáo viên</vt:lpstr>
      <vt:lpstr>Phân rã cấp 2 quản lý khóa học</vt:lpstr>
      <vt:lpstr>BIG concept</vt:lpstr>
      <vt:lpstr>Phân rã cấp 2 quản lý khóa học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 Whoa! That’s a big number, aren’t you proud?</vt:lpstr>
      <vt:lpstr>89,526,124$</vt:lpstr>
      <vt:lpstr>Our process is easy</vt:lpstr>
      <vt:lpstr>Our sales funnel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Kinh Doanh Khóa Học Trực Tuyến Đơn Giảng</dc:title>
  <cp:lastModifiedBy>Lanh Nguyen</cp:lastModifiedBy>
  <cp:revision>15</cp:revision>
  <dcterms:modified xsi:type="dcterms:W3CDTF">2020-07-23T10:19:47Z</dcterms:modified>
</cp:coreProperties>
</file>