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E857-F8A0-9E48-B718-008D120A53B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5D3A6-9B27-974F-9FD0-761419C6D0A7}">
      <dgm:prSet phldrT="[Text]"/>
      <dgm:spPr/>
      <dgm:t>
        <a:bodyPr/>
        <a:lstStyle/>
        <a:p>
          <a:r>
            <a:rPr lang="en-US" dirty="0"/>
            <a:t>Project Structure</a:t>
          </a:r>
        </a:p>
      </dgm:t>
    </dgm:pt>
    <dgm:pt modelId="{AF3A571E-A0C4-5C4A-95A9-851750F3FC95}" type="parTrans" cxnId="{3288338F-09DF-0842-A29F-A173199AE806}">
      <dgm:prSet/>
      <dgm:spPr/>
      <dgm:t>
        <a:bodyPr/>
        <a:lstStyle/>
        <a:p>
          <a:endParaRPr lang="en-US"/>
        </a:p>
      </dgm:t>
    </dgm:pt>
    <dgm:pt modelId="{B2B87CB8-01E5-F842-8915-22C1E1B9A990}" type="sibTrans" cxnId="{3288338F-09DF-0842-A29F-A173199AE806}">
      <dgm:prSet/>
      <dgm:spPr/>
      <dgm:t>
        <a:bodyPr/>
        <a:lstStyle/>
        <a:p>
          <a:endParaRPr lang="en-US"/>
        </a:p>
      </dgm:t>
    </dgm:pt>
    <dgm:pt modelId="{51FC17B3-EFB5-314F-9933-DB7A845FD475}">
      <dgm:prSet phldrT="[Text]"/>
      <dgm:spPr/>
      <dgm:t>
        <a:bodyPr/>
        <a:lstStyle/>
        <a:p>
          <a:r>
            <a:rPr lang="en-US" dirty="0" err="1"/>
            <a:t>menucrawler</a:t>
          </a:r>
          <a:endParaRPr lang="en-US" dirty="0"/>
        </a:p>
      </dgm:t>
    </dgm:pt>
    <dgm:pt modelId="{A44F798F-2E67-C349-8E77-0479D0C82520}" type="parTrans" cxnId="{A62386D2-9660-D141-A3D5-45D2E752B443}">
      <dgm:prSet/>
      <dgm:spPr/>
      <dgm:t>
        <a:bodyPr/>
        <a:lstStyle/>
        <a:p>
          <a:endParaRPr lang="en-US"/>
        </a:p>
      </dgm:t>
    </dgm:pt>
    <dgm:pt modelId="{F7995FED-4C31-814A-9716-E80E2D600C35}" type="sibTrans" cxnId="{A62386D2-9660-D141-A3D5-45D2E752B443}">
      <dgm:prSet/>
      <dgm:spPr/>
      <dgm:t>
        <a:bodyPr/>
        <a:lstStyle/>
        <a:p>
          <a:endParaRPr lang="en-US"/>
        </a:p>
      </dgm:t>
    </dgm:pt>
    <dgm:pt modelId="{09FEC02B-41D7-FF40-9602-20C8D6A1C5CC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AC411CF6-5ACF-184B-AD3C-13C4E7F5CAEA}" type="parTrans" cxnId="{BB9875FC-D553-014F-829E-41CB64644131}">
      <dgm:prSet/>
      <dgm:spPr/>
      <dgm:t>
        <a:bodyPr/>
        <a:lstStyle/>
        <a:p>
          <a:endParaRPr lang="en-US"/>
        </a:p>
      </dgm:t>
    </dgm:pt>
    <dgm:pt modelId="{6588EAC6-5B87-584D-9B67-A792C25C594B}" type="sibTrans" cxnId="{BB9875FC-D553-014F-829E-41CB64644131}">
      <dgm:prSet/>
      <dgm:spPr/>
      <dgm:t>
        <a:bodyPr/>
        <a:lstStyle/>
        <a:p>
          <a:endParaRPr lang="en-US"/>
        </a:p>
      </dgm:t>
    </dgm:pt>
    <dgm:pt modelId="{4F26461F-F264-5F49-BABB-2B470F012FF6}">
      <dgm:prSet phldrT="[Text]"/>
      <dgm:spPr/>
      <dgm:t>
        <a:bodyPr/>
        <a:lstStyle/>
        <a:p>
          <a:r>
            <a:rPr lang="en-US" dirty="0"/>
            <a:t>final results</a:t>
          </a:r>
        </a:p>
      </dgm:t>
    </dgm:pt>
    <dgm:pt modelId="{ED123E31-A509-BD4B-B8DF-3251C775A127}" type="parTrans" cxnId="{C4B4F383-0542-C94B-9603-42915DA9A15A}">
      <dgm:prSet/>
      <dgm:spPr/>
      <dgm:t>
        <a:bodyPr/>
        <a:lstStyle/>
        <a:p>
          <a:endParaRPr lang="en-US"/>
        </a:p>
      </dgm:t>
    </dgm:pt>
    <dgm:pt modelId="{F330C4E2-E831-4247-99D3-0B7442BC41E3}" type="sibTrans" cxnId="{C4B4F383-0542-C94B-9603-42915DA9A15A}">
      <dgm:prSet/>
      <dgm:spPr/>
      <dgm:t>
        <a:bodyPr/>
        <a:lstStyle/>
        <a:p>
          <a:endParaRPr lang="en-US"/>
        </a:p>
      </dgm:t>
    </dgm:pt>
    <dgm:pt modelId="{F9887164-22FD-A448-997A-AE403A2C981F}">
      <dgm:prSet phldrT="[Text]"/>
      <dgm:spPr/>
      <dgm:t>
        <a:bodyPr/>
        <a:lstStyle/>
        <a:p>
          <a:r>
            <a:rPr lang="en-US" dirty="0"/>
            <a:t>Spiders</a:t>
          </a:r>
        </a:p>
      </dgm:t>
    </dgm:pt>
    <dgm:pt modelId="{C71DCAC0-7AF9-E74B-8B1B-6464CE0DE2C7}" type="parTrans" cxnId="{BD96C7C6-1601-C246-98BE-7478D43B5083}">
      <dgm:prSet/>
      <dgm:spPr/>
      <dgm:t>
        <a:bodyPr/>
        <a:lstStyle/>
        <a:p>
          <a:endParaRPr lang="en-US"/>
        </a:p>
      </dgm:t>
    </dgm:pt>
    <dgm:pt modelId="{81C47757-CE14-E24E-B8F8-9FCEE9EF8EA0}" type="sibTrans" cxnId="{BD96C7C6-1601-C246-98BE-7478D43B5083}">
      <dgm:prSet/>
      <dgm:spPr/>
      <dgm:t>
        <a:bodyPr/>
        <a:lstStyle/>
        <a:p>
          <a:endParaRPr lang="en-US"/>
        </a:p>
      </dgm:t>
    </dgm:pt>
    <dgm:pt modelId="{66CFFD61-7737-1C4F-ACF8-260240ECFBA1}">
      <dgm:prSet phldrT="[Text]"/>
      <dgm:spPr/>
      <dgm:t>
        <a:bodyPr/>
        <a:lstStyle/>
        <a:p>
          <a:r>
            <a:rPr lang="en-US" dirty="0"/>
            <a:t>log</a:t>
          </a:r>
        </a:p>
      </dgm:t>
    </dgm:pt>
    <dgm:pt modelId="{D1EE5B23-769D-4245-BCB3-ACB89F4D28E3}" type="parTrans" cxnId="{F897BE3B-2AA6-E844-8406-CCFB25978BF4}">
      <dgm:prSet/>
      <dgm:spPr/>
      <dgm:t>
        <a:bodyPr/>
        <a:lstStyle/>
        <a:p>
          <a:endParaRPr lang="en-US"/>
        </a:p>
      </dgm:t>
    </dgm:pt>
    <dgm:pt modelId="{5A5DDA89-A709-8449-9310-FAE35B28E55F}" type="sibTrans" cxnId="{F897BE3B-2AA6-E844-8406-CCFB25978BF4}">
      <dgm:prSet/>
      <dgm:spPr/>
      <dgm:t>
        <a:bodyPr/>
        <a:lstStyle/>
        <a:p>
          <a:endParaRPr lang="en-US"/>
        </a:p>
      </dgm:t>
    </dgm:pt>
    <dgm:pt modelId="{2085EB49-5AC7-B647-9026-33BA99F40908}">
      <dgm:prSet phldrT="[Text]"/>
      <dgm:spPr/>
      <dgm:t>
        <a:bodyPr/>
        <a:lstStyle/>
        <a:p>
          <a:r>
            <a:rPr lang="en-US"/>
            <a:t>sample</a:t>
          </a:r>
          <a:endParaRPr lang="en-US" dirty="0"/>
        </a:p>
      </dgm:t>
    </dgm:pt>
    <dgm:pt modelId="{2E64BF95-7BD5-404F-BE14-69C5D72E4C8E}" type="parTrans" cxnId="{E576C90A-2635-944F-9CC0-849BA404F846}">
      <dgm:prSet/>
      <dgm:spPr/>
      <dgm:t>
        <a:bodyPr/>
        <a:lstStyle/>
        <a:p>
          <a:endParaRPr lang="en-US"/>
        </a:p>
      </dgm:t>
    </dgm:pt>
    <dgm:pt modelId="{4885D309-17FC-594A-A200-1199FB08B291}" type="sibTrans" cxnId="{E576C90A-2635-944F-9CC0-849BA404F846}">
      <dgm:prSet/>
      <dgm:spPr/>
      <dgm:t>
        <a:bodyPr/>
        <a:lstStyle/>
        <a:p>
          <a:endParaRPr lang="en-US"/>
        </a:p>
      </dgm:t>
    </dgm:pt>
    <dgm:pt modelId="{0F1C33F6-76A3-5646-B050-BD79771008F4}" type="pres">
      <dgm:prSet presAssocID="{A1B1E857-F8A0-9E48-B718-008D120A53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0EBF35-D5B0-F642-99E4-638F6564AB61}" type="pres">
      <dgm:prSet presAssocID="{E735D3A6-9B27-974F-9FD0-761419C6D0A7}" presName="root1" presStyleCnt="0"/>
      <dgm:spPr/>
    </dgm:pt>
    <dgm:pt modelId="{A078DA57-8929-864A-8809-3473393916B1}" type="pres">
      <dgm:prSet presAssocID="{E735D3A6-9B27-974F-9FD0-761419C6D0A7}" presName="LevelOneTextNode" presStyleLbl="node0" presStyleIdx="0" presStyleCnt="1" custScaleX="232580" custLinFactX="-3848" custLinFactNeighborX="-100000" custLinFactNeighborY="-40524">
        <dgm:presLayoutVars>
          <dgm:chPref val="3"/>
        </dgm:presLayoutVars>
      </dgm:prSet>
      <dgm:spPr/>
    </dgm:pt>
    <dgm:pt modelId="{9CBFFA71-BD8C-A34D-8F5A-69036777E097}" type="pres">
      <dgm:prSet presAssocID="{E735D3A6-9B27-974F-9FD0-761419C6D0A7}" presName="level2hierChild" presStyleCnt="0"/>
      <dgm:spPr/>
    </dgm:pt>
    <dgm:pt modelId="{A0A9438E-E0D1-5F47-93FB-5A848D503050}" type="pres">
      <dgm:prSet presAssocID="{A44F798F-2E67-C349-8E77-0479D0C82520}" presName="conn2-1" presStyleLbl="parChTrans1D2" presStyleIdx="0" presStyleCnt="3"/>
      <dgm:spPr/>
    </dgm:pt>
    <dgm:pt modelId="{F08988F6-76E9-0F44-B66C-A8CBDC37165A}" type="pres">
      <dgm:prSet presAssocID="{A44F798F-2E67-C349-8E77-0479D0C82520}" presName="connTx" presStyleLbl="parChTrans1D2" presStyleIdx="0" presStyleCnt="3"/>
      <dgm:spPr/>
    </dgm:pt>
    <dgm:pt modelId="{743DB6A2-E566-644B-9BDE-400372F7AC9F}" type="pres">
      <dgm:prSet presAssocID="{51FC17B3-EFB5-314F-9933-DB7A845FD475}" presName="root2" presStyleCnt="0"/>
      <dgm:spPr/>
    </dgm:pt>
    <dgm:pt modelId="{DA94FFF9-F5A9-4346-8A98-3622D9999BB9}" type="pres">
      <dgm:prSet presAssocID="{51FC17B3-EFB5-314F-9933-DB7A845FD475}" presName="LevelTwoTextNode" presStyleLbl="node2" presStyleIdx="0" presStyleCnt="3">
        <dgm:presLayoutVars>
          <dgm:chPref val="3"/>
        </dgm:presLayoutVars>
      </dgm:prSet>
      <dgm:spPr/>
    </dgm:pt>
    <dgm:pt modelId="{61216B80-58CD-DD41-9836-7CE1854B4629}" type="pres">
      <dgm:prSet presAssocID="{51FC17B3-EFB5-314F-9933-DB7A845FD475}" presName="level3hierChild" presStyleCnt="0"/>
      <dgm:spPr/>
    </dgm:pt>
    <dgm:pt modelId="{FDD31C97-F278-B148-8C04-3A34BA800C07}" type="pres">
      <dgm:prSet presAssocID="{C71DCAC0-7AF9-E74B-8B1B-6464CE0DE2C7}" presName="conn2-1" presStyleLbl="parChTrans1D3" presStyleIdx="0" presStyleCnt="3"/>
      <dgm:spPr/>
    </dgm:pt>
    <dgm:pt modelId="{06204D64-8385-DF44-B5B9-F52B85E11F93}" type="pres">
      <dgm:prSet presAssocID="{C71DCAC0-7AF9-E74B-8B1B-6464CE0DE2C7}" presName="connTx" presStyleLbl="parChTrans1D3" presStyleIdx="0" presStyleCnt="3"/>
      <dgm:spPr/>
    </dgm:pt>
    <dgm:pt modelId="{929351BF-6750-6C43-9474-17C653905BC6}" type="pres">
      <dgm:prSet presAssocID="{F9887164-22FD-A448-997A-AE403A2C981F}" presName="root2" presStyleCnt="0"/>
      <dgm:spPr/>
    </dgm:pt>
    <dgm:pt modelId="{72E12681-110B-D449-9A4B-B917392A3E9D}" type="pres">
      <dgm:prSet presAssocID="{F9887164-22FD-A448-997A-AE403A2C981F}" presName="LevelTwoTextNode" presStyleLbl="node3" presStyleIdx="0" presStyleCnt="3">
        <dgm:presLayoutVars>
          <dgm:chPref val="3"/>
        </dgm:presLayoutVars>
      </dgm:prSet>
      <dgm:spPr/>
    </dgm:pt>
    <dgm:pt modelId="{B67A48A8-133C-734D-BBEA-DB9C0DE4F2F0}" type="pres">
      <dgm:prSet presAssocID="{F9887164-22FD-A448-997A-AE403A2C981F}" presName="level3hierChild" presStyleCnt="0"/>
      <dgm:spPr/>
    </dgm:pt>
    <dgm:pt modelId="{A8F266E2-3DFE-E447-A6A0-D2C77F13519B}" type="pres">
      <dgm:prSet presAssocID="{D1EE5B23-769D-4245-BCB3-ACB89F4D28E3}" presName="conn2-1" presStyleLbl="parChTrans1D3" presStyleIdx="1" presStyleCnt="3"/>
      <dgm:spPr/>
    </dgm:pt>
    <dgm:pt modelId="{2B1B1E4E-03CD-BF4F-A931-8C974B047729}" type="pres">
      <dgm:prSet presAssocID="{D1EE5B23-769D-4245-BCB3-ACB89F4D28E3}" presName="connTx" presStyleLbl="parChTrans1D3" presStyleIdx="1" presStyleCnt="3"/>
      <dgm:spPr/>
    </dgm:pt>
    <dgm:pt modelId="{C54E2952-1C7C-C248-ACDF-DC21164CA16F}" type="pres">
      <dgm:prSet presAssocID="{66CFFD61-7737-1C4F-ACF8-260240ECFBA1}" presName="root2" presStyleCnt="0"/>
      <dgm:spPr/>
    </dgm:pt>
    <dgm:pt modelId="{4F4BF134-DE12-D04C-85F2-331D694A21E0}" type="pres">
      <dgm:prSet presAssocID="{66CFFD61-7737-1C4F-ACF8-260240ECFBA1}" presName="LevelTwoTextNode" presStyleLbl="node3" presStyleIdx="1" presStyleCnt="3">
        <dgm:presLayoutVars>
          <dgm:chPref val="3"/>
        </dgm:presLayoutVars>
      </dgm:prSet>
      <dgm:spPr/>
    </dgm:pt>
    <dgm:pt modelId="{3244F900-8C3C-4545-9FFD-84E56792EF19}" type="pres">
      <dgm:prSet presAssocID="{66CFFD61-7737-1C4F-ACF8-260240ECFBA1}" presName="level3hierChild" presStyleCnt="0"/>
      <dgm:spPr/>
    </dgm:pt>
    <dgm:pt modelId="{1BA4FC9C-250B-0D44-8D4C-F27E23CD4565}" type="pres">
      <dgm:prSet presAssocID="{AC411CF6-5ACF-184B-AD3C-13C4E7F5CAEA}" presName="conn2-1" presStyleLbl="parChTrans1D2" presStyleIdx="1" presStyleCnt="3"/>
      <dgm:spPr/>
    </dgm:pt>
    <dgm:pt modelId="{796E758C-026E-9647-B1D5-148E1F6849E6}" type="pres">
      <dgm:prSet presAssocID="{AC411CF6-5ACF-184B-AD3C-13C4E7F5CAEA}" presName="connTx" presStyleLbl="parChTrans1D2" presStyleIdx="1" presStyleCnt="3"/>
      <dgm:spPr/>
    </dgm:pt>
    <dgm:pt modelId="{6906E224-2FAB-6B47-A0F1-CDCE53D833AB}" type="pres">
      <dgm:prSet presAssocID="{09FEC02B-41D7-FF40-9602-20C8D6A1C5CC}" presName="root2" presStyleCnt="0"/>
      <dgm:spPr/>
    </dgm:pt>
    <dgm:pt modelId="{98E179C3-ADAF-D043-87D1-64E67A459E09}" type="pres">
      <dgm:prSet presAssocID="{09FEC02B-41D7-FF40-9602-20C8D6A1C5CC}" presName="LevelTwoTextNode" presStyleLbl="node2" presStyleIdx="1" presStyleCnt="3">
        <dgm:presLayoutVars>
          <dgm:chPref val="3"/>
        </dgm:presLayoutVars>
      </dgm:prSet>
      <dgm:spPr/>
    </dgm:pt>
    <dgm:pt modelId="{73D10B05-D4AE-FF46-A20A-2A087FC81D83}" type="pres">
      <dgm:prSet presAssocID="{09FEC02B-41D7-FF40-9602-20C8D6A1C5CC}" presName="level3hierChild" presStyleCnt="0"/>
      <dgm:spPr/>
    </dgm:pt>
    <dgm:pt modelId="{6096E6B4-7682-2244-A3DD-DD87D73AE3FD}" type="pres">
      <dgm:prSet presAssocID="{2E64BF95-7BD5-404F-BE14-69C5D72E4C8E}" presName="conn2-1" presStyleLbl="parChTrans1D3" presStyleIdx="2" presStyleCnt="3"/>
      <dgm:spPr/>
    </dgm:pt>
    <dgm:pt modelId="{28157681-0F30-0941-87A1-DC79D4A46E5A}" type="pres">
      <dgm:prSet presAssocID="{2E64BF95-7BD5-404F-BE14-69C5D72E4C8E}" presName="connTx" presStyleLbl="parChTrans1D3" presStyleIdx="2" presStyleCnt="3"/>
      <dgm:spPr/>
    </dgm:pt>
    <dgm:pt modelId="{DF4458AD-93F4-DC44-B79F-780A79E003C5}" type="pres">
      <dgm:prSet presAssocID="{2085EB49-5AC7-B647-9026-33BA99F40908}" presName="root2" presStyleCnt="0"/>
      <dgm:spPr/>
    </dgm:pt>
    <dgm:pt modelId="{3C9E13DE-98A5-7847-A057-CE7CCBCCA129}" type="pres">
      <dgm:prSet presAssocID="{2085EB49-5AC7-B647-9026-33BA99F40908}" presName="LevelTwoTextNode" presStyleLbl="node3" presStyleIdx="2" presStyleCnt="3">
        <dgm:presLayoutVars>
          <dgm:chPref val="3"/>
        </dgm:presLayoutVars>
      </dgm:prSet>
      <dgm:spPr/>
    </dgm:pt>
    <dgm:pt modelId="{CB0B0129-A4FD-3147-8200-E259496E9C0F}" type="pres">
      <dgm:prSet presAssocID="{2085EB49-5AC7-B647-9026-33BA99F40908}" presName="level3hierChild" presStyleCnt="0"/>
      <dgm:spPr/>
    </dgm:pt>
    <dgm:pt modelId="{55826500-62C9-FC45-A098-A9BBAADA88B4}" type="pres">
      <dgm:prSet presAssocID="{ED123E31-A509-BD4B-B8DF-3251C775A127}" presName="conn2-1" presStyleLbl="parChTrans1D2" presStyleIdx="2" presStyleCnt="3"/>
      <dgm:spPr/>
    </dgm:pt>
    <dgm:pt modelId="{26B74F73-8D1E-F447-B90A-032E38B50A48}" type="pres">
      <dgm:prSet presAssocID="{ED123E31-A509-BD4B-B8DF-3251C775A127}" presName="connTx" presStyleLbl="parChTrans1D2" presStyleIdx="2" presStyleCnt="3"/>
      <dgm:spPr/>
    </dgm:pt>
    <dgm:pt modelId="{0666B79E-2AD7-6B4B-9298-BA0A028A11A3}" type="pres">
      <dgm:prSet presAssocID="{4F26461F-F264-5F49-BABB-2B470F012FF6}" presName="root2" presStyleCnt="0"/>
      <dgm:spPr/>
    </dgm:pt>
    <dgm:pt modelId="{D49C6932-3221-BE4E-B8B3-4E633568D6B8}" type="pres">
      <dgm:prSet presAssocID="{4F26461F-F264-5F49-BABB-2B470F012FF6}" presName="LevelTwoTextNode" presStyleLbl="node2" presStyleIdx="2" presStyleCnt="3">
        <dgm:presLayoutVars>
          <dgm:chPref val="3"/>
        </dgm:presLayoutVars>
      </dgm:prSet>
      <dgm:spPr/>
    </dgm:pt>
    <dgm:pt modelId="{93B38113-2D0F-4948-909B-443916649670}" type="pres">
      <dgm:prSet presAssocID="{4F26461F-F264-5F49-BABB-2B470F012FF6}" presName="level3hierChild" presStyleCnt="0"/>
      <dgm:spPr/>
    </dgm:pt>
  </dgm:ptLst>
  <dgm:cxnLst>
    <dgm:cxn modelId="{B9AF0F00-E46F-BF4A-942F-B6B7415B4F9F}" type="presOf" srcId="{E735D3A6-9B27-974F-9FD0-761419C6D0A7}" destId="{A078DA57-8929-864A-8809-3473393916B1}" srcOrd="0" destOrd="0" presId="urn:microsoft.com/office/officeart/2008/layout/HorizontalMultiLevelHierarchy"/>
    <dgm:cxn modelId="{E576C90A-2635-944F-9CC0-849BA404F846}" srcId="{09FEC02B-41D7-FF40-9602-20C8D6A1C5CC}" destId="{2085EB49-5AC7-B647-9026-33BA99F40908}" srcOrd="0" destOrd="0" parTransId="{2E64BF95-7BD5-404F-BE14-69C5D72E4C8E}" sibTransId="{4885D309-17FC-594A-A200-1199FB08B291}"/>
    <dgm:cxn modelId="{E1E75110-3CE1-7A47-9502-674C736BFB75}" type="presOf" srcId="{2E64BF95-7BD5-404F-BE14-69C5D72E4C8E}" destId="{6096E6B4-7682-2244-A3DD-DD87D73AE3FD}" srcOrd="0" destOrd="0" presId="urn:microsoft.com/office/officeart/2008/layout/HorizontalMultiLevelHierarchy"/>
    <dgm:cxn modelId="{11A0A817-4EAF-AF4C-9944-14673B0CCB46}" type="presOf" srcId="{ED123E31-A509-BD4B-B8DF-3251C775A127}" destId="{26B74F73-8D1E-F447-B90A-032E38B50A48}" srcOrd="1" destOrd="0" presId="urn:microsoft.com/office/officeart/2008/layout/HorizontalMultiLevelHierarchy"/>
    <dgm:cxn modelId="{45489D1D-21E5-0349-840C-31D69F91D0E0}" type="presOf" srcId="{AC411CF6-5ACF-184B-AD3C-13C4E7F5CAEA}" destId="{796E758C-026E-9647-B1D5-148E1F6849E6}" srcOrd="1" destOrd="0" presId="urn:microsoft.com/office/officeart/2008/layout/HorizontalMultiLevelHierarchy"/>
    <dgm:cxn modelId="{A49EB620-88D0-CC49-B264-5A1BB16EDA43}" type="presOf" srcId="{C71DCAC0-7AF9-E74B-8B1B-6464CE0DE2C7}" destId="{FDD31C97-F278-B148-8C04-3A34BA800C07}" srcOrd="0" destOrd="0" presId="urn:microsoft.com/office/officeart/2008/layout/HorizontalMultiLevelHierarchy"/>
    <dgm:cxn modelId="{0C753A24-6224-6140-8C29-6770CA54629B}" type="presOf" srcId="{AC411CF6-5ACF-184B-AD3C-13C4E7F5CAEA}" destId="{1BA4FC9C-250B-0D44-8D4C-F27E23CD4565}" srcOrd="0" destOrd="0" presId="urn:microsoft.com/office/officeart/2008/layout/HorizontalMultiLevelHierarchy"/>
    <dgm:cxn modelId="{C4B6603B-837F-DB43-A763-B32EDB5698AC}" type="presOf" srcId="{F9887164-22FD-A448-997A-AE403A2C981F}" destId="{72E12681-110B-D449-9A4B-B917392A3E9D}" srcOrd="0" destOrd="0" presId="urn:microsoft.com/office/officeart/2008/layout/HorizontalMultiLevelHierarchy"/>
    <dgm:cxn modelId="{F897BE3B-2AA6-E844-8406-CCFB25978BF4}" srcId="{51FC17B3-EFB5-314F-9933-DB7A845FD475}" destId="{66CFFD61-7737-1C4F-ACF8-260240ECFBA1}" srcOrd="1" destOrd="0" parTransId="{D1EE5B23-769D-4245-BCB3-ACB89F4D28E3}" sibTransId="{5A5DDA89-A709-8449-9310-FAE35B28E55F}"/>
    <dgm:cxn modelId="{9F772F3C-212D-C84D-ADB5-A47CFF92ACEE}" type="presOf" srcId="{A44F798F-2E67-C349-8E77-0479D0C82520}" destId="{F08988F6-76E9-0F44-B66C-A8CBDC37165A}" srcOrd="1" destOrd="0" presId="urn:microsoft.com/office/officeart/2008/layout/HorizontalMultiLevelHierarchy"/>
    <dgm:cxn modelId="{9F886D49-1639-F546-9FF9-12D64E1A6FBF}" type="presOf" srcId="{A1B1E857-F8A0-9E48-B718-008D120A53BE}" destId="{0F1C33F6-76A3-5646-B050-BD79771008F4}" srcOrd="0" destOrd="0" presId="urn:microsoft.com/office/officeart/2008/layout/HorizontalMultiLevelHierarchy"/>
    <dgm:cxn modelId="{E07C0754-C316-F643-8CC5-A0B25EB3C669}" type="presOf" srcId="{09FEC02B-41D7-FF40-9602-20C8D6A1C5CC}" destId="{98E179C3-ADAF-D043-87D1-64E67A459E09}" srcOrd="0" destOrd="0" presId="urn:microsoft.com/office/officeart/2008/layout/HorizontalMultiLevelHierarchy"/>
    <dgm:cxn modelId="{E220DD57-D1AE-644C-A584-BA7D12BF50C8}" type="presOf" srcId="{D1EE5B23-769D-4245-BCB3-ACB89F4D28E3}" destId="{2B1B1E4E-03CD-BF4F-A931-8C974B047729}" srcOrd="1" destOrd="0" presId="urn:microsoft.com/office/officeart/2008/layout/HorizontalMultiLevelHierarchy"/>
    <dgm:cxn modelId="{AF58EF69-A120-214F-AE9B-DCB2092A17FF}" type="presOf" srcId="{2085EB49-5AC7-B647-9026-33BA99F40908}" destId="{3C9E13DE-98A5-7847-A057-CE7CCBCCA129}" srcOrd="0" destOrd="0" presId="urn:microsoft.com/office/officeart/2008/layout/HorizontalMultiLevelHierarchy"/>
    <dgm:cxn modelId="{C4B4F383-0542-C94B-9603-42915DA9A15A}" srcId="{E735D3A6-9B27-974F-9FD0-761419C6D0A7}" destId="{4F26461F-F264-5F49-BABB-2B470F012FF6}" srcOrd="2" destOrd="0" parTransId="{ED123E31-A509-BD4B-B8DF-3251C775A127}" sibTransId="{F330C4E2-E831-4247-99D3-0B7442BC41E3}"/>
    <dgm:cxn modelId="{CD07E189-D37D-6042-BEF7-0E2927F60B6F}" type="presOf" srcId="{ED123E31-A509-BD4B-B8DF-3251C775A127}" destId="{55826500-62C9-FC45-A098-A9BBAADA88B4}" srcOrd="0" destOrd="0" presId="urn:microsoft.com/office/officeart/2008/layout/HorizontalMultiLevelHierarchy"/>
    <dgm:cxn modelId="{3288338F-09DF-0842-A29F-A173199AE806}" srcId="{A1B1E857-F8A0-9E48-B718-008D120A53BE}" destId="{E735D3A6-9B27-974F-9FD0-761419C6D0A7}" srcOrd="0" destOrd="0" parTransId="{AF3A571E-A0C4-5C4A-95A9-851750F3FC95}" sibTransId="{B2B87CB8-01E5-F842-8915-22C1E1B9A990}"/>
    <dgm:cxn modelId="{4453AE97-5B73-594C-BE63-04C3665B8742}" type="presOf" srcId="{66CFFD61-7737-1C4F-ACF8-260240ECFBA1}" destId="{4F4BF134-DE12-D04C-85F2-331D694A21E0}" srcOrd="0" destOrd="0" presId="urn:microsoft.com/office/officeart/2008/layout/HorizontalMultiLevelHierarchy"/>
    <dgm:cxn modelId="{A5CE2AA1-2110-C14B-A474-D211A8E79ACA}" type="presOf" srcId="{C71DCAC0-7AF9-E74B-8B1B-6464CE0DE2C7}" destId="{06204D64-8385-DF44-B5B9-F52B85E11F93}" srcOrd="1" destOrd="0" presId="urn:microsoft.com/office/officeart/2008/layout/HorizontalMultiLevelHierarchy"/>
    <dgm:cxn modelId="{EEA9B8AB-5675-9D4A-B769-B321CF867B76}" type="presOf" srcId="{D1EE5B23-769D-4245-BCB3-ACB89F4D28E3}" destId="{A8F266E2-3DFE-E447-A6A0-D2C77F13519B}" srcOrd="0" destOrd="0" presId="urn:microsoft.com/office/officeart/2008/layout/HorizontalMultiLevelHierarchy"/>
    <dgm:cxn modelId="{32026AB6-CA4F-2C47-AC1B-F64E0E4C85BE}" type="presOf" srcId="{2E64BF95-7BD5-404F-BE14-69C5D72E4C8E}" destId="{28157681-0F30-0941-87A1-DC79D4A46E5A}" srcOrd="1" destOrd="0" presId="urn:microsoft.com/office/officeart/2008/layout/HorizontalMultiLevelHierarchy"/>
    <dgm:cxn modelId="{3A617DBE-F9B9-8D41-9B79-CFB63949D624}" type="presOf" srcId="{51FC17B3-EFB5-314F-9933-DB7A845FD475}" destId="{DA94FFF9-F5A9-4346-8A98-3622D9999BB9}" srcOrd="0" destOrd="0" presId="urn:microsoft.com/office/officeart/2008/layout/HorizontalMultiLevelHierarchy"/>
    <dgm:cxn modelId="{BD96C7C6-1601-C246-98BE-7478D43B5083}" srcId="{51FC17B3-EFB5-314F-9933-DB7A845FD475}" destId="{F9887164-22FD-A448-997A-AE403A2C981F}" srcOrd="0" destOrd="0" parTransId="{C71DCAC0-7AF9-E74B-8B1B-6464CE0DE2C7}" sibTransId="{81C47757-CE14-E24E-B8F8-9FCEE9EF8EA0}"/>
    <dgm:cxn modelId="{A62386D2-9660-D141-A3D5-45D2E752B443}" srcId="{E735D3A6-9B27-974F-9FD0-761419C6D0A7}" destId="{51FC17B3-EFB5-314F-9933-DB7A845FD475}" srcOrd="0" destOrd="0" parTransId="{A44F798F-2E67-C349-8E77-0479D0C82520}" sibTransId="{F7995FED-4C31-814A-9716-E80E2D600C35}"/>
    <dgm:cxn modelId="{6C5F25D5-BF08-A24E-B2BE-B4508465DA44}" type="presOf" srcId="{A44F798F-2E67-C349-8E77-0479D0C82520}" destId="{A0A9438E-E0D1-5F47-93FB-5A848D503050}" srcOrd="0" destOrd="0" presId="urn:microsoft.com/office/officeart/2008/layout/HorizontalMultiLevelHierarchy"/>
    <dgm:cxn modelId="{E85D24F7-5CDD-A94C-92B7-D71704D13800}" type="presOf" srcId="{4F26461F-F264-5F49-BABB-2B470F012FF6}" destId="{D49C6932-3221-BE4E-B8B3-4E633568D6B8}" srcOrd="0" destOrd="0" presId="urn:microsoft.com/office/officeart/2008/layout/HorizontalMultiLevelHierarchy"/>
    <dgm:cxn modelId="{BB9875FC-D553-014F-829E-41CB64644131}" srcId="{E735D3A6-9B27-974F-9FD0-761419C6D0A7}" destId="{09FEC02B-41D7-FF40-9602-20C8D6A1C5CC}" srcOrd="1" destOrd="0" parTransId="{AC411CF6-5ACF-184B-AD3C-13C4E7F5CAEA}" sibTransId="{6588EAC6-5B87-584D-9B67-A792C25C594B}"/>
    <dgm:cxn modelId="{ED50C246-197B-AA4F-A085-827C9A9A948C}" type="presParOf" srcId="{0F1C33F6-76A3-5646-B050-BD79771008F4}" destId="{B00EBF35-D5B0-F642-99E4-638F6564AB61}" srcOrd="0" destOrd="0" presId="urn:microsoft.com/office/officeart/2008/layout/HorizontalMultiLevelHierarchy"/>
    <dgm:cxn modelId="{BCE9F532-A9A5-9444-ADC6-AEB4DEDD19CF}" type="presParOf" srcId="{B00EBF35-D5B0-F642-99E4-638F6564AB61}" destId="{A078DA57-8929-864A-8809-3473393916B1}" srcOrd="0" destOrd="0" presId="urn:microsoft.com/office/officeart/2008/layout/HorizontalMultiLevelHierarchy"/>
    <dgm:cxn modelId="{03271F40-F3BF-0946-9A24-07B4EA09CA70}" type="presParOf" srcId="{B00EBF35-D5B0-F642-99E4-638F6564AB61}" destId="{9CBFFA71-BD8C-A34D-8F5A-69036777E097}" srcOrd="1" destOrd="0" presId="urn:microsoft.com/office/officeart/2008/layout/HorizontalMultiLevelHierarchy"/>
    <dgm:cxn modelId="{6209378E-5CF5-6542-A5D2-12B205BBF8C3}" type="presParOf" srcId="{9CBFFA71-BD8C-A34D-8F5A-69036777E097}" destId="{A0A9438E-E0D1-5F47-93FB-5A848D503050}" srcOrd="0" destOrd="0" presId="urn:microsoft.com/office/officeart/2008/layout/HorizontalMultiLevelHierarchy"/>
    <dgm:cxn modelId="{E644B162-73E9-FB40-BB1D-B91A198BCC14}" type="presParOf" srcId="{A0A9438E-E0D1-5F47-93FB-5A848D503050}" destId="{F08988F6-76E9-0F44-B66C-A8CBDC37165A}" srcOrd="0" destOrd="0" presId="urn:microsoft.com/office/officeart/2008/layout/HorizontalMultiLevelHierarchy"/>
    <dgm:cxn modelId="{66CA9C78-4B25-7C43-8006-0D6EA1FD239E}" type="presParOf" srcId="{9CBFFA71-BD8C-A34D-8F5A-69036777E097}" destId="{743DB6A2-E566-644B-9BDE-400372F7AC9F}" srcOrd="1" destOrd="0" presId="urn:microsoft.com/office/officeart/2008/layout/HorizontalMultiLevelHierarchy"/>
    <dgm:cxn modelId="{C95B3576-3B95-1A42-9744-85496732F69C}" type="presParOf" srcId="{743DB6A2-E566-644B-9BDE-400372F7AC9F}" destId="{DA94FFF9-F5A9-4346-8A98-3622D9999BB9}" srcOrd="0" destOrd="0" presId="urn:microsoft.com/office/officeart/2008/layout/HorizontalMultiLevelHierarchy"/>
    <dgm:cxn modelId="{C1FB6755-765A-F24B-9FC4-4B27B9B3A285}" type="presParOf" srcId="{743DB6A2-E566-644B-9BDE-400372F7AC9F}" destId="{61216B80-58CD-DD41-9836-7CE1854B4629}" srcOrd="1" destOrd="0" presId="urn:microsoft.com/office/officeart/2008/layout/HorizontalMultiLevelHierarchy"/>
    <dgm:cxn modelId="{93785DB9-B17A-9B4E-8F1A-019FBF1E6F3A}" type="presParOf" srcId="{61216B80-58CD-DD41-9836-7CE1854B4629}" destId="{FDD31C97-F278-B148-8C04-3A34BA800C07}" srcOrd="0" destOrd="0" presId="urn:microsoft.com/office/officeart/2008/layout/HorizontalMultiLevelHierarchy"/>
    <dgm:cxn modelId="{23DBFC71-21E5-A941-9013-96927EFADA7B}" type="presParOf" srcId="{FDD31C97-F278-B148-8C04-3A34BA800C07}" destId="{06204D64-8385-DF44-B5B9-F52B85E11F93}" srcOrd="0" destOrd="0" presId="urn:microsoft.com/office/officeart/2008/layout/HorizontalMultiLevelHierarchy"/>
    <dgm:cxn modelId="{3AA1AFAE-FBF2-8E42-B126-3A827D351EB2}" type="presParOf" srcId="{61216B80-58CD-DD41-9836-7CE1854B4629}" destId="{929351BF-6750-6C43-9474-17C653905BC6}" srcOrd="1" destOrd="0" presId="urn:microsoft.com/office/officeart/2008/layout/HorizontalMultiLevelHierarchy"/>
    <dgm:cxn modelId="{B3ED182D-F1A4-C040-AA9D-E4615295A0E5}" type="presParOf" srcId="{929351BF-6750-6C43-9474-17C653905BC6}" destId="{72E12681-110B-D449-9A4B-B917392A3E9D}" srcOrd="0" destOrd="0" presId="urn:microsoft.com/office/officeart/2008/layout/HorizontalMultiLevelHierarchy"/>
    <dgm:cxn modelId="{86724FE0-EBD1-E548-BD87-8AB51E8EB793}" type="presParOf" srcId="{929351BF-6750-6C43-9474-17C653905BC6}" destId="{B67A48A8-133C-734D-BBEA-DB9C0DE4F2F0}" srcOrd="1" destOrd="0" presId="urn:microsoft.com/office/officeart/2008/layout/HorizontalMultiLevelHierarchy"/>
    <dgm:cxn modelId="{E9595935-F935-F245-B2A7-BB4C7A796EFA}" type="presParOf" srcId="{61216B80-58CD-DD41-9836-7CE1854B4629}" destId="{A8F266E2-3DFE-E447-A6A0-D2C77F13519B}" srcOrd="2" destOrd="0" presId="urn:microsoft.com/office/officeart/2008/layout/HorizontalMultiLevelHierarchy"/>
    <dgm:cxn modelId="{069E2A70-9396-1B46-8F31-76CCB13C6BDF}" type="presParOf" srcId="{A8F266E2-3DFE-E447-A6A0-D2C77F13519B}" destId="{2B1B1E4E-03CD-BF4F-A931-8C974B047729}" srcOrd="0" destOrd="0" presId="urn:microsoft.com/office/officeart/2008/layout/HorizontalMultiLevelHierarchy"/>
    <dgm:cxn modelId="{F430E954-3123-ED45-882E-883DC71061BD}" type="presParOf" srcId="{61216B80-58CD-DD41-9836-7CE1854B4629}" destId="{C54E2952-1C7C-C248-ACDF-DC21164CA16F}" srcOrd="3" destOrd="0" presId="urn:microsoft.com/office/officeart/2008/layout/HorizontalMultiLevelHierarchy"/>
    <dgm:cxn modelId="{6B440231-BD7E-0E48-B309-7CDAA4EA94FF}" type="presParOf" srcId="{C54E2952-1C7C-C248-ACDF-DC21164CA16F}" destId="{4F4BF134-DE12-D04C-85F2-331D694A21E0}" srcOrd="0" destOrd="0" presId="urn:microsoft.com/office/officeart/2008/layout/HorizontalMultiLevelHierarchy"/>
    <dgm:cxn modelId="{00D27868-5B50-DF49-857F-33647163387E}" type="presParOf" srcId="{C54E2952-1C7C-C248-ACDF-DC21164CA16F}" destId="{3244F900-8C3C-4545-9FFD-84E56792EF19}" srcOrd="1" destOrd="0" presId="urn:microsoft.com/office/officeart/2008/layout/HorizontalMultiLevelHierarchy"/>
    <dgm:cxn modelId="{B4BA4785-6566-084C-B4E0-442E3919D322}" type="presParOf" srcId="{9CBFFA71-BD8C-A34D-8F5A-69036777E097}" destId="{1BA4FC9C-250B-0D44-8D4C-F27E23CD4565}" srcOrd="2" destOrd="0" presId="urn:microsoft.com/office/officeart/2008/layout/HorizontalMultiLevelHierarchy"/>
    <dgm:cxn modelId="{8E4284DF-EA40-9148-93CC-83618146BD90}" type="presParOf" srcId="{1BA4FC9C-250B-0D44-8D4C-F27E23CD4565}" destId="{796E758C-026E-9647-B1D5-148E1F6849E6}" srcOrd="0" destOrd="0" presId="urn:microsoft.com/office/officeart/2008/layout/HorizontalMultiLevelHierarchy"/>
    <dgm:cxn modelId="{2B5AD892-53C7-824A-81EC-B2F4076FF6DE}" type="presParOf" srcId="{9CBFFA71-BD8C-A34D-8F5A-69036777E097}" destId="{6906E224-2FAB-6B47-A0F1-CDCE53D833AB}" srcOrd="3" destOrd="0" presId="urn:microsoft.com/office/officeart/2008/layout/HorizontalMultiLevelHierarchy"/>
    <dgm:cxn modelId="{95A7D43C-3253-3C47-B59E-8099AAB60757}" type="presParOf" srcId="{6906E224-2FAB-6B47-A0F1-CDCE53D833AB}" destId="{98E179C3-ADAF-D043-87D1-64E67A459E09}" srcOrd="0" destOrd="0" presId="urn:microsoft.com/office/officeart/2008/layout/HorizontalMultiLevelHierarchy"/>
    <dgm:cxn modelId="{BB4735DC-C98D-5546-B928-9BA1071064FC}" type="presParOf" srcId="{6906E224-2FAB-6B47-A0F1-CDCE53D833AB}" destId="{73D10B05-D4AE-FF46-A20A-2A087FC81D83}" srcOrd="1" destOrd="0" presId="urn:microsoft.com/office/officeart/2008/layout/HorizontalMultiLevelHierarchy"/>
    <dgm:cxn modelId="{C086FC62-7544-FC4C-B298-70EBBCBD014F}" type="presParOf" srcId="{73D10B05-D4AE-FF46-A20A-2A087FC81D83}" destId="{6096E6B4-7682-2244-A3DD-DD87D73AE3FD}" srcOrd="0" destOrd="0" presId="urn:microsoft.com/office/officeart/2008/layout/HorizontalMultiLevelHierarchy"/>
    <dgm:cxn modelId="{016FA64E-DE43-3542-8432-E0E7EB8D8E8D}" type="presParOf" srcId="{6096E6B4-7682-2244-A3DD-DD87D73AE3FD}" destId="{28157681-0F30-0941-87A1-DC79D4A46E5A}" srcOrd="0" destOrd="0" presId="urn:microsoft.com/office/officeart/2008/layout/HorizontalMultiLevelHierarchy"/>
    <dgm:cxn modelId="{36B2574C-127A-DB48-B9D4-BC8774C1133B}" type="presParOf" srcId="{73D10B05-D4AE-FF46-A20A-2A087FC81D83}" destId="{DF4458AD-93F4-DC44-B79F-780A79E003C5}" srcOrd="1" destOrd="0" presId="urn:microsoft.com/office/officeart/2008/layout/HorizontalMultiLevelHierarchy"/>
    <dgm:cxn modelId="{9A431732-605A-B54F-BFDD-A3E65F50AF0D}" type="presParOf" srcId="{DF4458AD-93F4-DC44-B79F-780A79E003C5}" destId="{3C9E13DE-98A5-7847-A057-CE7CCBCCA129}" srcOrd="0" destOrd="0" presId="urn:microsoft.com/office/officeart/2008/layout/HorizontalMultiLevelHierarchy"/>
    <dgm:cxn modelId="{18D3533C-3939-6B40-9070-A0FCDA737D8D}" type="presParOf" srcId="{DF4458AD-93F4-DC44-B79F-780A79E003C5}" destId="{CB0B0129-A4FD-3147-8200-E259496E9C0F}" srcOrd="1" destOrd="0" presId="urn:microsoft.com/office/officeart/2008/layout/HorizontalMultiLevelHierarchy"/>
    <dgm:cxn modelId="{AE39B33F-7384-384B-9679-28DF75FD7B3C}" type="presParOf" srcId="{9CBFFA71-BD8C-A34D-8F5A-69036777E097}" destId="{55826500-62C9-FC45-A098-A9BBAADA88B4}" srcOrd="4" destOrd="0" presId="urn:microsoft.com/office/officeart/2008/layout/HorizontalMultiLevelHierarchy"/>
    <dgm:cxn modelId="{264CC582-AAAD-B74E-9B74-60F8EA39A4D7}" type="presParOf" srcId="{55826500-62C9-FC45-A098-A9BBAADA88B4}" destId="{26B74F73-8D1E-F447-B90A-032E38B50A48}" srcOrd="0" destOrd="0" presId="urn:microsoft.com/office/officeart/2008/layout/HorizontalMultiLevelHierarchy"/>
    <dgm:cxn modelId="{F884735B-106F-2049-9E85-EBA82222F0D8}" type="presParOf" srcId="{9CBFFA71-BD8C-A34D-8F5A-69036777E097}" destId="{0666B79E-2AD7-6B4B-9298-BA0A028A11A3}" srcOrd="5" destOrd="0" presId="urn:microsoft.com/office/officeart/2008/layout/HorizontalMultiLevelHierarchy"/>
    <dgm:cxn modelId="{345CDE8B-CB60-B542-BF13-FF5C7DA26950}" type="presParOf" srcId="{0666B79E-2AD7-6B4B-9298-BA0A028A11A3}" destId="{D49C6932-3221-BE4E-B8B3-4E633568D6B8}" srcOrd="0" destOrd="0" presId="urn:microsoft.com/office/officeart/2008/layout/HorizontalMultiLevelHierarchy"/>
    <dgm:cxn modelId="{DD955775-D5C0-C44E-A90B-589241EF272C}" type="presParOf" srcId="{0666B79E-2AD7-6B4B-9298-BA0A028A11A3}" destId="{93B38113-2D0F-4948-909B-4439166496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26500-62C9-FC45-A098-A9BBAADA88B4}">
      <dsp:nvSpPr>
        <dsp:cNvPr id="0" name=""/>
        <dsp:cNvSpPr/>
      </dsp:nvSpPr>
      <dsp:spPr>
        <a:xfrm>
          <a:off x="1643243" y="1534326"/>
          <a:ext cx="987956" cy="94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943969"/>
              </a:lnTo>
              <a:lnTo>
                <a:pt x="987956" y="94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3060" y="1972150"/>
        <a:ext cx="68321" cy="68321"/>
      </dsp:txXfrm>
    </dsp:sp>
    <dsp:sp modelId="{6096E6B4-7682-2244-A3DD-DD87D73AE3FD}">
      <dsp:nvSpPr>
        <dsp:cNvPr id="0" name=""/>
        <dsp:cNvSpPr/>
      </dsp:nvSpPr>
      <dsp:spPr>
        <a:xfrm>
          <a:off x="4543584" y="1703770"/>
          <a:ext cx="38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4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260" y="1739929"/>
        <a:ext cx="19123" cy="19123"/>
      </dsp:txXfrm>
    </dsp:sp>
    <dsp:sp modelId="{1BA4FC9C-250B-0D44-8D4C-F27E23CD4565}">
      <dsp:nvSpPr>
        <dsp:cNvPr id="0" name=""/>
        <dsp:cNvSpPr/>
      </dsp:nvSpPr>
      <dsp:spPr>
        <a:xfrm>
          <a:off x="1643243" y="1534326"/>
          <a:ext cx="987956" cy="215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215164"/>
              </a:lnTo>
              <a:lnTo>
                <a:pt x="987956" y="215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1943" y="1616630"/>
        <a:ext cx="50555" cy="50555"/>
      </dsp:txXfrm>
    </dsp:sp>
    <dsp:sp modelId="{A8F266E2-3DFE-E447-A6A0-D2C77F13519B}">
      <dsp:nvSpPr>
        <dsp:cNvPr id="0" name=""/>
        <dsp:cNvSpPr/>
      </dsp:nvSpPr>
      <dsp:spPr>
        <a:xfrm>
          <a:off x="4543584" y="656283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38" y="0"/>
              </a:lnTo>
              <a:lnTo>
                <a:pt x="191238" y="364402"/>
              </a:lnTo>
              <a:lnTo>
                <a:pt x="382476" y="364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825277"/>
        <a:ext cx="26413" cy="26413"/>
      </dsp:txXfrm>
    </dsp:sp>
    <dsp:sp modelId="{FDD31C97-F278-B148-8C04-3A34BA800C07}">
      <dsp:nvSpPr>
        <dsp:cNvPr id="0" name=""/>
        <dsp:cNvSpPr/>
      </dsp:nvSpPr>
      <dsp:spPr>
        <a:xfrm>
          <a:off x="4543584" y="291880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364402"/>
              </a:moveTo>
              <a:lnTo>
                <a:pt x="191238" y="364402"/>
              </a:lnTo>
              <a:lnTo>
                <a:pt x="191238" y="0"/>
              </a:lnTo>
              <a:lnTo>
                <a:pt x="3824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460875"/>
        <a:ext cx="26413" cy="26413"/>
      </dsp:txXfrm>
    </dsp:sp>
    <dsp:sp modelId="{A0A9438E-E0D1-5F47-93FB-5A848D503050}">
      <dsp:nvSpPr>
        <dsp:cNvPr id="0" name=""/>
        <dsp:cNvSpPr/>
      </dsp:nvSpPr>
      <dsp:spPr>
        <a:xfrm>
          <a:off x="1643243" y="656283"/>
          <a:ext cx="987956" cy="878043"/>
        </a:xfrm>
        <a:custGeom>
          <a:avLst/>
          <a:gdLst/>
          <a:ahLst/>
          <a:cxnLst/>
          <a:rect l="0" t="0" r="0" b="0"/>
          <a:pathLst>
            <a:path>
              <a:moveTo>
                <a:pt x="0" y="878043"/>
              </a:moveTo>
              <a:lnTo>
                <a:pt x="493978" y="878043"/>
              </a:lnTo>
              <a:lnTo>
                <a:pt x="493978" y="0"/>
              </a:lnTo>
              <a:lnTo>
                <a:pt x="9879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4177" y="1062261"/>
        <a:ext cx="66087" cy="66087"/>
      </dsp:txXfrm>
    </dsp:sp>
    <dsp:sp modelId="{A078DA57-8929-864A-8809-3473393916B1}">
      <dsp:nvSpPr>
        <dsp:cNvPr id="0" name=""/>
        <dsp:cNvSpPr/>
      </dsp:nvSpPr>
      <dsp:spPr>
        <a:xfrm rot="16200000">
          <a:off x="-569105" y="856304"/>
          <a:ext cx="3068653" cy="135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Project Structure</a:t>
          </a:r>
        </a:p>
      </dsp:txBody>
      <dsp:txXfrm>
        <a:off x="-569105" y="856304"/>
        <a:ext cx="3068653" cy="1356043"/>
      </dsp:txXfrm>
    </dsp:sp>
    <dsp:sp modelId="{DA94FFF9-F5A9-4346-8A98-3622D9999BB9}">
      <dsp:nvSpPr>
        <dsp:cNvPr id="0" name=""/>
        <dsp:cNvSpPr/>
      </dsp:nvSpPr>
      <dsp:spPr>
        <a:xfrm>
          <a:off x="2631199" y="364761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menucrawler</a:t>
          </a:r>
          <a:endParaRPr lang="en-US" sz="2700" kern="1200" dirty="0"/>
        </a:p>
      </dsp:txBody>
      <dsp:txXfrm>
        <a:off x="2631199" y="364761"/>
        <a:ext cx="1912384" cy="583044"/>
      </dsp:txXfrm>
    </dsp:sp>
    <dsp:sp modelId="{72E12681-110B-D449-9A4B-B917392A3E9D}">
      <dsp:nvSpPr>
        <dsp:cNvPr id="0" name=""/>
        <dsp:cNvSpPr/>
      </dsp:nvSpPr>
      <dsp:spPr>
        <a:xfrm>
          <a:off x="4926061" y="35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Spiders</a:t>
          </a:r>
        </a:p>
      </dsp:txBody>
      <dsp:txXfrm>
        <a:off x="4926061" y="358"/>
        <a:ext cx="1912384" cy="583044"/>
      </dsp:txXfrm>
    </dsp:sp>
    <dsp:sp modelId="{4F4BF134-DE12-D04C-85F2-331D694A21E0}">
      <dsp:nvSpPr>
        <dsp:cNvPr id="0" name=""/>
        <dsp:cNvSpPr/>
      </dsp:nvSpPr>
      <dsp:spPr>
        <a:xfrm>
          <a:off x="4926061" y="729163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</a:t>
          </a:r>
        </a:p>
      </dsp:txBody>
      <dsp:txXfrm>
        <a:off x="4926061" y="729163"/>
        <a:ext cx="1912384" cy="583044"/>
      </dsp:txXfrm>
    </dsp:sp>
    <dsp:sp modelId="{98E179C3-ADAF-D043-87D1-64E67A459E09}">
      <dsp:nvSpPr>
        <dsp:cNvPr id="0" name=""/>
        <dsp:cNvSpPr/>
      </dsp:nvSpPr>
      <dsp:spPr>
        <a:xfrm>
          <a:off x="2631199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</a:t>
          </a:r>
        </a:p>
      </dsp:txBody>
      <dsp:txXfrm>
        <a:off x="2631199" y="1457968"/>
        <a:ext cx="1912384" cy="583044"/>
      </dsp:txXfrm>
    </dsp:sp>
    <dsp:sp modelId="{3C9E13DE-98A5-7847-A057-CE7CCBCCA129}">
      <dsp:nvSpPr>
        <dsp:cNvPr id="0" name=""/>
        <dsp:cNvSpPr/>
      </dsp:nvSpPr>
      <dsp:spPr>
        <a:xfrm>
          <a:off x="4926061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sample</a:t>
          </a:r>
          <a:endParaRPr lang="en-US" sz="2700" kern="1200" dirty="0"/>
        </a:p>
      </dsp:txBody>
      <dsp:txXfrm>
        <a:off x="4926061" y="1457968"/>
        <a:ext cx="1912384" cy="583044"/>
      </dsp:txXfrm>
    </dsp:sp>
    <dsp:sp modelId="{D49C6932-3221-BE4E-B8B3-4E633568D6B8}">
      <dsp:nvSpPr>
        <dsp:cNvPr id="0" name=""/>
        <dsp:cNvSpPr/>
      </dsp:nvSpPr>
      <dsp:spPr>
        <a:xfrm>
          <a:off x="2631199" y="2186774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results</a:t>
          </a:r>
        </a:p>
      </dsp:txBody>
      <dsp:txXfrm>
        <a:off x="2631199" y="2186774"/>
        <a:ext cx="1912384" cy="58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-toolkit.org/" TargetMode="Externa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FF7-8D0B-4540-9A93-7F2724D54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RESTAURANT MENU CRAWLER &amp; CLASSIFIER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05A-5A22-184D-9744-5C5A55B76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Kiranmayee Nimashakavi (cs410 COURSE PROJECT)</a:t>
            </a:r>
          </a:p>
        </p:txBody>
      </p:sp>
    </p:spTree>
    <p:extLst>
      <p:ext uri="{BB962C8B-B14F-4D97-AF65-F5344CB8AC3E}">
        <p14:creationId xmlns:p14="http://schemas.microsoft.com/office/powerpoint/2010/main" val="2095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Context &amp; Objective</a:t>
            </a:r>
          </a:p>
          <a:p>
            <a:pPr lvl="1"/>
            <a:r>
              <a:rPr lang="en-US" sz="2200" dirty="0"/>
              <a:t>A restaurant review company would like to provide recommendation on menu items across the world.</a:t>
            </a:r>
          </a:p>
          <a:p>
            <a:pPr lvl="1"/>
            <a:r>
              <a:rPr lang="en-US" sz="2200" dirty="0"/>
              <a:t>To accomplish this goal, the first stage of the pipeline is to identify the URLs that relevant (i.e. find the URLs that contain menu information) </a:t>
            </a:r>
          </a:p>
          <a:p>
            <a:pPr lvl="1"/>
            <a:r>
              <a:rPr lang="en-US" sz="2200" dirty="0"/>
              <a:t>This tool crawls the URLs,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Scrapy</a:t>
            </a:r>
          </a:p>
          <a:p>
            <a:pPr lvl="1"/>
            <a:r>
              <a:rPr lang="en-US" sz="1800" dirty="0"/>
              <a:t>An open source and collaborative framework (python based) for extracting the data you need from websites.</a:t>
            </a:r>
          </a:p>
          <a:p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Beautiful Soup</a:t>
            </a:r>
            <a:r>
              <a:rPr lang="en-US" dirty="0"/>
              <a:t> is a Python library for pulling data out of HTML and XML file</a:t>
            </a:r>
            <a:endParaRPr lang="en-US" sz="2200" dirty="0"/>
          </a:p>
          <a:p>
            <a:r>
              <a:rPr lang="en-US" sz="2400" dirty="0" err="1"/>
              <a:t>Metapy</a:t>
            </a:r>
            <a:endParaRPr lang="en-US" sz="2400" dirty="0"/>
          </a:p>
          <a:p>
            <a:pPr lvl="1"/>
            <a:r>
              <a:rPr lang="en-US" dirty="0"/>
              <a:t>Python bindings for </a:t>
            </a:r>
            <a:r>
              <a:rPr lang="en-US" dirty="0">
                <a:hlinkClick r:id="rId3"/>
              </a:rPr>
              <a:t>MeTA</a:t>
            </a:r>
            <a:r>
              <a:rPr lang="en-US" dirty="0"/>
              <a:t> toolkit that tokenizes documents, creates indexes, inverted indexes, classifies, creates topic models etc.,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A0F-7DF8-0E4E-81D8-E5FDFE8B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Scrapy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BE81C-742F-9E47-9C8E-342D1CDA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67" y="2323070"/>
            <a:ext cx="6832814" cy="42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F7F8-69A6-4542-B505-5259CECDE5E0}"/>
              </a:ext>
            </a:extLst>
          </p:cNvPr>
          <p:cNvSpPr/>
          <p:nvPr/>
        </p:nvSpPr>
        <p:spPr>
          <a:xfrm>
            <a:off x="6251924" y="4296893"/>
            <a:ext cx="2209883" cy="1535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C8B50-76A9-0148-BD00-558960F8DCED}"/>
              </a:ext>
            </a:extLst>
          </p:cNvPr>
          <p:cNvCxnSpPr>
            <a:cxnSpLocks/>
          </p:cNvCxnSpPr>
          <p:nvPr/>
        </p:nvCxnSpPr>
        <p:spPr>
          <a:xfrm flipV="1">
            <a:off x="3210339" y="5236979"/>
            <a:ext cx="0" cy="72217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D11CDD-5809-3246-943A-935FFD157AD6}"/>
              </a:ext>
            </a:extLst>
          </p:cNvPr>
          <p:cNvSpPr txBox="1"/>
          <p:nvPr/>
        </p:nvSpPr>
        <p:spPr>
          <a:xfrm>
            <a:off x="2544131" y="5444385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Listof</a:t>
            </a:r>
            <a:r>
              <a:rPr lang="en-US" dirty="0"/>
              <a:t> URLs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A33439-A5BE-A548-955D-6C991E2851AA}"/>
              </a:ext>
            </a:extLst>
          </p:cNvPr>
          <p:cNvSpPr/>
          <p:nvPr/>
        </p:nvSpPr>
        <p:spPr>
          <a:xfrm>
            <a:off x="2444883" y="5959155"/>
            <a:ext cx="1530912" cy="695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Main.py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5EB24-25AE-3946-82C4-1E2135B6754D}"/>
              </a:ext>
            </a:extLst>
          </p:cNvPr>
          <p:cNvCxnSpPr>
            <a:cxnSpLocks/>
          </p:cNvCxnSpPr>
          <p:nvPr/>
        </p:nvCxnSpPr>
        <p:spPr>
          <a:xfrm flipV="1">
            <a:off x="3210339" y="3978876"/>
            <a:ext cx="0" cy="40264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8A723B-E323-D048-BECD-742F958556AA}"/>
              </a:ext>
            </a:extLst>
          </p:cNvPr>
          <p:cNvSpPr/>
          <p:nvPr/>
        </p:nvSpPr>
        <p:spPr>
          <a:xfrm>
            <a:off x="6372812" y="4514499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Duplink</a:t>
            </a:r>
            <a:r>
              <a:rPr lang="en-US" dirty="0"/>
              <a:t> Remover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034F9F-93CA-F04E-B312-9BED3173242B}"/>
              </a:ext>
            </a:extLst>
          </p:cNvPr>
          <p:cNvSpPr/>
          <p:nvPr/>
        </p:nvSpPr>
        <p:spPr>
          <a:xfrm>
            <a:off x="6372812" y="5032836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PageDataOutput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92FF4A-B876-7A49-B3AD-5EDBA2E423AD}"/>
              </a:ext>
            </a:extLst>
          </p:cNvPr>
          <p:cNvSpPr/>
          <p:nvPr/>
        </p:nvSpPr>
        <p:spPr>
          <a:xfrm>
            <a:off x="2345635" y="4381520"/>
            <a:ext cx="1729408" cy="85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Scrapy Engine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D176-9D4A-AA47-97F2-113BCED57CCF}"/>
              </a:ext>
            </a:extLst>
          </p:cNvPr>
          <p:cNvSpPr txBox="1"/>
          <p:nvPr/>
        </p:nvSpPr>
        <p:spPr>
          <a:xfrm>
            <a:off x="6876170" y="546330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DC50A2-4D47-AE47-96BC-F50B6082D9A5}"/>
              </a:ext>
            </a:extLst>
          </p:cNvPr>
          <p:cNvSpPr/>
          <p:nvPr/>
        </p:nvSpPr>
        <p:spPr>
          <a:xfrm>
            <a:off x="2345635" y="2894667"/>
            <a:ext cx="1813029" cy="103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8109D6-FA21-D24C-85C3-65EC7AA0D5A5}"/>
              </a:ext>
            </a:extLst>
          </p:cNvPr>
          <p:cNvSpPr/>
          <p:nvPr/>
        </p:nvSpPr>
        <p:spPr>
          <a:xfrm>
            <a:off x="2432128" y="3074864"/>
            <a:ext cx="1602969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Spider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A5E3A-7B40-984D-BD3C-3A891FC95370}"/>
              </a:ext>
            </a:extLst>
          </p:cNvPr>
          <p:cNvSpPr txBox="1"/>
          <p:nvPr/>
        </p:nvSpPr>
        <p:spPr>
          <a:xfrm>
            <a:off x="2865856" y="35650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Spiders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89B2BE-CFBC-D748-9558-1ED5C7E50EE4}"/>
              </a:ext>
            </a:extLst>
          </p:cNvPr>
          <p:cNvSpPr/>
          <p:nvPr/>
        </p:nvSpPr>
        <p:spPr>
          <a:xfrm>
            <a:off x="8232169" y="2992020"/>
            <a:ext cx="1468491" cy="81241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6E7700-9FBC-EB47-B166-D7918CB14AA5}"/>
              </a:ext>
            </a:extLst>
          </p:cNvPr>
          <p:cNvSpPr/>
          <p:nvPr/>
        </p:nvSpPr>
        <p:spPr>
          <a:xfrm>
            <a:off x="5552041" y="2917299"/>
            <a:ext cx="1286751" cy="9233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Classifier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82E9A-F864-2342-AC02-898B2ED3722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58664" y="3378961"/>
            <a:ext cx="1393377" cy="1678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8DEA8B-0246-0540-AEC9-FC94410599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38792" y="3395749"/>
            <a:ext cx="1393377" cy="247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AF168C-21AE-A54F-BC99-356D83203D91}"/>
              </a:ext>
            </a:extLst>
          </p:cNvPr>
          <p:cNvCxnSpPr>
            <a:cxnSpLocks/>
          </p:cNvCxnSpPr>
          <p:nvPr/>
        </p:nvCxnSpPr>
        <p:spPr>
          <a:xfrm>
            <a:off x="4060323" y="4891914"/>
            <a:ext cx="2191601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7DD110-EA79-FA40-803B-3E7AEE46C7A1}"/>
              </a:ext>
            </a:extLst>
          </p:cNvPr>
          <p:cNvSpPr txBox="1"/>
          <p:nvPr/>
        </p:nvSpPr>
        <p:spPr>
          <a:xfrm>
            <a:off x="1366553" y="3989448"/>
            <a:ext cx="27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URLS+ Classifier Instance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DBEE0-0AD5-D640-AF18-322B946B7444}"/>
              </a:ext>
            </a:extLst>
          </p:cNvPr>
          <p:cNvSpPr txBox="1"/>
          <p:nvPr/>
        </p:nvSpPr>
        <p:spPr>
          <a:xfrm>
            <a:off x="4232521" y="2881101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Classify using Page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22E40-BCF8-EB43-AAFE-A6F3DA22413A}"/>
              </a:ext>
            </a:extLst>
          </p:cNvPr>
          <p:cNvSpPr txBox="1"/>
          <p:nvPr/>
        </p:nvSpPr>
        <p:spPr>
          <a:xfrm>
            <a:off x="9821518" y="3464102"/>
            <a:ext cx="20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Uses pre-indexed training data 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EBEF6-9338-A448-86EE-A7B0AEF225E4}"/>
              </a:ext>
            </a:extLst>
          </p:cNvPr>
          <p:cNvSpPr txBox="1"/>
          <p:nvPr/>
        </p:nvSpPr>
        <p:spPr>
          <a:xfrm>
            <a:off x="7068430" y="3074864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Uses </a:t>
            </a:r>
            <a:r>
              <a:rPr lang="en-US" dirty="0" err="1"/>
              <a:t>MetaPy</a:t>
            </a:r>
            <a:r>
              <a:rPr lang="en-US" dirty="0"/>
              <a:t> to classify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81AEA9-4C59-5A40-8FF0-045B72648C5D}"/>
              </a:ext>
            </a:extLst>
          </p:cNvPr>
          <p:cNvCxnSpPr>
            <a:cxnSpLocks/>
          </p:cNvCxnSpPr>
          <p:nvPr/>
        </p:nvCxnSpPr>
        <p:spPr>
          <a:xfrm>
            <a:off x="9716801" y="3555279"/>
            <a:ext cx="922418" cy="70064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and Round Single Corner Rectangle 42">
            <a:extLst>
              <a:ext uri="{FF2B5EF4-FFF2-40B4-BE49-F238E27FC236}">
                <a16:creationId xmlns:a16="http://schemas.microsoft.com/office/drawing/2014/main" id="{9978ECAF-CDB7-4D4B-B924-51FBDB7EC42B}"/>
              </a:ext>
            </a:extLst>
          </p:cNvPr>
          <p:cNvSpPr/>
          <p:nvPr/>
        </p:nvSpPr>
        <p:spPr>
          <a:xfrm>
            <a:off x="10177026" y="4255927"/>
            <a:ext cx="1717187" cy="923329"/>
          </a:xfrm>
          <a:prstGeom prst="snip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 + Indexes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B8D38-F0FA-E84B-AE4C-BA896760FE03}"/>
              </a:ext>
            </a:extLst>
          </p:cNvPr>
          <p:cNvSpPr txBox="1"/>
          <p:nvPr/>
        </p:nvSpPr>
        <p:spPr>
          <a:xfrm>
            <a:off x="4187558" y="4532120"/>
            <a:ext cx="20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</a:p>
        </p:txBody>
      </p:sp>
    </p:spTree>
    <p:extLst>
      <p:ext uri="{BB962C8B-B14F-4D97-AF65-F5344CB8AC3E}">
        <p14:creationId xmlns:p14="http://schemas.microsoft.com/office/powerpoint/2010/main" val="39068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Design/code level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44F15-89A8-0444-8179-5FC97EB92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32088"/>
              </p:ext>
            </p:extLst>
          </p:nvPr>
        </p:nvGraphicFramePr>
        <p:xfrm>
          <a:off x="1706871" y="2791333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44ADC-9AF3-F94A-9FB3-7D8E88036CBD}"/>
              </a:ext>
            </a:extLst>
          </p:cNvPr>
          <p:cNvCxnSpPr>
            <a:cxnSpLocks/>
          </p:cNvCxnSpPr>
          <p:nvPr/>
        </p:nvCxnSpPr>
        <p:spPr>
          <a:xfrm flipV="1">
            <a:off x="8589498" y="3075538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0375-19D6-3146-B9C6-55342CEA9F57}"/>
              </a:ext>
            </a:extLst>
          </p:cNvPr>
          <p:cNvCxnSpPr>
            <a:cxnSpLocks/>
          </p:cNvCxnSpPr>
          <p:nvPr/>
        </p:nvCxnSpPr>
        <p:spPr>
          <a:xfrm flipV="1">
            <a:off x="5259395" y="2618338"/>
            <a:ext cx="0" cy="525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7C33A-F22B-2543-9CA7-6D6B0484A769}"/>
              </a:ext>
            </a:extLst>
          </p:cNvPr>
          <p:cNvSpPr txBox="1"/>
          <p:nvPr/>
        </p:nvSpPr>
        <p:spPr>
          <a:xfrm>
            <a:off x="4064015" y="2249006"/>
            <a:ext cx="27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all scrapy plug-ins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FD55-6D32-284A-B493-BA1BA318ABD0}"/>
              </a:ext>
            </a:extLst>
          </p:cNvPr>
          <p:cNvSpPr txBox="1"/>
          <p:nvPr/>
        </p:nvSpPr>
        <p:spPr>
          <a:xfrm>
            <a:off x="9410170" y="2752372"/>
            <a:ext cx="195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custom spider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E6BCB4-AE30-DC46-8D5F-5A7ED8732795}"/>
              </a:ext>
            </a:extLst>
          </p:cNvPr>
          <p:cNvCxnSpPr>
            <a:cxnSpLocks/>
          </p:cNvCxnSpPr>
          <p:nvPr/>
        </p:nvCxnSpPr>
        <p:spPr>
          <a:xfrm flipV="1">
            <a:off x="8589498" y="3870489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4EC12-991D-654E-A585-89600B12FA29}"/>
              </a:ext>
            </a:extLst>
          </p:cNvPr>
          <p:cNvSpPr txBox="1"/>
          <p:nvPr/>
        </p:nvSpPr>
        <p:spPr>
          <a:xfrm>
            <a:off x="9437996" y="3693205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log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256FF2-B8AA-ED41-B03F-058B53BA74B3}"/>
              </a:ext>
            </a:extLst>
          </p:cNvPr>
          <p:cNvCxnSpPr>
            <a:cxnSpLocks/>
          </p:cNvCxnSpPr>
          <p:nvPr/>
        </p:nvCxnSpPr>
        <p:spPr>
          <a:xfrm flipV="1">
            <a:off x="8601854" y="4528411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17555-2022-444D-A015-1656DF7FF071}"/>
              </a:ext>
            </a:extLst>
          </p:cNvPr>
          <p:cNvSpPr txBox="1"/>
          <p:nvPr/>
        </p:nvSpPr>
        <p:spPr>
          <a:xfrm>
            <a:off x="9450352" y="4351127"/>
            <a:ext cx="274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the pre-classified</a:t>
            </a:r>
          </a:p>
          <a:p>
            <a:r>
              <a:rPr lang="en-US" dirty="0"/>
              <a:t> seed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3FE03-D221-3C4C-9CB8-9237E6854553}"/>
              </a:ext>
            </a:extLst>
          </p:cNvPr>
          <p:cNvCxnSpPr>
            <a:cxnSpLocks/>
          </p:cNvCxnSpPr>
          <p:nvPr/>
        </p:nvCxnSpPr>
        <p:spPr>
          <a:xfrm flipV="1">
            <a:off x="6256127" y="5317450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0F5867-730B-514A-BCC2-C48E343BDB5C}"/>
              </a:ext>
            </a:extLst>
          </p:cNvPr>
          <p:cNvSpPr txBox="1"/>
          <p:nvPr/>
        </p:nvSpPr>
        <p:spPr>
          <a:xfrm>
            <a:off x="7104625" y="5140166"/>
            <a:ext cx="362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URLs that were crawled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 classified as </a:t>
            </a:r>
            <a:r>
              <a:rPr lang="en-US" dirty="0" err="1"/>
              <a:t>MenuPages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785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296</TotalTime>
  <Words>229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RESTAURANT MENU CRAWLER &amp; CLASSIFIER </vt:lpstr>
      <vt:lpstr>PROJECT OVERVIEW</vt:lpstr>
      <vt:lpstr>Components</vt:lpstr>
      <vt:lpstr>Scrapy architecture</vt:lpstr>
      <vt:lpstr>Project design</vt:lpstr>
      <vt:lpstr>Design/code level overview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MENU CRAWLER &amp; CLASSIFIER Kiranmayee Nimashakavi (cs410 COURSE PROJECT)</dc:title>
  <dc:creator>Kiran Nimashakavi</dc:creator>
  <cp:lastModifiedBy>Kiran Nimashakavi</cp:lastModifiedBy>
  <cp:revision>38</cp:revision>
  <dcterms:created xsi:type="dcterms:W3CDTF">2020-12-13T20:34:48Z</dcterms:created>
  <dcterms:modified xsi:type="dcterms:W3CDTF">2020-12-14T01:31:41Z</dcterms:modified>
</cp:coreProperties>
</file>