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B0F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4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D463E-C973-4B34-949B-AAC5E0D1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D0FCDF-E585-4BC1-B5E3-8B0A1A91E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8B951F-D246-492C-8AA6-C3230A1E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634B83-056D-4D52-AF6D-B3687D9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5A5DD1-F93D-4AAA-80F3-A9F60371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11285-5F7E-4786-8FD8-BA421AC0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2AD9CE-662D-4530-850A-F2E8E429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03B3FF-A513-44EA-9F11-8FC8058B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EBB9E-CFE2-46BF-96E0-9A22EA3B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C3E45-DFE5-4D30-8428-AC2984D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B38E00-3289-4A53-92C2-AB28B6627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7D0E4B-BD65-4A37-A59E-0952321AD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340C12-45F1-42D8-9661-C7655DF8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201CCD-63B5-4F9F-BC40-10FC3620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4521C-DD73-48BE-85CA-46C04514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9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BDBAC-9370-495B-A647-3E81383B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AA7605-FEC4-40CA-9124-5082D133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4A2E1-993A-4C07-921A-31EC95FA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7FA3D-1ACB-417B-B1C3-79F0545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B0F62-8D5D-40A6-9A46-56E0773C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17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B09CF-41DE-49D6-AB53-41251666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FC5270-616A-40A4-89D9-D00C43B8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F25D6-001A-42FC-ACAB-5174D20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1A191-FBCA-402F-ADDE-2C7042D6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189A7-A473-4A57-A006-376C843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0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56C21-1037-46A7-94C8-4B1612BD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2F44-EA48-4AE6-BFC3-919B5E81C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0B85D6-6462-4C55-BFDF-EA0AD9D8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0D0E4-442B-4E76-9B88-C3989BF9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2D6460-0BE5-4D00-92CC-235E679C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238100-9C5A-4ACA-BB2E-E24F431E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9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AE81A-E308-4F7C-BB61-F5A8CF24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CF6EA-8AF5-4150-9BA9-CE520385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DC2C2C-C3DF-418D-A64E-CF85DB9B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8E1909-D1E9-42DD-8AF2-0ED9C0E37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CA8C7A-3395-4B35-9C0C-E2B2F9865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A706F7-90EE-4029-848D-C4C99BF6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743C3B-6455-484E-98A0-8D8C48E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D426C3-5D54-46BA-94A0-618E792B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75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99F61-4526-4ACA-906D-54C9C2B9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BC059A-63A4-4FBA-BF4E-C92EADA6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00ACA4-8D3F-4627-8367-F276858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7938FC-88E5-42AF-BED2-0636A609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689B39-D8E4-4E88-BD31-C4C23719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4537-63DC-4DB9-A00E-8B7BC8E0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DAEEA8-51AE-48BE-B584-F0199BA6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B0E8F-75FB-4A61-ACFD-31991581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08294-BBB7-451A-8AE6-C4FB5D09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880283-2A3B-47F5-9ECB-ECFBEE93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F725F5-9D57-42ED-84C6-4792F213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62159-5251-4DC3-9920-04E80A8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27874E-A922-40BD-B91A-8219DCE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0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D6A37-B90D-4D63-9EF6-6481A8D7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6015C0-6991-4213-B75E-EA597AD4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F6D04D-4FC3-46E2-96CF-CB025311D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B9DBE-0CE4-4928-8F83-ED5D8D69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13964-104D-4CDC-B989-C5C8717D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93220A-ABD7-4812-8938-1C18A582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03E4D7-52FF-4BF1-BB42-BFE26BB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6D4FEB-7011-42AF-A268-63F81E0A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08398-F9A5-45B2-8BA5-AC013E6EF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BE12-8E8E-4148-AB9A-D94B23C69BF3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6A0FBB-D7A8-4836-8B85-3D65A1C8E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C8169-C224-4D72-932B-222CD54C5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2C2C-5261-41F8-AC0E-BB21C8E53D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6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FE62BD-3738-400D-9732-2B4AA86977BB}"/>
              </a:ext>
            </a:extLst>
          </p:cNvPr>
          <p:cNvSpPr/>
          <p:nvPr/>
        </p:nvSpPr>
        <p:spPr>
          <a:xfrm>
            <a:off x="914400" y="768096"/>
            <a:ext cx="1115568" cy="111556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1085A-930D-4AED-8FCA-B6C1582A6FCC}"/>
              </a:ext>
            </a:extLst>
          </p:cNvPr>
          <p:cNvSpPr txBox="1"/>
          <p:nvPr/>
        </p:nvSpPr>
        <p:spPr>
          <a:xfrm>
            <a:off x="1853542" y="4774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基準座標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9072226-BECF-45BA-A5A1-A5A15BDFFB40}"/>
              </a:ext>
            </a:extLst>
          </p:cNvPr>
          <p:cNvSpPr/>
          <p:nvPr/>
        </p:nvSpPr>
        <p:spPr>
          <a:xfrm>
            <a:off x="1344168" y="4831604"/>
            <a:ext cx="256032" cy="25603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9A6CAA-9FFC-4D67-A7F8-0A9CF28BB305}"/>
              </a:ext>
            </a:extLst>
          </p:cNvPr>
          <p:cNvSpPr/>
          <p:nvPr/>
        </p:nvSpPr>
        <p:spPr>
          <a:xfrm>
            <a:off x="914400" y="2242066"/>
            <a:ext cx="1115568" cy="1115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グラフィックス 10" descr="挙手 枠線">
            <a:extLst>
              <a:ext uri="{FF2B5EF4-FFF2-40B4-BE49-F238E27FC236}">
                <a16:creationId xmlns:a16="http://schemas.microsoft.com/office/drawing/2014/main" id="{D8F10E5A-B846-492F-B63D-FD46C706A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100000">
            <a:off x="1837724" y="891819"/>
            <a:ext cx="1139633" cy="1139633"/>
          </a:xfrm>
          <a:prstGeom prst="rect">
            <a:avLst/>
          </a:prstGeom>
        </p:spPr>
      </p:pic>
      <p:pic>
        <p:nvPicPr>
          <p:cNvPr id="13" name="グラフィックス 12" descr="挙手 単色塗りつぶし">
            <a:extLst>
              <a:ext uri="{FF2B5EF4-FFF2-40B4-BE49-F238E27FC236}">
                <a16:creationId xmlns:a16="http://schemas.microsoft.com/office/drawing/2014/main" id="{67A272A3-CA9B-4D42-85D7-BFF3738D6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100000">
            <a:off x="1837725" y="2230034"/>
            <a:ext cx="1139633" cy="1139633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85BAFC-F65E-40CD-BD68-976CEE895127}"/>
              </a:ext>
            </a:extLst>
          </p:cNvPr>
          <p:cNvCxnSpPr>
            <a:cxnSpLocks/>
          </p:cNvCxnSpPr>
          <p:nvPr/>
        </p:nvCxnSpPr>
        <p:spPr>
          <a:xfrm flipV="1">
            <a:off x="1667840" y="3357634"/>
            <a:ext cx="0" cy="16019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902E78C-A1C3-4613-B67A-F74CCF8CD46E}"/>
              </a:ext>
            </a:extLst>
          </p:cNvPr>
          <p:cNvCxnSpPr>
            <a:cxnSpLocks/>
          </p:cNvCxnSpPr>
          <p:nvPr/>
        </p:nvCxnSpPr>
        <p:spPr>
          <a:xfrm flipV="1">
            <a:off x="1222248" y="1883664"/>
            <a:ext cx="0" cy="3075955"/>
          </a:xfrm>
          <a:prstGeom prst="straightConnector1">
            <a:avLst/>
          </a:prstGeom>
          <a:ln w="57150">
            <a:solidFill>
              <a:schemeClr val="tx1">
                <a:alpha val="27843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E001B5-6D87-4EEE-B0E0-3DBC6F70FB34}"/>
              </a:ext>
            </a:extLst>
          </p:cNvPr>
          <p:cNvSpPr txBox="1"/>
          <p:nvPr/>
        </p:nvSpPr>
        <p:spPr>
          <a:xfrm>
            <a:off x="2961538" y="1248197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本物の手と箱</a:t>
            </a:r>
            <a:endParaRPr kumimoji="1" lang="en-US" altLang="ja-JP" dirty="0">
              <a:solidFill>
                <a:srgbClr val="00B0F0"/>
              </a:solidFill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  <a:p>
            <a:pPr algn="ctr"/>
            <a:r>
              <a:rPr lang="ja-JP" altLang="en-US" dirty="0">
                <a:solidFill>
                  <a:srgbClr val="00B0F0"/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（非表示）</a:t>
            </a:r>
            <a:endParaRPr kumimoji="1" lang="ja-JP" altLang="en-US" dirty="0">
              <a:solidFill>
                <a:srgbClr val="00B0F0"/>
              </a:solidFill>
              <a:latin typeface="Spica Neue P" panose="02000503000000000000" pitchFamily="2" charset="-128"/>
              <a:ea typeface="Spica Neue P" panose="02000503000000000000" pitchFamily="2" charset="-128"/>
              <a:cs typeface="Spica Neue P" panose="02000503000000000000" pitchFamily="2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502D36-D32C-4D22-9A8E-EA2DE6E8475E}"/>
              </a:ext>
            </a:extLst>
          </p:cNvPr>
          <p:cNvSpPr txBox="1"/>
          <p:nvPr/>
        </p:nvSpPr>
        <p:spPr>
          <a:xfrm>
            <a:off x="2862953" y="2586412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みかけの手と箱</a:t>
            </a:r>
            <a:endParaRPr kumimoji="1" lang="en-US" altLang="ja-JP" dirty="0">
              <a:solidFill>
                <a:srgbClr val="00B0F0"/>
              </a:solidFill>
              <a:latin typeface="Spica Neue P Bold" panose="02000803000000000000" pitchFamily="2" charset="-128"/>
              <a:ea typeface="Spica Neue P Bold" panose="02000803000000000000" pitchFamily="2" charset="-128"/>
              <a:cs typeface="Spica Neue P Bold" panose="02000803000000000000" pitchFamily="2" charset="-128"/>
            </a:endParaRPr>
          </a:p>
          <a:p>
            <a:pPr algn="ctr"/>
            <a:r>
              <a:rPr lang="ja-JP" altLang="en-US" dirty="0">
                <a:solidFill>
                  <a:srgbClr val="00B0F0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rPr>
              <a:t>（表示）</a:t>
            </a:r>
            <a:endParaRPr kumimoji="1" lang="ja-JP" altLang="en-US" dirty="0">
              <a:solidFill>
                <a:srgbClr val="00B0F0"/>
              </a:solidFill>
              <a:latin typeface="Spica Neue P Bold" panose="02000803000000000000" pitchFamily="2" charset="-128"/>
              <a:ea typeface="Spica Neue P Bold" panose="02000803000000000000" pitchFamily="2" charset="-128"/>
              <a:cs typeface="Spica Neue P Bold" panose="02000803000000000000" pitchFamily="2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DE2496-19A2-4FE5-89E7-2BD7E2F114C0}"/>
              </a:ext>
            </a:extLst>
          </p:cNvPr>
          <p:cNvSpPr txBox="1"/>
          <p:nvPr/>
        </p:nvSpPr>
        <p:spPr>
          <a:xfrm>
            <a:off x="1661342" y="3881838"/>
            <a:ext cx="2600392" cy="307777"/>
          </a:xfrm>
          <a:prstGeom prst="rect">
            <a:avLst/>
          </a:prstGeom>
          <a:noFill/>
          <a:ln w="19050"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(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本物の座標 </a:t>
            </a:r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- 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基準座標</a:t>
            </a:r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) × </a:t>
            </a:r>
            <a:r>
              <a:rPr kumimoji="1"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pica Neue P" panose="02000503000000000000" pitchFamily="2" charset="-128"/>
                <a:ea typeface="Spica Neue P" panose="02000503000000000000" pitchFamily="2" charset="-128"/>
                <a:cs typeface="Spica Neue P" panose="02000503000000000000" pitchFamily="2" charset="-128"/>
              </a:rPr>
              <a:t>倍率</a:t>
            </a:r>
          </a:p>
        </p:txBody>
      </p:sp>
    </p:spTree>
    <p:extLst>
      <p:ext uri="{BB962C8B-B14F-4D97-AF65-F5344CB8AC3E}">
        <p14:creationId xmlns:p14="http://schemas.microsoft.com/office/powerpoint/2010/main" val="34283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Spica Neue P</vt:lpstr>
      <vt:lpstr>Spica Neue P Bold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Kenichi Ito</dc:creator>
  <cp:lastModifiedBy>Kenichi Ito</cp:lastModifiedBy>
  <cp:revision>2</cp:revision>
  <dcterms:created xsi:type="dcterms:W3CDTF">2021-12-15T16:51:47Z</dcterms:created>
  <dcterms:modified xsi:type="dcterms:W3CDTF">2021-12-15T19:04:36Z</dcterms:modified>
</cp:coreProperties>
</file>