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AFA192-9F2E-46F0-9FC6-DDC2C1880F52}" type="datetimeFigureOut">
              <a:rPr lang="en-IN" smtClean="0"/>
              <a:t>19-06-2022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75C2D-806D-4A3A-84D4-90453044A200}" type="slidenum">
              <a:rPr lang="en-IN" smtClean="0"/>
              <a:t>‹#›</a:t>
            </a:fld>
            <a:endParaRPr lang="en-IN"/>
          </a:p>
        </p:txBody>
      </p:sp>
    </p:spTree>
    <p:extLst>
      <p:ext uri="{BB962C8B-B14F-4D97-AF65-F5344CB8AC3E}">
        <p14:creationId xmlns:p14="http://schemas.microsoft.com/office/powerpoint/2010/main" val="1728517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AFA192-9F2E-46F0-9FC6-DDC2C1880F52}" type="datetimeFigureOut">
              <a:rPr lang="en-IN" smtClean="0"/>
              <a:t>19-06-2022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75C2D-806D-4A3A-84D4-90453044A200}" type="slidenum">
              <a:rPr lang="en-IN" smtClean="0"/>
              <a:t>‹#›</a:t>
            </a:fld>
            <a:endParaRPr lang="en-IN"/>
          </a:p>
        </p:txBody>
      </p:sp>
    </p:spTree>
    <p:extLst>
      <p:ext uri="{BB962C8B-B14F-4D97-AF65-F5344CB8AC3E}">
        <p14:creationId xmlns:p14="http://schemas.microsoft.com/office/powerpoint/2010/main" val="110109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EAFA192-9F2E-46F0-9FC6-DDC2C1880F52}" type="datetimeFigureOut">
              <a:rPr lang="en-IN" smtClean="0"/>
              <a:t>19-06-2022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75C2D-806D-4A3A-84D4-90453044A200}" type="slidenum">
              <a:rPr lang="en-IN" smtClean="0"/>
              <a:t>‹#›</a:t>
            </a:fld>
            <a:endParaRPr lang="en-IN"/>
          </a:p>
        </p:txBody>
      </p:sp>
    </p:spTree>
    <p:extLst>
      <p:ext uri="{BB962C8B-B14F-4D97-AF65-F5344CB8AC3E}">
        <p14:creationId xmlns:p14="http://schemas.microsoft.com/office/powerpoint/2010/main" val="4279199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EAFA192-9F2E-46F0-9FC6-DDC2C1880F52}" type="datetimeFigureOut">
              <a:rPr lang="en-IN" smtClean="0"/>
              <a:t>19-06-2022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75C2D-806D-4A3A-84D4-90453044A20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41478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AFA192-9F2E-46F0-9FC6-DDC2C1880F52}" type="datetimeFigureOut">
              <a:rPr lang="en-IN" smtClean="0"/>
              <a:t>19-06-2022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75C2D-806D-4A3A-84D4-90453044A200}" type="slidenum">
              <a:rPr lang="en-IN" smtClean="0"/>
              <a:t>‹#›</a:t>
            </a:fld>
            <a:endParaRPr lang="en-IN"/>
          </a:p>
        </p:txBody>
      </p:sp>
    </p:spTree>
    <p:extLst>
      <p:ext uri="{BB962C8B-B14F-4D97-AF65-F5344CB8AC3E}">
        <p14:creationId xmlns:p14="http://schemas.microsoft.com/office/powerpoint/2010/main" val="1624401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AFA192-9F2E-46F0-9FC6-DDC2C1880F52}" type="datetimeFigureOut">
              <a:rPr lang="en-IN" smtClean="0"/>
              <a:t>19-06-2022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75C2D-806D-4A3A-84D4-90453044A200}" type="slidenum">
              <a:rPr lang="en-IN" smtClean="0"/>
              <a:t>‹#›</a:t>
            </a:fld>
            <a:endParaRPr lang="en-IN"/>
          </a:p>
        </p:txBody>
      </p:sp>
    </p:spTree>
    <p:extLst>
      <p:ext uri="{BB962C8B-B14F-4D97-AF65-F5344CB8AC3E}">
        <p14:creationId xmlns:p14="http://schemas.microsoft.com/office/powerpoint/2010/main" val="3983823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AFA192-9F2E-46F0-9FC6-DDC2C1880F52}" type="datetimeFigureOut">
              <a:rPr lang="en-IN" smtClean="0"/>
              <a:t>19-06-2022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75C2D-806D-4A3A-84D4-90453044A200}" type="slidenum">
              <a:rPr lang="en-IN" smtClean="0"/>
              <a:t>‹#›</a:t>
            </a:fld>
            <a:endParaRPr lang="en-IN"/>
          </a:p>
        </p:txBody>
      </p:sp>
    </p:spTree>
    <p:extLst>
      <p:ext uri="{BB962C8B-B14F-4D97-AF65-F5344CB8AC3E}">
        <p14:creationId xmlns:p14="http://schemas.microsoft.com/office/powerpoint/2010/main" val="2845937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AFA192-9F2E-46F0-9FC6-DDC2C1880F52}" type="datetimeFigureOut">
              <a:rPr lang="en-IN" smtClean="0"/>
              <a:t>19-06-2022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75C2D-806D-4A3A-84D4-90453044A200}" type="slidenum">
              <a:rPr lang="en-IN" smtClean="0"/>
              <a:t>‹#›</a:t>
            </a:fld>
            <a:endParaRPr lang="en-IN"/>
          </a:p>
        </p:txBody>
      </p:sp>
    </p:spTree>
    <p:extLst>
      <p:ext uri="{BB962C8B-B14F-4D97-AF65-F5344CB8AC3E}">
        <p14:creationId xmlns:p14="http://schemas.microsoft.com/office/powerpoint/2010/main" val="2938549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AFA192-9F2E-46F0-9FC6-DDC2C1880F52}" type="datetimeFigureOut">
              <a:rPr lang="en-IN" smtClean="0"/>
              <a:t>19-06-2022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75C2D-806D-4A3A-84D4-90453044A200}" type="slidenum">
              <a:rPr lang="en-IN" smtClean="0"/>
              <a:t>‹#›</a:t>
            </a:fld>
            <a:endParaRPr lang="en-IN"/>
          </a:p>
        </p:txBody>
      </p:sp>
    </p:spTree>
    <p:extLst>
      <p:ext uri="{BB962C8B-B14F-4D97-AF65-F5344CB8AC3E}">
        <p14:creationId xmlns:p14="http://schemas.microsoft.com/office/powerpoint/2010/main" val="3070211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EAFA192-9F2E-46F0-9FC6-DDC2C1880F52}" type="datetimeFigureOut">
              <a:rPr lang="en-IN" smtClean="0"/>
              <a:t>19-06-2022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75C2D-806D-4A3A-84D4-90453044A200}" type="slidenum">
              <a:rPr lang="en-IN" smtClean="0"/>
              <a:t>‹#›</a:t>
            </a:fld>
            <a:endParaRPr lang="en-IN"/>
          </a:p>
        </p:txBody>
      </p:sp>
    </p:spTree>
    <p:extLst>
      <p:ext uri="{BB962C8B-B14F-4D97-AF65-F5344CB8AC3E}">
        <p14:creationId xmlns:p14="http://schemas.microsoft.com/office/powerpoint/2010/main" val="1014546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AFA192-9F2E-46F0-9FC6-DDC2C1880F52}" type="datetimeFigureOut">
              <a:rPr lang="en-IN" smtClean="0"/>
              <a:t>19-06-2022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75C2D-806D-4A3A-84D4-90453044A200}" type="slidenum">
              <a:rPr lang="en-IN" smtClean="0"/>
              <a:t>‹#›</a:t>
            </a:fld>
            <a:endParaRPr lang="en-IN"/>
          </a:p>
        </p:txBody>
      </p:sp>
    </p:spTree>
    <p:extLst>
      <p:ext uri="{BB962C8B-B14F-4D97-AF65-F5344CB8AC3E}">
        <p14:creationId xmlns:p14="http://schemas.microsoft.com/office/powerpoint/2010/main" val="4203305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AFA192-9F2E-46F0-9FC6-DDC2C1880F52}" type="datetimeFigureOut">
              <a:rPr lang="en-IN" smtClean="0"/>
              <a:t>19-06-2022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75C2D-806D-4A3A-84D4-90453044A200}" type="slidenum">
              <a:rPr lang="en-IN" smtClean="0"/>
              <a:t>‹#›</a:t>
            </a:fld>
            <a:endParaRPr lang="en-IN"/>
          </a:p>
        </p:txBody>
      </p:sp>
    </p:spTree>
    <p:extLst>
      <p:ext uri="{BB962C8B-B14F-4D97-AF65-F5344CB8AC3E}">
        <p14:creationId xmlns:p14="http://schemas.microsoft.com/office/powerpoint/2010/main" val="2286583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AFA192-9F2E-46F0-9FC6-DDC2C1880F52}" type="datetimeFigureOut">
              <a:rPr lang="en-IN" smtClean="0"/>
              <a:t>19-06-2022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E75C2D-806D-4A3A-84D4-90453044A200}" type="slidenum">
              <a:rPr lang="en-IN" smtClean="0"/>
              <a:t>‹#›</a:t>
            </a:fld>
            <a:endParaRPr lang="en-IN"/>
          </a:p>
        </p:txBody>
      </p:sp>
    </p:spTree>
    <p:extLst>
      <p:ext uri="{BB962C8B-B14F-4D97-AF65-F5344CB8AC3E}">
        <p14:creationId xmlns:p14="http://schemas.microsoft.com/office/powerpoint/2010/main" val="7918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EAFA192-9F2E-46F0-9FC6-DDC2C1880F52}" type="datetimeFigureOut">
              <a:rPr lang="en-IN" smtClean="0"/>
              <a:t>19-06-2022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7E75C2D-806D-4A3A-84D4-90453044A200}" type="slidenum">
              <a:rPr lang="en-IN" smtClean="0"/>
              <a:t>‹#›</a:t>
            </a:fld>
            <a:endParaRPr lang="en-IN"/>
          </a:p>
        </p:txBody>
      </p:sp>
    </p:spTree>
    <p:extLst>
      <p:ext uri="{BB962C8B-B14F-4D97-AF65-F5344CB8AC3E}">
        <p14:creationId xmlns:p14="http://schemas.microsoft.com/office/powerpoint/2010/main" val="309461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EAFA192-9F2E-46F0-9FC6-DDC2C1880F52}" type="datetimeFigureOut">
              <a:rPr lang="en-IN" smtClean="0"/>
              <a:t>19-06-2022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7E75C2D-806D-4A3A-84D4-90453044A200}" type="slidenum">
              <a:rPr lang="en-IN" smtClean="0"/>
              <a:t>‹#›</a:t>
            </a:fld>
            <a:endParaRPr lang="en-IN"/>
          </a:p>
        </p:txBody>
      </p:sp>
    </p:spTree>
    <p:extLst>
      <p:ext uri="{BB962C8B-B14F-4D97-AF65-F5344CB8AC3E}">
        <p14:creationId xmlns:p14="http://schemas.microsoft.com/office/powerpoint/2010/main" val="210144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EAFA192-9F2E-46F0-9FC6-DDC2C1880F52}" type="datetimeFigureOut">
              <a:rPr lang="en-IN" smtClean="0"/>
              <a:t>19-06-2022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7E75C2D-806D-4A3A-84D4-90453044A200}" type="slidenum">
              <a:rPr lang="en-IN" smtClean="0"/>
              <a:t>‹#›</a:t>
            </a:fld>
            <a:endParaRPr lang="en-IN"/>
          </a:p>
        </p:txBody>
      </p:sp>
    </p:spTree>
    <p:extLst>
      <p:ext uri="{BB962C8B-B14F-4D97-AF65-F5344CB8AC3E}">
        <p14:creationId xmlns:p14="http://schemas.microsoft.com/office/powerpoint/2010/main" val="2396146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AFA192-9F2E-46F0-9FC6-DDC2C1880F52}" type="datetimeFigureOut">
              <a:rPr lang="en-IN" smtClean="0"/>
              <a:t>19-06-2022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75C2D-806D-4A3A-84D4-90453044A200}" type="slidenum">
              <a:rPr lang="en-IN" smtClean="0"/>
              <a:t>‹#›</a:t>
            </a:fld>
            <a:endParaRPr lang="en-IN"/>
          </a:p>
        </p:txBody>
      </p:sp>
    </p:spTree>
    <p:extLst>
      <p:ext uri="{BB962C8B-B14F-4D97-AF65-F5344CB8AC3E}">
        <p14:creationId xmlns:p14="http://schemas.microsoft.com/office/powerpoint/2010/main" val="1851818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EAFA192-9F2E-46F0-9FC6-DDC2C1880F52}" type="datetimeFigureOut">
              <a:rPr lang="en-IN" smtClean="0"/>
              <a:t>19-06-2022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7E75C2D-806D-4A3A-84D4-90453044A200}" type="slidenum">
              <a:rPr lang="en-IN" smtClean="0"/>
              <a:t>‹#›</a:t>
            </a:fld>
            <a:endParaRPr lang="en-IN"/>
          </a:p>
        </p:txBody>
      </p:sp>
    </p:spTree>
    <p:extLst>
      <p:ext uri="{BB962C8B-B14F-4D97-AF65-F5344CB8AC3E}">
        <p14:creationId xmlns:p14="http://schemas.microsoft.com/office/powerpoint/2010/main" val="29544430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5E805-536D-D488-B87B-8889C4DDF530}"/>
              </a:ext>
            </a:extLst>
          </p:cNvPr>
          <p:cNvSpPr>
            <a:spLocks noGrp="1"/>
          </p:cNvSpPr>
          <p:nvPr>
            <p:ph type="ctrTitle"/>
          </p:nvPr>
        </p:nvSpPr>
        <p:spPr>
          <a:xfrm>
            <a:off x="1154955" y="361950"/>
            <a:ext cx="8825658" cy="1400175"/>
          </a:xfrm>
        </p:spPr>
        <p:txBody>
          <a:bodyPr/>
          <a:lstStyle/>
          <a:p>
            <a:pPr algn="ctr"/>
            <a:r>
              <a:rPr lang="en-IN" sz="4000" b="1" u="sng" dirty="0"/>
              <a:t>BUS RESERVATION SYSTEM</a:t>
            </a:r>
          </a:p>
        </p:txBody>
      </p:sp>
      <p:sp>
        <p:nvSpPr>
          <p:cNvPr id="3" name="Subtitle 2">
            <a:extLst>
              <a:ext uri="{FF2B5EF4-FFF2-40B4-BE49-F238E27FC236}">
                <a16:creationId xmlns:a16="http://schemas.microsoft.com/office/drawing/2014/main" id="{F0FA4940-12BA-E272-2DAA-E268E2972946}"/>
              </a:ext>
            </a:extLst>
          </p:cNvPr>
          <p:cNvSpPr>
            <a:spLocks noGrp="1"/>
          </p:cNvSpPr>
          <p:nvPr>
            <p:ph type="subTitle" idx="1"/>
          </p:nvPr>
        </p:nvSpPr>
        <p:spPr>
          <a:xfrm>
            <a:off x="1154955" y="2066925"/>
            <a:ext cx="8825658" cy="3657600"/>
          </a:xfrm>
        </p:spPr>
        <p:txBody>
          <a:bodyPr>
            <a:normAutofit/>
          </a:bodyPr>
          <a:lstStyle/>
          <a:p>
            <a:pPr algn="ctr"/>
            <a:r>
              <a:rPr lang="en-IN" sz="3200" b="1" u="sng" dirty="0"/>
              <a:t>PROGRAMMING FOR Program solving mini project</a:t>
            </a:r>
          </a:p>
          <a:p>
            <a:pPr algn="ctr"/>
            <a:endParaRPr lang="en-IN" sz="2400" b="1" dirty="0"/>
          </a:p>
          <a:p>
            <a:r>
              <a:rPr lang="en-IN" b="1" dirty="0"/>
              <a:t>Name : </a:t>
            </a:r>
            <a:r>
              <a:rPr lang="en-IN" b="1" dirty="0" err="1"/>
              <a:t>Sreepradha</a:t>
            </a:r>
            <a:r>
              <a:rPr lang="en-IN" b="1" dirty="0"/>
              <a:t> k  and  </a:t>
            </a:r>
            <a:r>
              <a:rPr lang="en-IN" b="1" dirty="0" err="1"/>
              <a:t>kamya</a:t>
            </a:r>
            <a:r>
              <a:rPr lang="en-IN" b="1" dirty="0"/>
              <a:t> Gupta</a:t>
            </a:r>
          </a:p>
          <a:p>
            <a:r>
              <a:rPr lang="en-IN" b="1" dirty="0"/>
              <a:t>Registration no. : RA2111003010315 AND RA2111003010320</a:t>
            </a:r>
          </a:p>
          <a:p>
            <a:r>
              <a:rPr lang="en-IN" b="1" dirty="0"/>
              <a:t>Branch : Computer science and engineering (core)</a:t>
            </a:r>
          </a:p>
          <a:p>
            <a:r>
              <a:rPr lang="en-IN" b="1" dirty="0"/>
              <a:t>Section : E1</a:t>
            </a:r>
          </a:p>
          <a:p>
            <a:endParaRPr lang="en-IN" b="1" dirty="0"/>
          </a:p>
        </p:txBody>
      </p:sp>
    </p:spTree>
    <p:extLst>
      <p:ext uri="{BB962C8B-B14F-4D97-AF65-F5344CB8AC3E}">
        <p14:creationId xmlns:p14="http://schemas.microsoft.com/office/powerpoint/2010/main" val="2871141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76860-3369-7790-782A-A239E9780D93}"/>
              </a:ext>
            </a:extLst>
          </p:cNvPr>
          <p:cNvSpPr>
            <a:spLocks noGrp="1"/>
          </p:cNvSpPr>
          <p:nvPr>
            <p:ph type="title"/>
          </p:nvPr>
        </p:nvSpPr>
        <p:spPr/>
        <p:txBody>
          <a:bodyPr/>
          <a:lstStyle/>
          <a:p>
            <a:r>
              <a:rPr lang="en-IN" sz="4000" u="sng" dirty="0"/>
              <a:t>ABOUT THE PROJECT</a:t>
            </a:r>
          </a:p>
        </p:txBody>
      </p:sp>
      <p:sp>
        <p:nvSpPr>
          <p:cNvPr id="3" name="Content Placeholder 2">
            <a:extLst>
              <a:ext uri="{FF2B5EF4-FFF2-40B4-BE49-F238E27FC236}">
                <a16:creationId xmlns:a16="http://schemas.microsoft.com/office/drawing/2014/main" id="{49DA8669-1259-DA8C-8C97-9B87B321D946}"/>
              </a:ext>
            </a:extLst>
          </p:cNvPr>
          <p:cNvSpPr>
            <a:spLocks noGrp="1"/>
          </p:cNvSpPr>
          <p:nvPr>
            <p:ph idx="1"/>
          </p:nvPr>
        </p:nvSpPr>
        <p:spPr>
          <a:xfrm>
            <a:off x="646111" y="1500468"/>
            <a:ext cx="8946541" cy="4195481"/>
          </a:xfrm>
        </p:spPr>
        <p:txBody>
          <a:bodyPr>
            <a:noAutofit/>
          </a:bodyPr>
          <a:lstStyle/>
          <a:p>
            <a:r>
              <a:rPr lang="en-IN" sz="2800" dirty="0"/>
              <a:t>The Bus Reservation System is an application which is built without any graphics..</a:t>
            </a:r>
          </a:p>
          <a:p>
            <a:r>
              <a:rPr lang="en-IN" sz="2800" dirty="0"/>
              <a:t>It is programmed using C language.</a:t>
            </a:r>
          </a:p>
          <a:p>
            <a:r>
              <a:rPr lang="en-IN" sz="2800" dirty="0"/>
              <a:t>For the purpose of viewing the username, password, address, contact number and the ticket price.</a:t>
            </a:r>
          </a:p>
          <a:p>
            <a:r>
              <a:rPr lang="en-IN" sz="2800" dirty="0"/>
              <a:t>Also to display it to the user in a fine way.</a:t>
            </a:r>
          </a:p>
        </p:txBody>
      </p:sp>
    </p:spTree>
    <p:extLst>
      <p:ext uri="{BB962C8B-B14F-4D97-AF65-F5344CB8AC3E}">
        <p14:creationId xmlns:p14="http://schemas.microsoft.com/office/powerpoint/2010/main" val="1511496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2268A-EA1E-8A82-4FDF-9532D22E76C8}"/>
              </a:ext>
            </a:extLst>
          </p:cNvPr>
          <p:cNvSpPr>
            <a:spLocks noGrp="1"/>
          </p:cNvSpPr>
          <p:nvPr>
            <p:ph type="title"/>
          </p:nvPr>
        </p:nvSpPr>
        <p:spPr>
          <a:xfrm>
            <a:off x="646111" y="452718"/>
            <a:ext cx="9404723" cy="1052232"/>
          </a:xfrm>
        </p:spPr>
        <p:txBody>
          <a:bodyPr/>
          <a:lstStyle/>
          <a:p>
            <a:r>
              <a:rPr lang="en-IN" u="sng" dirty="0"/>
              <a:t>METHOD USED</a:t>
            </a:r>
          </a:p>
        </p:txBody>
      </p:sp>
      <p:sp>
        <p:nvSpPr>
          <p:cNvPr id="3" name="Content Placeholder 2">
            <a:extLst>
              <a:ext uri="{FF2B5EF4-FFF2-40B4-BE49-F238E27FC236}">
                <a16:creationId xmlns:a16="http://schemas.microsoft.com/office/drawing/2014/main" id="{ACBC53C6-7D47-16A3-DAA2-30E5F3B4E03F}"/>
              </a:ext>
            </a:extLst>
          </p:cNvPr>
          <p:cNvSpPr>
            <a:spLocks noGrp="1"/>
          </p:cNvSpPr>
          <p:nvPr>
            <p:ph idx="1"/>
          </p:nvPr>
        </p:nvSpPr>
        <p:spPr>
          <a:xfrm>
            <a:off x="646112" y="1733550"/>
            <a:ext cx="10393364" cy="4105274"/>
          </a:xfrm>
        </p:spPr>
        <p:txBody>
          <a:bodyPr>
            <a:normAutofit lnSpcReduction="10000"/>
          </a:bodyPr>
          <a:lstStyle/>
          <a:p>
            <a:r>
              <a:rPr lang="en-IN" sz="2400" dirty="0"/>
              <a:t>#include&lt;stdio.h&gt;, #include&lt;time.h&gt;, #include&lt;stdlib.h&gt;, #include&lt;string.h&gt; and #include&lt;ctype.h&gt; are the header files used in this program.</a:t>
            </a:r>
          </a:p>
          <a:p>
            <a:r>
              <a:rPr lang="en-IN" sz="2400" dirty="0"/>
              <a:t>#define function is used to allow the definition of macros within your source code ( for name, username, password, year, etc.).</a:t>
            </a:r>
          </a:p>
          <a:p>
            <a:r>
              <a:rPr lang="en-IN" sz="2400" dirty="0"/>
              <a:t>SWITCH case is used in the code to give access to the user of five different options like Add Passenger, Delete Passenger Record, View Passenger Record, Update Credentials and Search Passenger Record.</a:t>
            </a:r>
          </a:p>
          <a:p>
            <a:r>
              <a:rPr lang="en-IN" sz="2400" dirty="0"/>
              <a:t>IF ELSE and </a:t>
            </a:r>
            <a:r>
              <a:rPr lang="en-IN" sz="2400" dirty="0" err="1"/>
              <a:t>strncpy</a:t>
            </a:r>
            <a:r>
              <a:rPr lang="en-IN" sz="2400" dirty="0"/>
              <a:t> functions are used in our code.</a:t>
            </a:r>
          </a:p>
        </p:txBody>
      </p:sp>
    </p:spTree>
    <p:extLst>
      <p:ext uri="{BB962C8B-B14F-4D97-AF65-F5344CB8AC3E}">
        <p14:creationId xmlns:p14="http://schemas.microsoft.com/office/powerpoint/2010/main" val="1613062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7ABA9-DA46-D51A-BD75-52DCF17DE4C1}"/>
              </a:ext>
            </a:extLst>
          </p:cNvPr>
          <p:cNvSpPr>
            <a:spLocks noGrp="1"/>
          </p:cNvSpPr>
          <p:nvPr>
            <p:ph type="title"/>
          </p:nvPr>
        </p:nvSpPr>
        <p:spPr>
          <a:xfrm>
            <a:off x="7867650" y="666750"/>
            <a:ext cx="4095750" cy="1381124"/>
          </a:xfrm>
        </p:spPr>
        <p:txBody>
          <a:bodyPr/>
          <a:lstStyle/>
          <a:p>
            <a:r>
              <a:rPr lang="en-IN" u="sng" dirty="0"/>
              <a:t>OUTPUT</a:t>
            </a:r>
          </a:p>
        </p:txBody>
      </p:sp>
      <p:pic>
        <p:nvPicPr>
          <p:cNvPr id="4" name="Picture 3">
            <a:extLst>
              <a:ext uri="{FF2B5EF4-FFF2-40B4-BE49-F238E27FC236}">
                <a16:creationId xmlns:a16="http://schemas.microsoft.com/office/drawing/2014/main" id="{CC001730-38CB-7C82-F4B9-8A47FB11E00F}"/>
              </a:ext>
            </a:extLst>
          </p:cNvPr>
          <p:cNvPicPr>
            <a:picLocks noChangeAspect="1"/>
          </p:cNvPicPr>
          <p:nvPr/>
        </p:nvPicPr>
        <p:blipFill>
          <a:blip r:embed="rId2"/>
          <a:stretch>
            <a:fillRect/>
          </a:stretch>
        </p:blipFill>
        <p:spPr>
          <a:xfrm>
            <a:off x="95250" y="31999"/>
            <a:ext cx="7229201" cy="4054226"/>
          </a:xfrm>
          <a:prstGeom prst="rect">
            <a:avLst/>
          </a:prstGeom>
        </p:spPr>
      </p:pic>
      <p:pic>
        <p:nvPicPr>
          <p:cNvPr id="6" name="Picture 5">
            <a:extLst>
              <a:ext uri="{FF2B5EF4-FFF2-40B4-BE49-F238E27FC236}">
                <a16:creationId xmlns:a16="http://schemas.microsoft.com/office/drawing/2014/main" id="{D7B017BF-C610-4FD5-4572-F4B43E327579}"/>
              </a:ext>
            </a:extLst>
          </p:cNvPr>
          <p:cNvPicPr>
            <a:picLocks noChangeAspect="1"/>
          </p:cNvPicPr>
          <p:nvPr/>
        </p:nvPicPr>
        <p:blipFill>
          <a:blip r:embed="rId3"/>
          <a:stretch>
            <a:fillRect/>
          </a:stretch>
        </p:blipFill>
        <p:spPr>
          <a:xfrm>
            <a:off x="5238750" y="3487563"/>
            <a:ext cx="6953250" cy="3265662"/>
          </a:xfrm>
          <a:prstGeom prst="rect">
            <a:avLst/>
          </a:prstGeom>
        </p:spPr>
      </p:pic>
    </p:spTree>
    <p:extLst>
      <p:ext uri="{BB962C8B-B14F-4D97-AF65-F5344CB8AC3E}">
        <p14:creationId xmlns:p14="http://schemas.microsoft.com/office/powerpoint/2010/main" val="2276490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B6BDF5-1193-1B70-137B-385A79775A49}"/>
              </a:ext>
            </a:extLst>
          </p:cNvPr>
          <p:cNvPicPr>
            <a:picLocks noChangeAspect="1"/>
          </p:cNvPicPr>
          <p:nvPr/>
        </p:nvPicPr>
        <p:blipFill>
          <a:blip r:embed="rId2"/>
          <a:stretch>
            <a:fillRect/>
          </a:stretch>
        </p:blipFill>
        <p:spPr>
          <a:xfrm>
            <a:off x="0" y="0"/>
            <a:ext cx="6905625" cy="4044214"/>
          </a:xfrm>
          <a:prstGeom prst="rect">
            <a:avLst/>
          </a:prstGeom>
        </p:spPr>
      </p:pic>
      <p:pic>
        <p:nvPicPr>
          <p:cNvPr id="5" name="Picture 4">
            <a:extLst>
              <a:ext uri="{FF2B5EF4-FFF2-40B4-BE49-F238E27FC236}">
                <a16:creationId xmlns:a16="http://schemas.microsoft.com/office/drawing/2014/main" id="{D8DC8FC4-B88A-1056-09D9-3EC6775F9754}"/>
              </a:ext>
            </a:extLst>
          </p:cNvPr>
          <p:cNvPicPr>
            <a:picLocks noChangeAspect="1"/>
          </p:cNvPicPr>
          <p:nvPr/>
        </p:nvPicPr>
        <p:blipFill>
          <a:blip r:embed="rId3"/>
          <a:stretch>
            <a:fillRect/>
          </a:stretch>
        </p:blipFill>
        <p:spPr>
          <a:xfrm>
            <a:off x="5063305" y="3075745"/>
            <a:ext cx="7119170" cy="3782255"/>
          </a:xfrm>
          <a:prstGeom prst="rect">
            <a:avLst/>
          </a:prstGeom>
        </p:spPr>
      </p:pic>
    </p:spTree>
    <p:extLst>
      <p:ext uri="{BB962C8B-B14F-4D97-AF65-F5344CB8AC3E}">
        <p14:creationId xmlns:p14="http://schemas.microsoft.com/office/powerpoint/2010/main" val="901473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FFB2B-6A66-647B-2346-BB5971244B84}"/>
              </a:ext>
            </a:extLst>
          </p:cNvPr>
          <p:cNvSpPr>
            <a:spLocks noGrp="1"/>
          </p:cNvSpPr>
          <p:nvPr>
            <p:ph type="title"/>
          </p:nvPr>
        </p:nvSpPr>
        <p:spPr>
          <a:xfrm>
            <a:off x="646111" y="2486025"/>
            <a:ext cx="10621964" cy="3581398"/>
          </a:xfrm>
        </p:spPr>
        <p:txBody>
          <a:bodyPr/>
          <a:lstStyle/>
          <a:p>
            <a:pPr algn="ctr"/>
            <a:r>
              <a:rPr lang="en-IN" sz="6600" i="1" u="sng" dirty="0"/>
              <a:t>THANK YOU</a:t>
            </a:r>
          </a:p>
        </p:txBody>
      </p:sp>
    </p:spTree>
    <p:extLst>
      <p:ext uri="{BB962C8B-B14F-4D97-AF65-F5344CB8AC3E}">
        <p14:creationId xmlns:p14="http://schemas.microsoft.com/office/powerpoint/2010/main" val="10147078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46</TotalTime>
  <Words>214</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BUS RESERVATION SYSTEM</vt:lpstr>
      <vt:lpstr>ABOUT THE PROJECT</vt:lpstr>
      <vt:lpstr>METHOD USED</vt:lpstr>
      <vt:lpstr>OUTPUT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RESERVATION SYSTEM</dc:title>
  <dc:creator>Kamya Gupta</dc:creator>
  <cp:lastModifiedBy>Kamya Gupta</cp:lastModifiedBy>
  <cp:revision>1</cp:revision>
  <dcterms:created xsi:type="dcterms:W3CDTF">2022-06-19T08:44:39Z</dcterms:created>
  <dcterms:modified xsi:type="dcterms:W3CDTF">2022-06-19T09:31:24Z</dcterms:modified>
</cp:coreProperties>
</file>