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8F271-5408-430C-AE63-9D558098CCB4}" v="75" dt="2020-05-03T14:43:1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00" autoAdjust="0"/>
  </p:normalViewPr>
  <p:slideViewPr>
    <p:cSldViewPr snapToGrid="0">
      <p:cViewPr varScale="1">
        <p:scale>
          <a:sx n="43" d="100"/>
          <a:sy n="43" d="100"/>
        </p:scale>
        <p:origin x="1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, Khurram" userId="702d53e4-897b-4d3a-802f-aa9d7a3e9bcb" providerId="ADAL" clId="{D0A8F271-5408-430C-AE63-9D558098CCB4}"/>
    <pc:docChg chg="undo redo custSel addSld delSld modSld">
      <pc:chgData name="Nazir, Khurram" userId="702d53e4-897b-4d3a-802f-aa9d7a3e9bcb" providerId="ADAL" clId="{D0A8F271-5408-430C-AE63-9D558098CCB4}" dt="2020-05-03T14:45:11.397" v="5169" actId="20577"/>
      <pc:docMkLst>
        <pc:docMk/>
      </pc:docMkLst>
      <pc:sldChg chg="add">
        <pc:chgData name="Nazir, Khurram" userId="702d53e4-897b-4d3a-802f-aa9d7a3e9bcb" providerId="ADAL" clId="{D0A8F271-5408-430C-AE63-9D558098CCB4}" dt="2020-05-02T08:32:28.460" v="0"/>
        <pc:sldMkLst>
          <pc:docMk/>
          <pc:sldMk cId="146888891" sldId="256"/>
        </pc:sldMkLst>
      </pc:sldChg>
      <pc:sldChg chg="addSp delSp modSp add">
        <pc:chgData name="Nazir, Khurram" userId="702d53e4-897b-4d3a-802f-aa9d7a3e9bcb" providerId="ADAL" clId="{D0A8F271-5408-430C-AE63-9D558098CCB4}" dt="2020-05-02T09:06:33.624" v="1875" actId="478"/>
        <pc:sldMkLst>
          <pc:docMk/>
          <pc:sldMk cId="4258068804" sldId="257"/>
        </pc:sldMkLst>
        <pc:spChg chg="del">
          <ac:chgData name="Nazir, Khurram" userId="702d53e4-897b-4d3a-802f-aa9d7a3e9bcb" providerId="ADAL" clId="{D0A8F271-5408-430C-AE63-9D558098CCB4}" dt="2020-05-02T08:33:10.281" v="10" actId="478"/>
          <ac:spMkLst>
            <pc:docMk/>
            <pc:sldMk cId="4258068804" sldId="257"/>
            <ac:spMk id="2" creationId="{33EA6175-F2CF-4B5A-8ED2-531D85F34859}"/>
          </ac:spMkLst>
        </pc:spChg>
        <pc:spChg chg="del">
          <ac:chgData name="Nazir, Khurram" userId="702d53e4-897b-4d3a-802f-aa9d7a3e9bcb" providerId="ADAL" clId="{D0A8F271-5408-430C-AE63-9D558098CCB4}" dt="2020-05-02T08:33:07.483" v="9" actId="478"/>
          <ac:spMkLst>
            <pc:docMk/>
            <pc:sldMk cId="4258068804" sldId="257"/>
            <ac:spMk id="3" creationId="{BD17C086-0C72-47D3-9E2E-07FB06FA53DA}"/>
          </ac:spMkLst>
        </pc:spChg>
        <pc:spChg chg="add del mod">
          <ac:chgData name="Nazir, Khurram" userId="702d53e4-897b-4d3a-802f-aa9d7a3e9bcb" providerId="ADAL" clId="{D0A8F271-5408-430C-AE63-9D558098CCB4}" dt="2020-05-02T09:06:20.637" v="1874" actId="478"/>
          <ac:spMkLst>
            <pc:docMk/>
            <pc:sldMk cId="4258068804" sldId="257"/>
            <ac:spMk id="5" creationId="{2EB30BAF-7F06-4BC3-A354-19CBF467F73D}"/>
          </ac:spMkLst>
        </pc:spChg>
        <pc:spChg chg="add mod">
          <ac:chgData name="Nazir, Khurram" userId="702d53e4-897b-4d3a-802f-aa9d7a3e9bcb" providerId="ADAL" clId="{D0A8F271-5408-430C-AE63-9D558098CCB4}" dt="2020-05-02T08:39:13.730" v="480" actId="27636"/>
          <ac:spMkLst>
            <pc:docMk/>
            <pc:sldMk cId="4258068804" sldId="257"/>
            <ac:spMk id="6" creationId="{C6D32A7E-4A22-4A38-89F8-4B35733BB2B4}"/>
          </ac:spMkLst>
        </pc:spChg>
        <pc:spChg chg="add del mod">
          <ac:chgData name="Nazir, Khurram" userId="702d53e4-897b-4d3a-802f-aa9d7a3e9bcb" providerId="ADAL" clId="{D0A8F271-5408-430C-AE63-9D558098CCB4}" dt="2020-05-02T08:43:04.245" v="643"/>
          <ac:spMkLst>
            <pc:docMk/>
            <pc:sldMk cId="4258068804" sldId="257"/>
            <ac:spMk id="7" creationId="{0B2BFC91-B66E-4A5C-9466-872BCBAA5765}"/>
          </ac:spMkLst>
        </pc:spChg>
        <pc:spChg chg="add del">
          <ac:chgData name="Nazir, Khurram" userId="702d53e4-897b-4d3a-802f-aa9d7a3e9bcb" providerId="ADAL" clId="{D0A8F271-5408-430C-AE63-9D558098CCB4}" dt="2020-05-02T08:42:56.705" v="641"/>
          <ac:spMkLst>
            <pc:docMk/>
            <pc:sldMk cId="4258068804" sldId="257"/>
            <ac:spMk id="8" creationId="{7E6ABF4D-B1DF-43BE-8559-3A238E353511}"/>
          </ac:spMkLst>
        </pc:spChg>
        <pc:spChg chg="add del mod">
          <ac:chgData name="Nazir, Khurram" userId="702d53e4-897b-4d3a-802f-aa9d7a3e9bcb" providerId="ADAL" clId="{D0A8F271-5408-430C-AE63-9D558098CCB4}" dt="2020-05-02T09:06:33.624" v="1875" actId="478"/>
          <ac:spMkLst>
            <pc:docMk/>
            <pc:sldMk cId="4258068804" sldId="257"/>
            <ac:spMk id="10" creationId="{FE9C7B66-83D8-48DF-9751-F4CB634D1327}"/>
          </ac:spMkLst>
        </pc:spChg>
        <pc:picChg chg="add del mod modCrop">
          <ac:chgData name="Nazir, Khurram" userId="702d53e4-897b-4d3a-802f-aa9d7a3e9bcb" providerId="ADAL" clId="{D0A8F271-5408-430C-AE63-9D558098CCB4}" dt="2020-05-02T08:35:08.883" v="139" actId="478"/>
          <ac:picMkLst>
            <pc:docMk/>
            <pc:sldMk cId="4258068804" sldId="257"/>
            <ac:picMk id="4" creationId="{10DDE1A4-0D31-4C8A-9238-085710535F64}"/>
          </ac:picMkLst>
        </pc:picChg>
      </pc:sldChg>
      <pc:sldChg chg="addSp add del">
        <pc:chgData name="Nazir, Khurram" userId="702d53e4-897b-4d3a-802f-aa9d7a3e9bcb" providerId="ADAL" clId="{D0A8F271-5408-430C-AE63-9D558098CCB4}" dt="2020-05-02T08:48:26.377" v="1095" actId="2696"/>
        <pc:sldMkLst>
          <pc:docMk/>
          <pc:sldMk cId="2019395239" sldId="258"/>
        </pc:sldMkLst>
        <pc:picChg chg="add">
          <ac:chgData name="Nazir, Khurram" userId="702d53e4-897b-4d3a-802f-aa9d7a3e9bcb" providerId="ADAL" clId="{D0A8F271-5408-430C-AE63-9D558098CCB4}" dt="2020-05-02T08:32:57.874" v="8"/>
          <ac:picMkLst>
            <pc:docMk/>
            <pc:sldMk cId="2019395239" sldId="258"/>
            <ac:picMk id="4" creationId="{9A9DC90E-BB92-4862-AF8F-A9BDBC4E66C1}"/>
          </ac:picMkLst>
        </pc:picChg>
      </pc:sldChg>
      <pc:sldChg chg="modSp add">
        <pc:chgData name="Nazir, Khurram" userId="702d53e4-897b-4d3a-802f-aa9d7a3e9bcb" providerId="ADAL" clId="{D0A8F271-5408-430C-AE63-9D558098CCB4}" dt="2020-05-03T13:30:08.990" v="3574" actId="14100"/>
        <pc:sldMkLst>
          <pc:docMk/>
          <pc:sldMk cId="614504226" sldId="259"/>
        </pc:sldMkLst>
        <pc:spChg chg="mod">
          <ac:chgData name="Nazir, Khurram" userId="702d53e4-897b-4d3a-802f-aa9d7a3e9bcb" providerId="ADAL" clId="{D0A8F271-5408-430C-AE63-9D558098CCB4}" dt="2020-05-03T13:30:08.990" v="3574" actId="14100"/>
          <ac:spMkLst>
            <pc:docMk/>
            <pc:sldMk cId="614504226" sldId="259"/>
            <ac:spMk id="2" creationId="{33EA6175-F2CF-4B5A-8ED2-531D85F34859}"/>
          </ac:spMkLst>
        </pc:spChg>
        <pc:spChg chg="mod">
          <ac:chgData name="Nazir, Khurram" userId="702d53e4-897b-4d3a-802f-aa9d7a3e9bcb" providerId="ADAL" clId="{D0A8F271-5408-430C-AE63-9D558098CCB4}" dt="2020-05-03T13:09:11.297" v="3057" actId="20577"/>
          <ac:spMkLst>
            <pc:docMk/>
            <pc:sldMk cId="614504226" sldId="259"/>
            <ac:spMk id="3" creationId="{BD17C086-0C72-47D3-9E2E-07FB06FA53DA}"/>
          </ac:spMkLst>
        </pc:spChg>
      </pc:sldChg>
      <pc:sldChg chg="addSp delSp modSp add">
        <pc:chgData name="Nazir, Khurram" userId="702d53e4-897b-4d3a-802f-aa9d7a3e9bcb" providerId="ADAL" clId="{D0A8F271-5408-430C-AE63-9D558098CCB4}" dt="2020-05-03T13:30:02.514" v="3573" actId="1035"/>
        <pc:sldMkLst>
          <pc:docMk/>
          <pc:sldMk cId="3350341960" sldId="260"/>
        </pc:sldMkLst>
        <pc:spChg chg="del">
          <ac:chgData name="Nazir, Khurram" userId="702d53e4-897b-4d3a-802f-aa9d7a3e9bcb" providerId="ADAL" clId="{D0A8F271-5408-430C-AE63-9D558098CCB4}" dt="2020-05-03T13:05:59.650" v="3006" actId="478"/>
          <ac:spMkLst>
            <pc:docMk/>
            <pc:sldMk cId="3350341960" sldId="260"/>
            <ac:spMk id="2" creationId="{33EA6175-F2CF-4B5A-8ED2-531D85F34859}"/>
          </ac:spMkLst>
        </pc:spChg>
        <pc:spChg chg="mod">
          <ac:chgData name="Nazir, Khurram" userId="702d53e4-897b-4d3a-802f-aa9d7a3e9bcb" providerId="ADAL" clId="{D0A8F271-5408-430C-AE63-9D558098CCB4}" dt="2020-05-03T13:30:02.514" v="3573" actId="1035"/>
          <ac:spMkLst>
            <pc:docMk/>
            <pc:sldMk cId="3350341960" sldId="260"/>
            <ac:spMk id="3" creationId="{BD17C086-0C72-47D3-9E2E-07FB06FA53DA}"/>
          </ac:spMkLst>
        </pc:spChg>
        <pc:picChg chg="add mod modCrop">
          <ac:chgData name="Nazir, Khurram" userId="702d53e4-897b-4d3a-802f-aa9d7a3e9bcb" providerId="ADAL" clId="{D0A8F271-5408-430C-AE63-9D558098CCB4}" dt="2020-05-03T13:05:52.326" v="3004" actId="732"/>
          <ac:picMkLst>
            <pc:docMk/>
            <pc:sldMk cId="3350341960" sldId="260"/>
            <ac:picMk id="4" creationId="{1AE2F9F9-8241-473B-A4E2-3EBA0441816D}"/>
          </ac:picMkLst>
        </pc:picChg>
      </pc:sldChg>
      <pc:sldChg chg="addSp delSp modSp add">
        <pc:chgData name="Nazir, Khurram" userId="702d53e4-897b-4d3a-802f-aa9d7a3e9bcb" providerId="ADAL" clId="{D0A8F271-5408-430C-AE63-9D558098CCB4}" dt="2020-05-02T09:08:48.580" v="2007" actId="27636"/>
        <pc:sldMkLst>
          <pc:docMk/>
          <pc:sldMk cId="1993512766" sldId="261"/>
        </pc:sldMkLst>
        <pc:spChg chg="mod">
          <ac:chgData name="Nazir, Khurram" userId="702d53e4-897b-4d3a-802f-aa9d7a3e9bcb" providerId="ADAL" clId="{D0A8F271-5408-430C-AE63-9D558098CCB4}" dt="2020-05-02T09:08:48.580" v="2007" actId="27636"/>
          <ac:spMkLst>
            <pc:docMk/>
            <pc:sldMk cId="1993512766" sldId="261"/>
            <ac:spMk id="5" creationId="{2EB30BAF-7F06-4BC3-A354-19CBF467F73D}"/>
          </ac:spMkLst>
        </pc:spChg>
        <pc:spChg chg="del">
          <ac:chgData name="Nazir, Khurram" userId="702d53e4-897b-4d3a-802f-aa9d7a3e9bcb" providerId="ADAL" clId="{D0A8F271-5408-430C-AE63-9D558098CCB4}" dt="2020-05-02T08:43:08.371" v="644" actId="478"/>
          <ac:spMkLst>
            <pc:docMk/>
            <pc:sldMk cId="1993512766" sldId="261"/>
            <ac:spMk id="6" creationId="{C6D32A7E-4A22-4A38-89F8-4B35733BB2B4}"/>
          </ac:spMkLst>
        </pc:spChg>
        <pc:spChg chg="del mod">
          <ac:chgData name="Nazir, Khurram" userId="702d53e4-897b-4d3a-802f-aa9d7a3e9bcb" providerId="ADAL" clId="{D0A8F271-5408-430C-AE63-9D558098CCB4}" dt="2020-05-02T09:05:42.938" v="1870" actId="478"/>
          <ac:spMkLst>
            <pc:docMk/>
            <pc:sldMk cId="1993512766" sldId="261"/>
            <ac:spMk id="7" creationId="{0B2BFC91-B66E-4A5C-9466-872BCBAA5765}"/>
          </ac:spMkLst>
        </pc:spChg>
        <pc:spChg chg="add mod">
          <ac:chgData name="Nazir, Khurram" userId="702d53e4-897b-4d3a-802f-aa9d7a3e9bcb" providerId="ADAL" clId="{D0A8F271-5408-430C-AE63-9D558098CCB4}" dt="2020-05-02T09:06:16.863" v="1873" actId="1076"/>
          <ac:spMkLst>
            <pc:docMk/>
            <pc:sldMk cId="1993512766" sldId="261"/>
            <ac:spMk id="8" creationId="{2C0596C7-14DE-46EC-8A87-9FCBF35034D3}"/>
          </ac:spMkLst>
        </pc:spChg>
        <pc:picChg chg="add del mod modCrop">
          <ac:chgData name="Nazir, Khurram" userId="702d53e4-897b-4d3a-802f-aa9d7a3e9bcb" providerId="ADAL" clId="{D0A8F271-5408-430C-AE63-9D558098CCB4}" dt="2020-05-02T08:46:22.681" v="910" actId="478"/>
          <ac:picMkLst>
            <pc:docMk/>
            <pc:sldMk cId="1993512766" sldId="261"/>
            <ac:picMk id="2" creationId="{FA04CE47-A8B4-4C8A-8B2A-A5AB5BAF9913}"/>
          </ac:picMkLst>
        </pc:picChg>
      </pc:sldChg>
      <pc:sldChg chg="delSp modSp add">
        <pc:chgData name="Nazir, Khurram" userId="702d53e4-897b-4d3a-802f-aa9d7a3e9bcb" providerId="ADAL" clId="{D0A8F271-5408-430C-AE63-9D558098CCB4}" dt="2020-05-02T10:43:15.217" v="2729" actId="113"/>
        <pc:sldMkLst>
          <pc:docMk/>
          <pc:sldMk cId="824624826" sldId="262"/>
        </pc:sldMkLst>
        <pc:spChg chg="mod">
          <ac:chgData name="Nazir, Khurram" userId="702d53e4-897b-4d3a-802f-aa9d7a3e9bcb" providerId="ADAL" clId="{D0A8F271-5408-430C-AE63-9D558098CCB4}" dt="2020-05-02T10:43:15.217" v="2729" actId="113"/>
          <ac:spMkLst>
            <pc:docMk/>
            <pc:sldMk cId="824624826" sldId="262"/>
            <ac:spMk id="5" creationId="{2EB30BAF-7F06-4BC3-A354-19CBF467F73D}"/>
          </ac:spMkLst>
        </pc:spChg>
        <pc:spChg chg="del">
          <ac:chgData name="Nazir, Khurram" userId="702d53e4-897b-4d3a-802f-aa9d7a3e9bcb" providerId="ADAL" clId="{D0A8F271-5408-430C-AE63-9D558098CCB4}" dt="2020-05-02T08:53:26.463" v="1485"/>
          <ac:spMkLst>
            <pc:docMk/>
            <pc:sldMk cId="824624826" sldId="262"/>
            <ac:spMk id="7" creationId="{0B2BFC91-B66E-4A5C-9466-872BCBAA5765}"/>
          </ac:spMkLst>
        </pc:spChg>
        <pc:picChg chg="mod">
          <ac:chgData name="Nazir, Khurram" userId="702d53e4-897b-4d3a-802f-aa9d7a3e9bcb" providerId="ADAL" clId="{D0A8F271-5408-430C-AE63-9D558098CCB4}" dt="2020-05-02T08:53:32.647" v="1509" actId="1076"/>
          <ac:picMkLst>
            <pc:docMk/>
            <pc:sldMk cId="824624826" sldId="262"/>
            <ac:picMk id="2" creationId="{FA04CE47-A8B4-4C8A-8B2A-A5AB5BAF9913}"/>
          </ac:picMkLst>
        </pc:picChg>
      </pc:sldChg>
      <pc:sldChg chg="addSp delSp modSp add">
        <pc:chgData name="Nazir, Khurram" userId="702d53e4-897b-4d3a-802f-aa9d7a3e9bcb" providerId="ADAL" clId="{D0A8F271-5408-430C-AE63-9D558098CCB4}" dt="2020-05-02T10:43:02.601" v="2728" actId="27636"/>
        <pc:sldMkLst>
          <pc:docMk/>
          <pc:sldMk cId="2567057056" sldId="263"/>
        </pc:sldMkLst>
        <pc:spChg chg="mod">
          <ac:chgData name="Nazir, Khurram" userId="702d53e4-897b-4d3a-802f-aa9d7a3e9bcb" providerId="ADAL" clId="{D0A8F271-5408-430C-AE63-9D558098CCB4}" dt="2020-05-02T10:43:02.601" v="2728" actId="27636"/>
          <ac:spMkLst>
            <pc:docMk/>
            <pc:sldMk cId="2567057056" sldId="263"/>
            <ac:spMk id="5" creationId="{2EB30BAF-7F06-4BC3-A354-19CBF467F73D}"/>
          </ac:spMkLst>
        </pc:spChg>
        <pc:spChg chg="del">
          <ac:chgData name="Nazir, Khurram" userId="702d53e4-897b-4d3a-802f-aa9d7a3e9bcb" providerId="ADAL" clId="{D0A8F271-5408-430C-AE63-9D558098CCB4}" dt="2020-05-02T08:58:21.733" v="1592" actId="478"/>
          <ac:spMkLst>
            <pc:docMk/>
            <pc:sldMk cId="2567057056" sldId="263"/>
            <ac:spMk id="7" creationId="{0B2BFC91-B66E-4A5C-9466-872BCBAA5765}"/>
          </ac:spMkLst>
        </pc:spChg>
        <pc:picChg chg="del">
          <ac:chgData name="Nazir, Khurram" userId="702d53e4-897b-4d3a-802f-aa9d7a3e9bcb" providerId="ADAL" clId="{D0A8F271-5408-430C-AE63-9D558098CCB4}" dt="2020-05-02T08:48:33.122" v="1097" actId="478"/>
          <ac:picMkLst>
            <pc:docMk/>
            <pc:sldMk cId="2567057056" sldId="263"/>
            <ac:picMk id="2" creationId="{FA04CE47-A8B4-4C8A-8B2A-A5AB5BAF9913}"/>
          </ac:picMkLst>
        </pc:picChg>
        <pc:picChg chg="add mod modCrop">
          <ac:chgData name="Nazir, Khurram" userId="702d53e4-897b-4d3a-802f-aa9d7a3e9bcb" providerId="ADAL" clId="{D0A8F271-5408-430C-AE63-9D558098CCB4}" dt="2020-05-02T08:59:33.712" v="1638" actId="1076"/>
          <ac:picMkLst>
            <pc:docMk/>
            <pc:sldMk cId="2567057056" sldId="263"/>
            <ac:picMk id="3" creationId="{A8FA451B-FD1E-491D-839B-B37C08FEC3DD}"/>
          </ac:picMkLst>
        </pc:picChg>
      </pc:sldChg>
      <pc:sldChg chg="addSp delSp modSp add">
        <pc:chgData name="Nazir, Khurram" userId="702d53e4-897b-4d3a-802f-aa9d7a3e9bcb" providerId="ADAL" clId="{D0A8F271-5408-430C-AE63-9D558098CCB4}" dt="2020-05-02T10:42:49.673" v="2725" actId="113"/>
        <pc:sldMkLst>
          <pc:docMk/>
          <pc:sldMk cId="3602615717" sldId="264"/>
        </pc:sldMkLst>
        <pc:spChg chg="add del mod">
          <ac:chgData name="Nazir, Khurram" userId="702d53e4-897b-4d3a-802f-aa9d7a3e9bcb" providerId="ADAL" clId="{D0A8F271-5408-430C-AE63-9D558098CCB4}" dt="2020-05-02T09:26:05.907" v="2587" actId="478"/>
          <ac:spMkLst>
            <pc:docMk/>
            <pc:sldMk cId="3602615717" sldId="264"/>
            <ac:spMk id="2" creationId="{32B243AC-D5B1-4B1B-8CC3-DAE5E30B8479}"/>
          </ac:spMkLst>
        </pc:spChg>
        <pc:spChg chg="mod">
          <ac:chgData name="Nazir, Khurram" userId="702d53e4-897b-4d3a-802f-aa9d7a3e9bcb" providerId="ADAL" clId="{D0A8F271-5408-430C-AE63-9D558098CCB4}" dt="2020-05-02T10:42:49.673" v="2725" actId="113"/>
          <ac:spMkLst>
            <pc:docMk/>
            <pc:sldMk cId="3602615717" sldId="264"/>
            <ac:spMk id="5" creationId="{2EB30BAF-7F06-4BC3-A354-19CBF467F73D}"/>
          </ac:spMkLst>
        </pc:spChg>
        <pc:spChg chg="add del mod">
          <ac:chgData name="Nazir, Khurram" userId="702d53e4-897b-4d3a-802f-aa9d7a3e9bcb" providerId="ADAL" clId="{D0A8F271-5408-430C-AE63-9D558098CCB4}" dt="2020-05-02T09:26:07.367" v="2589" actId="478"/>
          <ac:spMkLst>
            <pc:docMk/>
            <pc:sldMk cId="3602615717" sldId="264"/>
            <ac:spMk id="6" creationId="{1200AA8B-9770-4F1C-96DE-189D9FB90F3A}"/>
          </ac:spMkLst>
        </pc:spChg>
        <pc:spChg chg="add del mod">
          <ac:chgData name="Nazir, Khurram" userId="702d53e4-897b-4d3a-802f-aa9d7a3e9bcb" providerId="ADAL" clId="{D0A8F271-5408-430C-AE63-9D558098CCB4}" dt="2020-05-02T09:26:06.794" v="2588" actId="478"/>
          <ac:spMkLst>
            <pc:docMk/>
            <pc:sldMk cId="3602615717" sldId="264"/>
            <ac:spMk id="7" creationId="{5E961861-465F-4CA9-AFD0-36C8AF9CDFA8}"/>
          </ac:spMkLst>
        </pc:spChg>
        <pc:picChg chg="del">
          <ac:chgData name="Nazir, Khurram" userId="702d53e4-897b-4d3a-802f-aa9d7a3e9bcb" providerId="ADAL" clId="{D0A8F271-5408-430C-AE63-9D558098CCB4}" dt="2020-05-02T09:16:09.293" v="2253" actId="478"/>
          <ac:picMkLst>
            <pc:docMk/>
            <pc:sldMk cId="3602615717" sldId="264"/>
            <ac:picMk id="3" creationId="{A8FA451B-FD1E-491D-839B-B37C08FEC3DD}"/>
          </ac:picMkLst>
        </pc:picChg>
      </pc:sldChg>
      <pc:sldChg chg="addSp modSp add">
        <pc:chgData name="Nazir, Khurram" userId="702d53e4-897b-4d3a-802f-aa9d7a3e9bcb" providerId="ADAL" clId="{D0A8F271-5408-430C-AE63-9D558098CCB4}" dt="2020-05-03T13:08:36.790" v="3040" actId="1076"/>
        <pc:sldMkLst>
          <pc:docMk/>
          <pc:sldMk cId="1669328027" sldId="265"/>
        </pc:sldMkLst>
        <pc:spChg chg="mod">
          <ac:chgData name="Nazir, Khurram" userId="702d53e4-897b-4d3a-802f-aa9d7a3e9bcb" providerId="ADAL" clId="{D0A8F271-5408-430C-AE63-9D558098CCB4}" dt="2020-05-02T09:27:07.273" v="2620" actId="14100"/>
          <ac:spMkLst>
            <pc:docMk/>
            <pc:sldMk cId="1669328027" sldId="265"/>
            <ac:spMk id="2" creationId="{32B243AC-D5B1-4B1B-8CC3-DAE5E30B8479}"/>
          </ac:spMkLst>
        </pc:spChg>
        <pc:spChg chg="mod">
          <ac:chgData name="Nazir, Khurram" userId="702d53e4-897b-4d3a-802f-aa9d7a3e9bcb" providerId="ADAL" clId="{D0A8F271-5408-430C-AE63-9D558098CCB4}" dt="2020-05-03T13:08:13.086" v="3035"/>
          <ac:spMkLst>
            <pc:docMk/>
            <pc:sldMk cId="1669328027" sldId="265"/>
            <ac:spMk id="5" creationId="{2EB30BAF-7F06-4BC3-A354-19CBF467F73D}"/>
          </ac:spMkLst>
        </pc:spChg>
        <pc:spChg chg="mod">
          <ac:chgData name="Nazir, Khurram" userId="702d53e4-897b-4d3a-802f-aa9d7a3e9bcb" providerId="ADAL" clId="{D0A8F271-5408-430C-AE63-9D558098CCB4}" dt="2020-05-03T13:08:00.478" v="3030" actId="1076"/>
          <ac:spMkLst>
            <pc:docMk/>
            <pc:sldMk cId="1669328027" sldId="265"/>
            <ac:spMk id="6" creationId="{1200AA8B-9770-4F1C-96DE-189D9FB90F3A}"/>
          </ac:spMkLst>
        </pc:spChg>
        <pc:spChg chg="mod">
          <ac:chgData name="Nazir, Khurram" userId="702d53e4-897b-4d3a-802f-aa9d7a3e9bcb" providerId="ADAL" clId="{D0A8F271-5408-430C-AE63-9D558098CCB4}" dt="2020-05-02T09:29:11.143" v="2692" actId="1036"/>
          <ac:spMkLst>
            <pc:docMk/>
            <pc:sldMk cId="1669328027" sldId="265"/>
            <ac:spMk id="7" creationId="{5E961861-465F-4CA9-AFD0-36C8AF9CDFA8}"/>
          </ac:spMkLst>
        </pc:spChg>
        <pc:spChg chg="add mod">
          <ac:chgData name="Nazir, Khurram" userId="702d53e4-897b-4d3a-802f-aa9d7a3e9bcb" providerId="ADAL" clId="{D0A8F271-5408-430C-AE63-9D558098CCB4}" dt="2020-05-03T13:08:30.734" v="3038" actId="1076"/>
          <ac:spMkLst>
            <pc:docMk/>
            <pc:sldMk cId="1669328027" sldId="265"/>
            <ac:spMk id="8" creationId="{752BD25D-1C8E-4CED-89F9-BF0A8C99E6A1}"/>
          </ac:spMkLst>
        </pc:spChg>
        <pc:spChg chg="add mod">
          <ac:chgData name="Nazir, Khurram" userId="702d53e4-897b-4d3a-802f-aa9d7a3e9bcb" providerId="ADAL" clId="{D0A8F271-5408-430C-AE63-9D558098CCB4}" dt="2020-05-03T13:08:36.790" v="3040" actId="1076"/>
          <ac:spMkLst>
            <pc:docMk/>
            <pc:sldMk cId="1669328027" sldId="265"/>
            <ac:spMk id="9" creationId="{833C1443-1B3A-480E-A399-BCC502FE801A}"/>
          </ac:spMkLst>
        </pc:spChg>
      </pc:sldChg>
      <pc:sldChg chg="addSp delSp modSp add">
        <pc:chgData name="Nazir, Khurram" userId="702d53e4-897b-4d3a-802f-aa9d7a3e9bcb" providerId="ADAL" clId="{D0A8F271-5408-430C-AE63-9D558098CCB4}" dt="2020-05-03T13:29:25.274" v="3558" actId="1035"/>
        <pc:sldMkLst>
          <pc:docMk/>
          <pc:sldMk cId="4197492200" sldId="266"/>
        </pc:sldMkLst>
        <pc:spChg chg="mod">
          <ac:chgData name="Nazir, Khurram" userId="702d53e4-897b-4d3a-802f-aa9d7a3e9bcb" providerId="ADAL" clId="{D0A8F271-5408-430C-AE63-9D558098CCB4}" dt="2020-05-03T13:29:25.274" v="3558" actId="1035"/>
          <ac:spMkLst>
            <pc:docMk/>
            <pc:sldMk cId="4197492200" sldId="266"/>
            <ac:spMk id="2" creationId="{33EA6175-F2CF-4B5A-8ED2-531D85F34859}"/>
          </ac:spMkLst>
        </pc:spChg>
        <pc:spChg chg="mod">
          <ac:chgData name="Nazir, Khurram" userId="702d53e4-897b-4d3a-802f-aa9d7a3e9bcb" providerId="ADAL" clId="{D0A8F271-5408-430C-AE63-9D558098CCB4}" dt="2020-05-03T13:19:30.493" v="3273" actId="20577"/>
          <ac:spMkLst>
            <pc:docMk/>
            <pc:sldMk cId="4197492200" sldId="266"/>
            <ac:spMk id="3" creationId="{BD17C086-0C72-47D3-9E2E-07FB06FA53DA}"/>
          </ac:spMkLst>
        </pc:spChg>
        <pc:picChg chg="del">
          <ac:chgData name="Nazir, Khurram" userId="702d53e4-897b-4d3a-802f-aa9d7a3e9bcb" providerId="ADAL" clId="{D0A8F271-5408-430C-AE63-9D558098CCB4}" dt="2020-05-03T13:11:07.284" v="3058" actId="478"/>
          <ac:picMkLst>
            <pc:docMk/>
            <pc:sldMk cId="4197492200" sldId="266"/>
            <ac:picMk id="4" creationId="{1AE2F9F9-8241-473B-A4E2-3EBA0441816D}"/>
          </ac:picMkLst>
        </pc:picChg>
        <pc:picChg chg="add mod modCrop">
          <ac:chgData name="Nazir, Khurram" userId="702d53e4-897b-4d3a-802f-aa9d7a3e9bcb" providerId="ADAL" clId="{D0A8F271-5408-430C-AE63-9D558098CCB4}" dt="2020-05-03T13:12:27.990" v="3157" actId="1076"/>
          <ac:picMkLst>
            <pc:docMk/>
            <pc:sldMk cId="4197492200" sldId="266"/>
            <ac:picMk id="5" creationId="{CC944B13-A57A-4034-8B05-B879980E0E3F}"/>
          </ac:picMkLst>
        </pc:picChg>
      </pc:sldChg>
      <pc:sldChg chg="delSp modSp add">
        <pc:chgData name="Nazir, Khurram" userId="702d53e4-897b-4d3a-802f-aa9d7a3e9bcb" providerId="ADAL" clId="{D0A8F271-5408-430C-AE63-9D558098CCB4}" dt="2020-05-03T13:29:44.962" v="3572" actId="1035"/>
        <pc:sldMkLst>
          <pc:docMk/>
          <pc:sldMk cId="2856334888" sldId="267"/>
        </pc:sldMkLst>
        <pc:spChg chg="mod">
          <ac:chgData name="Nazir, Khurram" userId="702d53e4-897b-4d3a-802f-aa9d7a3e9bcb" providerId="ADAL" clId="{D0A8F271-5408-430C-AE63-9D558098CCB4}" dt="2020-05-03T13:29:44.962" v="3572" actId="1035"/>
          <ac:spMkLst>
            <pc:docMk/>
            <pc:sldMk cId="2856334888" sldId="267"/>
            <ac:spMk id="2" creationId="{33EA6175-F2CF-4B5A-8ED2-531D85F34859}"/>
          </ac:spMkLst>
        </pc:spChg>
        <pc:spChg chg="mod">
          <ac:chgData name="Nazir, Khurram" userId="702d53e4-897b-4d3a-802f-aa9d7a3e9bcb" providerId="ADAL" clId="{D0A8F271-5408-430C-AE63-9D558098CCB4}" dt="2020-05-03T13:28:22.911" v="3510" actId="1076"/>
          <ac:spMkLst>
            <pc:docMk/>
            <pc:sldMk cId="2856334888" sldId="267"/>
            <ac:spMk id="3" creationId="{BD17C086-0C72-47D3-9E2E-07FB06FA53DA}"/>
          </ac:spMkLst>
        </pc:spChg>
        <pc:picChg chg="del">
          <ac:chgData name="Nazir, Khurram" userId="702d53e4-897b-4d3a-802f-aa9d7a3e9bcb" providerId="ADAL" clId="{D0A8F271-5408-430C-AE63-9D558098CCB4}" dt="2020-05-03T13:22:40.813" v="3418" actId="478"/>
          <ac:picMkLst>
            <pc:docMk/>
            <pc:sldMk cId="2856334888" sldId="267"/>
            <ac:picMk id="5" creationId="{CC944B13-A57A-4034-8B05-B879980E0E3F}"/>
          </ac:picMkLst>
        </pc:picChg>
      </pc:sldChg>
      <pc:sldChg chg="modSp add modNotesTx">
        <pc:chgData name="Nazir, Khurram" userId="702d53e4-897b-4d3a-802f-aa9d7a3e9bcb" providerId="ADAL" clId="{D0A8F271-5408-430C-AE63-9D558098CCB4}" dt="2020-05-03T14:45:11.397" v="5169" actId="20577"/>
        <pc:sldMkLst>
          <pc:docMk/>
          <pc:sldMk cId="4165930840" sldId="268"/>
        </pc:sldMkLst>
        <pc:spChg chg="mod">
          <ac:chgData name="Nazir, Khurram" userId="702d53e4-897b-4d3a-802f-aa9d7a3e9bcb" providerId="ADAL" clId="{D0A8F271-5408-430C-AE63-9D558098CCB4}" dt="2020-05-03T14:00:42.124" v="4528" actId="20577"/>
          <ac:spMkLst>
            <pc:docMk/>
            <pc:sldMk cId="4165930840" sldId="268"/>
            <ac:spMk id="2" creationId="{33EA6175-F2CF-4B5A-8ED2-531D85F34859}"/>
          </ac:spMkLst>
        </pc:spChg>
        <pc:spChg chg="mod">
          <ac:chgData name="Nazir, Khurram" userId="702d53e4-897b-4d3a-802f-aa9d7a3e9bcb" providerId="ADAL" clId="{D0A8F271-5408-430C-AE63-9D558098CCB4}" dt="2020-05-03T13:50:07.936" v="4156" actId="6549"/>
          <ac:spMkLst>
            <pc:docMk/>
            <pc:sldMk cId="4165930840" sldId="268"/>
            <ac:spMk id="3" creationId="{BD17C086-0C72-47D3-9E2E-07FB06FA53DA}"/>
          </ac:spMkLst>
        </pc:spChg>
      </pc:sldChg>
      <pc:sldChg chg="modSp add">
        <pc:chgData name="Nazir, Khurram" userId="702d53e4-897b-4d3a-802f-aa9d7a3e9bcb" providerId="ADAL" clId="{D0A8F271-5408-430C-AE63-9D558098CCB4}" dt="2020-05-03T14:33:23.212" v="5035" actId="20577"/>
        <pc:sldMkLst>
          <pc:docMk/>
          <pc:sldMk cId="2529377747" sldId="269"/>
        </pc:sldMkLst>
        <pc:spChg chg="mod">
          <ac:chgData name="Nazir, Khurram" userId="702d53e4-897b-4d3a-802f-aa9d7a3e9bcb" providerId="ADAL" clId="{D0A8F271-5408-430C-AE63-9D558098CCB4}" dt="2020-05-03T14:00:49.439" v="4539" actId="20577"/>
          <ac:spMkLst>
            <pc:docMk/>
            <pc:sldMk cId="2529377747" sldId="269"/>
            <ac:spMk id="2" creationId="{33EA6175-F2CF-4B5A-8ED2-531D85F34859}"/>
          </ac:spMkLst>
        </pc:spChg>
        <pc:spChg chg="mod">
          <ac:chgData name="Nazir, Khurram" userId="702d53e4-897b-4d3a-802f-aa9d7a3e9bcb" providerId="ADAL" clId="{D0A8F271-5408-430C-AE63-9D558098CCB4}" dt="2020-05-03T14:33:23.212" v="5035" actId="20577"/>
          <ac:spMkLst>
            <pc:docMk/>
            <pc:sldMk cId="2529377747" sldId="269"/>
            <ac:spMk id="3" creationId="{BD17C086-0C72-47D3-9E2E-07FB06FA53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2BFFE-4CF8-4AAA-902C-65AF843644A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1DB7-EA0E-4BC9-9A01-C77CD1B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machine-learning-and-ai-foundations-classification-modeling?u=212888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machine-learning-and-ai-foundations-classification-modeling?u=212888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machine-learning-and-ai-foundations-classification-modeling?u=212888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machine-learning-and-ai-foundations-classification-modeling?u=212888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machine-learning-and-ai-foundations-classification-modeling?u=212888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machine-learning-and-ai-foundations-classification-modeling?u=212888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 and AI Foundations: Classification Modeling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0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 and AI Foundations: Classification Modeling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 and AI Foundations: Classification Modeling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 and AI Foundations: Classification Modeling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 and AI Foundations: Classification Modeling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 and AI Foundations: Classification Modeling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7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Regression related:</a:t>
            </a:r>
          </a:p>
          <a:p>
            <a:r>
              <a:rPr lang="en-US" b="0" dirty="0"/>
              <a:t>Discriminate Analysis,</a:t>
            </a:r>
          </a:p>
          <a:p>
            <a:r>
              <a:rPr lang="en-US" b="0" dirty="0"/>
              <a:t>Binary Logistic regression</a:t>
            </a:r>
          </a:p>
          <a:p>
            <a:endParaRPr lang="en-US" b="0" dirty="0"/>
          </a:p>
          <a:p>
            <a:r>
              <a:rPr lang="en-US" b="0" dirty="0"/>
              <a:t>ML-Algorithms (Course: </a:t>
            </a:r>
            <a:r>
              <a:rPr lang="en-US" b="0"/>
              <a:t>Clustering &amp; </a:t>
            </a:r>
            <a:r>
              <a:rPr lang="en-US" b="0" dirty="0"/>
              <a:t>Association)</a:t>
            </a:r>
          </a:p>
          <a:p>
            <a:r>
              <a:rPr lang="en-US" b="0" dirty="0"/>
              <a:t>Decision </a:t>
            </a:r>
            <a:r>
              <a:rPr lang="en-US" b="0" dirty="0" err="1"/>
              <a:t>tree,KNN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B1DB7-EA0E-4BC9-9A01-C77CD1B5E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69CA-5FCF-45D6-862B-7D7FB6B9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3F5C-6B66-4284-ACC1-AB1BBF45B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52C4-E984-4F4C-AC22-491B57D3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5D65-B657-4657-9B55-97338C4A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FB38-DAF2-44C7-808F-B69B65A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96E8-DAB5-40F0-92EC-D5F75C3B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B1C11-31DC-4873-A3D5-15055586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8F0F-8404-49E9-9B5A-831FDDC1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35E7-077C-45D0-A635-1D172E2D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7ADC-5DF5-46A4-A742-DB0F3BE2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9953-4737-483B-B83D-B36F7F5A7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57BC-4E48-4FA8-9AB1-874A12AD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910C-BB76-4028-AD1F-F840B454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58FC-F977-4F61-9F99-8151DB42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2CD6-1E32-4D24-8215-421B7A5F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71A-8BA6-4BB8-9D89-CB50FC86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19A3-8997-4E8B-9903-96F98BD3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808C-08B7-4AA6-AD53-689AE37C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3519-D97C-40B6-8897-4E240D2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BCBB-8274-4045-BA4D-684E9A55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5EF-2026-4CB8-B1C4-408979F8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97278-C2AE-4590-B15F-ABABD517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2265-09D2-4E41-9C3A-D2E5E1F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4144-B2DF-4EEF-94B8-EEFA187B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C960-C8A3-479D-90F1-1F93D4B1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2BBD-BABF-474C-915D-81B622E7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9918-243F-4A87-B5A7-AA8C7A005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D9AC9-6768-4317-B2B9-8FC113991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96BE-2508-4473-B2FF-1A96B5C8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AFB3-7655-4059-9D5C-299D5374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EC2C8-AD29-4F77-8D36-E092080F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B40F-DC50-4E4D-AE3C-D9B01168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C202-0CD7-4AB5-83A4-20FB580C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2982-2886-4290-8DC3-5AF1AB78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F0563-73CA-4BFD-9D1F-279110CB1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2A62A-2056-4D87-918E-54D40D169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E6C49-94D3-4093-945A-B0B234DD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30D9F-2D4B-4CF8-92B5-3A54DF5D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348A9-6744-4003-9E10-AE6BD452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0F5-748C-437D-9851-C907FCF0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C241E-361F-43C1-856A-CF95B59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E9F31-B034-4818-8005-7C56C47E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49B2-9A14-44F9-BE68-B60F5C36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31F65-6E8D-46EF-A66F-6A3BC390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5B399-B777-49D9-AF1E-B0726C35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B8C4E-FAF0-44AA-AB95-60CD1A24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CE0-B3F0-4904-9D03-5BA075E0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4B27-C862-45FF-AC39-A7CF76D1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28E49-D3DD-4E4A-93C8-05E5B0EB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F9DC-F741-4C48-B4AA-B5F018BD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CFA0-E690-4430-9886-3D5515AF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850A-4A30-46F3-AE8A-1D72DD42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B5EA-5E6F-4060-B976-5B576634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3591-678A-42FB-9CCF-321A8958B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CB5B4-BF01-4B0E-B4CF-B7149EF58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5822-9431-4A28-B7E9-988E3F69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51B8-B346-49E9-BA1B-6000639F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E61FB-28B1-470D-948F-F908CEB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7D981-E0F1-48B5-9187-17FDC09C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36754-B7E0-47EA-926A-1F16B4E1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F0D1-524A-4148-9408-E95904F2D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CEB7-6B35-4CC5-99AB-C80D10D204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860C-CE72-4DB5-B4D9-95B6CC43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109C-5104-4057-B253-52DC2AAF4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2B05-F049-4878-831D-A4CE9B3A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175-F2CF-4B5A-8ED2-531D85F34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175-F2CF-4B5A-8ED2-531D85F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275" y="13093"/>
            <a:ext cx="9144000" cy="856339"/>
          </a:xfrm>
        </p:spPr>
        <p:txBody>
          <a:bodyPr>
            <a:noAutofit/>
          </a:bodyPr>
          <a:lstStyle/>
          <a:p>
            <a:r>
              <a:rPr lang="en-US" dirty="0"/>
              <a:t>Developing 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551" y="1771339"/>
            <a:ext cx="1034821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Develop Model on Training Data</a:t>
            </a:r>
          </a:p>
          <a:p>
            <a:pPr algn="l"/>
            <a:r>
              <a:rPr lang="en-US" dirty="0"/>
              <a:t>Check Model performance on Test Data</a:t>
            </a:r>
          </a:p>
          <a:p>
            <a:pPr algn="l"/>
            <a:r>
              <a:rPr lang="en-US" dirty="0"/>
              <a:t>After doing many iteration, tests, technical measures (accuracy, </a:t>
            </a:r>
            <a:r>
              <a:rPr lang="en-US" dirty="0" err="1"/>
              <a:t>RoI</a:t>
            </a:r>
            <a:r>
              <a:rPr lang="en-US" dirty="0"/>
              <a:t>) Current/Final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44B13-A57A-4034-8B05-B879980E0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2" t="40219" r="46762" b="25246"/>
          <a:stretch/>
        </p:blipFill>
        <p:spPr>
          <a:xfrm>
            <a:off x="7435122" y="3430899"/>
            <a:ext cx="4497049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175-F2CF-4B5A-8ED2-531D85F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274" y="13094"/>
            <a:ext cx="10348209" cy="1141152"/>
          </a:xfrm>
        </p:spPr>
        <p:txBody>
          <a:bodyPr>
            <a:normAutofit/>
          </a:bodyPr>
          <a:lstStyle/>
          <a:p>
            <a:r>
              <a:rPr lang="en-US" dirty="0"/>
              <a:t>Model Performance Analysis</a:t>
            </a:r>
            <a:br>
              <a:rPr lang="en-US" dirty="0"/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Model says about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82" y="2601119"/>
            <a:ext cx="1034821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Lift Charts:</a:t>
            </a:r>
          </a:p>
          <a:p>
            <a:pPr algn="l"/>
            <a:r>
              <a:rPr lang="en-US" dirty="0"/>
              <a:t>Gain Tables: Sometime s/w can generate this table</a:t>
            </a:r>
          </a:p>
          <a:p>
            <a:pPr algn="l"/>
            <a:r>
              <a:rPr lang="en-US" dirty="0"/>
              <a:t>Confusing Matrix: Model is making error, Assessing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85633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175-F2CF-4B5A-8ED2-531D85F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274" y="13094"/>
            <a:ext cx="10348209" cy="76639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								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82" y="1603948"/>
            <a:ext cx="10348210" cy="525405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Linear Discriminate Analysis</a:t>
            </a:r>
            <a:r>
              <a:rPr lang="en-US" dirty="0"/>
              <a:t>: Be strong in Statistics ‘Regression’ concepts</a:t>
            </a:r>
          </a:p>
          <a:p>
            <a:pPr algn="l"/>
            <a:r>
              <a:rPr lang="en-US" dirty="0"/>
              <a:t>It helps in Complex/Multi-Categories/Dimension data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When data is with TWO categories/2-Dimen: </a:t>
            </a:r>
          </a:p>
          <a:p>
            <a:pPr algn="l"/>
            <a:r>
              <a:rPr lang="en-US" dirty="0"/>
              <a:t>	We need Min 01-Functions</a:t>
            </a:r>
          </a:p>
          <a:p>
            <a:pPr algn="l"/>
            <a:r>
              <a:rPr lang="en-US" dirty="0"/>
              <a:t>	For two categories, we prepare a single dedicated function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When data is with Three categories/3-Dimen: </a:t>
            </a:r>
          </a:p>
          <a:p>
            <a:pPr algn="l"/>
            <a:r>
              <a:rPr lang="en-US" dirty="0"/>
              <a:t>	We need Min 02-Functions</a:t>
            </a:r>
          </a:p>
          <a:p>
            <a:pPr algn="l"/>
            <a:r>
              <a:rPr lang="en-US" dirty="0"/>
              <a:t>	For two categories, we prepare a single dedicated function</a:t>
            </a:r>
          </a:p>
          <a:p>
            <a:pPr algn="l"/>
            <a:r>
              <a:rPr lang="en-US" dirty="0"/>
              <a:t>	For third category, we prepare another dedicated function</a:t>
            </a:r>
          </a:p>
        </p:txBody>
      </p:sp>
    </p:spTree>
    <p:extLst>
      <p:ext uri="{BB962C8B-B14F-4D97-AF65-F5344CB8AC3E}">
        <p14:creationId xmlns:p14="http://schemas.microsoft.com/office/powerpoint/2010/main" val="416593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175-F2CF-4B5A-8ED2-531D85F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274" y="13094"/>
            <a:ext cx="10348209" cy="76639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								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82" y="1214204"/>
            <a:ext cx="10348210" cy="54864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Decision Tree a technique:</a:t>
            </a:r>
          </a:p>
          <a:p>
            <a:pPr algn="l"/>
            <a:r>
              <a:rPr lang="en-US" dirty="0"/>
              <a:t>	Its implementation are with different algorithms</a:t>
            </a:r>
          </a:p>
          <a:p>
            <a:pPr algn="l"/>
            <a:r>
              <a:rPr lang="en-US" b="1" dirty="0"/>
              <a:t>K-Nearest Neighbors:</a:t>
            </a:r>
          </a:p>
          <a:p>
            <a:pPr algn="l"/>
            <a:r>
              <a:rPr lang="en-US" dirty="0"/>
              <a:t>	“Lazy” Learner</a:t>
            </a:r>
          </a:p>
          <a:p>
            <a:pPr algn="l"/>
            <a:r>
              <a:rPr lang="en-US" dirty="0"/>
              <a:t>	Neighbors of a person in Titanic ship</a:t>
            </a:r>
          </a:p>
          <a:p>
            <a:pPr algn="l"/>
            <a:r>
              <a:rPr lang="en-US" b="1" dirty="0"/>
              <a:t>Support Vector Machine (SVM):	V</a:t>
            </a:r>
            <a:r>
              <a:rPr lang="en-US" dirty="0"/>
              <a:t>ery accurate, popular</a:t>
            </a:r>
          </a:p>
          <a:p>
            <a:pPr algn="l"/>
            <a:r>
              <a:rPr lang="en-US" b="1" dirty="0"/>
              <a:t>Neural Network (NN) / Deep learning:</a:t>
            </a:r>
          </a:p>
          <a:p>
            <a:pPr algn="l"/>
            <a:r>
              <a:rPr lang="en-US" dirty="0"/>
              <a:t>Multimedia, all input is being used, backward propagation</a:t>
            </a:r>
          </a:p>
          <a:p>
            <a:pPr algn="l"/>
            <a:r>
              <a:rPr lang="en-US" b="1" dirty="0"/>
              <a:t>Bayesian Network (BN): </a:t>
            </a:r>
            <a:r>
              <a:rPr lang="en-US" dirty="0"/>
              <a:t>Combining probabilities</a:t>
            </a:r>
          </a:p>
          <a:p>
            <a:pPr algn="l"/>
            <a:r>
              <a:rPr lang="en-US" b="1" dirty="0"/>
              <a:t>Ensemble: </a:t>
            </a:r>
            <a:r>
              <a:rPr lang="en-US" dirty="0"/>
              <a:t>Various models exists, you extract another final model or an average model. However, your target is to have “most confident” model.</a:t>
            </a:r>
          </a:p>
        </p:txBody>
      </p:sp>
    </p:spTree>
    <p:extLst>
      <p:ext uri="{BB962C8B-B14F-4D97-AF65-F5344CB8AC3E}">
        <p14:creationId xmlns:p14="http://schemas.microsoft.com/office/powerpoint/2010/main" val="25293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6D32A7E-4A22-4A38-89F8-4B35733BB2B4}"/>
              </a:ext>
            </a:extLst>
          </p:cNvPr>
          <p:cNvSpPr txBox="1">
            <a:spLocks/>
          </p:cNvSpPr>
          <p:nvPr/>
        </p:nvSpPr>
        <p:spPr>
          <a:xfrm>
            <a:off x="509752" y="646387"/>
            <a:ext cx="10631214" cy="1715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real world,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is  1 to Many relation between problem and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many predictive models, sharing info, back &amp; forth with each other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Working together in a decision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25806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EB30BAF-7F06-4BC3-A354-19CBF467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92" y="3112421"/>
            <a:ext cx="11088414" cy="17158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Predictive Analytics Accuracy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Accuracy in prediction is depending upon categories of population (</a:t>
            </a:r>
            <a:r>
              <a:rPr lang="en-US" sz="1100" dirty="0"/>
              <a:t>statistics population</a:t>
            </a:r>
            <a:r>
              <a:rPr lang="en-US" dirty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0596C7-14DE-46EC-8A87-9FCBF35034D3}"/>
              </a:ext>
            </a:extLst>
          </p:cNvPr>
          <p:cNvSpPr txBox="1">
            <a:spLocks/>
          </p:cNvSpPr>
          <p:nvPr/>
        </p:nvSpPr>
        <p:spPr>
          <a:xfrm>
            <a:off x="701695" y="313954"/>
            <a:ext cx="11088414" cy="171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 of Predictive Analytics:</a:t>
            </a:r>
            <a:br>
              <a:rPr lang="en-US" dirty="0"/>
            </a:b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have a ONE BEST Algorithm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have a single Predictive Model (which tells when to take action and when to Not)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EB30BAF-7F06-4BC3-A354-19CBF467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24" y="447638"/>
            <a:ext cx="11088414" cy="1715813"/>
          </a:xfrm>
        </p:spPr>
        <p:txBody>
          <a:bodyPr>
            <a:normAutofit/>
          </a:bodyPr>
          <a:lstStyle/>
          <a:p>
            <a:r>
              <a:rPr lang="en-US" b="1" dirty="0"/>
              <a:t>Binary vs Multinomial</a:t>
            </a:r>
            <a:br>
              <a:rPr lang="en-US" dirty="0"/>
            </a:b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we are predicting in two categories then chances of accuracy are 50%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Here binary classification is playing a vital role (yes or no)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4CE47-A8B4-4C8A-8B2A-A5AB5BAF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8" t="45902" r="36434" b="14098"/>
          <a:stretch/>
        </p:blipFill>
        <p:spPr>
          <a:xfrm>
            <a:off x="4856813" y="3322950"/>
            <a:ext cx="65956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2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EB30BAF-7F06-4BC3-A354-19CBF467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24" y="447638"/>
            <a:ext cx="11245466" cy="2490434"/>
          </a:xfrm>
        </p:spPr>
        <p:txBody>
          <a:bodyPr>
            <a:normAutofit/>
          </a:bodyPr>
          <a:lstStyle/>
          <a:p>
            <a:r>
              <a:rPr lang="en-US" b="1" dirty="0"/>
              <a:t>Binary vs Multinomial</a:t>
            </a:r>
            <a:br>
              <a:rPr lang="en-US" dirty="0"/>
            </a:b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 advanced world, we are facing challenges of having Multi categories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we are predicting in 3, 4, 5 Categories then chances of guessing are getting lower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Our target with more than 2-categories </a:t>
            </a:r>
            <a:r>
              <a:rPr lang="en-US" b="1" dirty="0"/>
              <a:t>should be rare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451B-FD1E-491D-839B-B37C08FEC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7" t="45245" r="36311" b="6528"/>
          <a:stretch/>
        </p:blipFill>
        <p:spPr>
          <a:xfrm>
            <a:off x="5476406" y="3429000"/>
            <a:ext cx="6715594" cy="33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EB30BAF-7F06-4BC3-A354-19CBF467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24" y="447638"/>
            <a:ext cx="11088414" cy="6410362"/>
          </a:xfrm>
        </p:spPr>
        <p:txBody>
          <a:bodyPr>
            <a:normAutofit/>
          </a:bodyPr>
          <a:lstStyle/>
          <a:p>
            <a:r>
              <a:rPr lang="en-US" b="1" dirty="0"/>
              <a:t>To have less Categories</a:t>
            </a:r>
          </a:p>
          <a:p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it seems that there are more categories exists in business problem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Try to “divide and conquer”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1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EB30BAF-7F06-4BC3-A354-19CBF467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24" y="447638"/>
            <a:ext cx="11088414" cy="6410362"/>
          </a:xfrm>
        </p:spPr>
        <p:txBody>
          <a:bodyPr>
            <a:normAutofit/>
          </a:bodyPr>
          <a:lstStyle/>
          <a:p>
            <a:r>
              <a:rPr lang="en-US" b="1" dirty="0"/>
              <a:t>To have less Categories</a:t>
            </a:r>
          </a:p>
          <a:p>
            <a:endParaRPr lang="en-US" dirty="0"/>
          </a:p>
          <a:p>
            <a:pPr algn="l"/>
            <a:r>
              <a:rPr lang="en-US" b="1" dirty="0"/>
              <a:t>Example</a:t>
            </a:r>
            <a:r>
              <a:rPr lang="en-US" dirty="0"/>
              <a:t>: Customers Data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Customer with Business</a:t>
            </a:r>
          </a:p>
          <a:p>
            <a:pPr algn="l"/>
            <a:r>
              <a:rPr lang="en-US" dirty="0"/>
              <a:t>Customer with NGO/NP</a:t>
            </a:r>
          </a:p>
          <a:p>
            <a:pPr algn="l"/>
            <a:r>
              <a:rPr lang="en-US" dirty="0"/>
              <a:t>Customer with </a:t>
            </a:r>
            <a:r>
              <a:rPr lang="en-US" dirty="0" err="1"/>
              <a:t>pvt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Customer with Business			Customer with Business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Customer with NGO/NP			</a:t>
            </a:r>
            <a:r>
              <a:rPr lang="en-US" b="1" strike="sngStrike" dirty="0">
                <a:solidFill>
                  <a:schemeClr val="accent1"/>
                </a:solidFill>
              </a:rPr>
              <a:t>Customer with NGO/NP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Customer with PVT</a:t>
            </a:r>
          </a:p>
          <a:p>
            <a:pPr algn="l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Customer with Business</a:t>
            </a:r>
          </a:p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Customer with PVT</a:t>
            </a:r>
          </a:p>
          <a:p>
            <a:pPr algn="l"/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2B243AC-D5B1-4B1B-8CC3-DAE5E30B8479}"/>
              </a:ext>
            </a:extLst>
          </p:cNvPr>
          <p:cNvSpPr/>
          <p:nvPr/>
        </p:nvSpPr>
        <p:spPr>
          <a:xfrm>
            <a:off x="3972394" y="2258511"/>
            <a:ext cx="344773" cy="1309147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00AA8B-9770-4F1C-96DE-189D9FB90F3A}"/>
              </a:ext>
            </a:extLst>
          </p:cNvPr>
          <p:cNvSpPr/>
          <p:nvPr/>
        </p:nvSpPr>
        <p:spPr>
          <a:xfrm>
            <a:off x="3972394" y="4943817"/>
            <a:ext cx="299804" cy="434714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E961861-465F-4CA9-AFD0-36C8AF9CDFA8}"/>
              </a:ext>
            </a:extLst>
          </p:cNvPr>
          <p:cNvSpPr/>
          <p:nvPr/>
        </p:nvSpPr>
        <p:spPr>
          <a:xfrm>
            <a:off x="3994878" y="4182255"/>
            <a:ext cx="299804" cy="726403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52BD25D-1C8E-4CED-89F9-BF0A8C99E6A1}"/>
              </a:ext>
            </a:extLst>
          </p:cNvPr>
          <p:cNvSpPr/>
          <p:nvPr/>
        </p:nvSpPr>
        <p:spPr>
          <a:xfrm>
            <a:off x="3972394" y="5850103"/>
            <a:ext cx="299804" cy="434714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33C1443-1B3A-480E-A399-BCC502FE801A}"/>
              </a:ext>
            </a:extLst>
          </p:cNvPr>
          <p:cNvSpPr/>
          <p:nvPr/>
        </p:nvSpPr>
        <p:spPr>
          <a:xfrm>
            <a:off x="3972395" y="6319976"/>
            <a:ext cx="299804" cy="434714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175-F2CF-4B5A-8ED2-531D85F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60" y="0"/>
            <a:ext cx="11767279" cy="1034321"/>
          </a:xfrm>
        </p:spPr>
        <p:txBody>
          <a:bodyPr>
            <a:normAutofit/>
          </a:bodyPr>
          <a:lstStyle/>
          <a:p>
            <a:r>
              <a:rPr lang="en-US" dirty="0"/>
              <a:t>Classic Statistics &amp;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118" y="2987441"/>
            <a:ext cx="9144000" cy="1655762"/>
          </a:xfrm>
        </p:spPr>
        <p:txBody>
          <a:bodyPr/>
          <a:lstStyle/>
          <a:p>
            <a:r>
              <a:rPr lang="en-US" dirty="0"/>
              <a:t>Experts are still using them in data modeling</a:t>
            </a:r>
          </a:p>
          <a:p>
            <a:r>
              <a:rPr lang="en-US" dirty="0"/>
              <a:t>They are transparent</a:t>
            </a:r>
          </a:p>
          <a:p>
            <a:r>
              <a:rPr lang="en-US" dirty="0"/>
              <a:t>Scalable and checked</a:t>
            </a:r>
          </a:p>
        </p:txBody>
      </p:sp>
    </p:spTree>
    <p:extLst>
      <p:ext uri="{BB962C8B-B14F-4D97-AF65-F5344CB8AC3E}">
        <p14:creationId xmlns:p14="http://schemas.microsoft.com/office/powerpoint/2010/main" val="61450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17C086-0C72-47D3-9E2E-07FB06FA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167" y="11573"/>
            <a:ext cx="9253928" cy="97778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Model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2F9F9-8241-473B-A4E2-3EBA0441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8361" r="13689" b="7759"/>
          <a:stretch/>
        </p:blipFill>
        <p:spPr>
          <a:xfrm>
            <a:off x="1524000" y="1259174"/>
            <a:ext cx="8999095" cy="50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240</Words>
  <Application>Microsoft Office PowerPoint</Application>
  <PresentationFormat>Widescreen</PresentationFormat>
  <Paragraphs>93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Classic Statistics &amp; Algorithm</vt:lpstr>
      <vt:lpstr>PowerPoint Presentation</vt:lpstr>
      <vt:lpstr>Developing  Model</vt:lpstr>
      <vt:lpstr>Model Performance Analysis What Model says about Data</vt:lpstr>
      <vt:lpstr>Algorithm        1</vt:lpstr>
      <vt:lpstr>Algorithm       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Nazir, Khurram</dc:creator>
  <cp:lastModifiedBy>Nazir, Khurram</cp:lastModifiedBy>
  <cp:revision>1</cp:revision>
  <dcterms:created xsi:type="dcterms:W3CDTF">2020-05-02T08:32:16Z</dcterms:created>
  <dcterms:modified xsi:type="dcterms:W3CDTF">2020-05-03T14:45:12Z</dcterms:modified>
</cp:coreProperties>
</file>