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6E9E-95BA-F140-92D3-18268B155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EE00D-4596-0E4F-ABD4-39F830362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8F670-5D97-0849-88CD-F12B4AEF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246-86AC-7441-BBFD-9E2A98AD1F15}" type="datetimeFigureOut"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A427-7144-1248-882D-A42D9A7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0411-B9C1-534E-8626-A07CC794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319A-01A5-AC41-8C7B-1ADEBD94B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71E3-54FD-5C47-938C-DC9A4440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F357C-EB8B-534E-BF10-AE3EB2F70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9FD28-E43A-5E41-BD64-AEA92AFB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246-86AC-7441-BBFD-9E2A98AD1F15}" type="datetimeFigureOut"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B294-CE52-BB4A-BD0B-980EFFF9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60DF-DB25-B845-B11E-0D6ED129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319A-01A5-AC41-8C7B-1ADEBD94B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16466-8264-6746-A32B-C878EDC4D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C5EB2-2CF7-D042-ABB6-4C3642596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00DE-8F97-BD4A-983B-26EF5EA0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246-86AC-7441-BBFD-9E2A98AD1F15}" type="datetimeFigureOut"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72265-D5D9-BC4E-9A46-269B23B8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9ABA-9AE0-BA4C-B1D9-E9AC6883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319A-01A5-AC41-8C7B-1ADEBD94B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3EAC-7F11-A840-8484-23C7B3E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974E-ABEA-994A-8911-A256CAB5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C824-6237-2D49-AF3C-CD630F2B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246-86AC-7441-BBFD-9E2A98AD1F15}" type="datetimeFigureOut"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8883-C2B5-5B4E-8A56-630D0ABD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6D4F8-B397-E447-AAE3-EFA9806A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319A-01A5-AC41-8C7B-1ADEBD94B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7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D6AB-0132-C649-9777-908DD49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182A4-2305-AA4C-8C64-216506D2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F7EE3-0547-074D-B40C-326E0F63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246-86AC-7441-BBFD-9E2A98AD1F15}" type="datetimeFigureOut"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AF42-CCF5-B34D-95C9-25E63AE1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E612-8D3B-C04D-BD5E-0E784F66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319A-01A5-AC41-8C7B-1ADEBD94B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F0A5-0320-3745-9AA8-04815F98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699A-0F5B-A945-B81A-1F1EC220C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F9BCA-0F29-0F4E-8B43-B063C275F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24E4E-3F91-3C4D-8C35-74C59B9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246-86AC-7441-BBFD-9E2A98AD1F15}" type="datetimeFigureOut"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A5FC5-7813-2844-A72A-D2D16D72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9BFF8-0CE9-D546-8E4E-E5F7D95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319A-01A5-AC41-8C7B-1ADEBD94B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B471-C0FD-904B-AA03-C06BD03A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31AD-BCCB-5748-8FB3-EAFEE466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5D1B-3818-354E-90DC-EAF4F1CFD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7D27D-5EBD-FC43-ACDE-29CA5A357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2D8F6-5B22-8244-A83A-9884744FD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A46B5-5237-4C40-9866-4593E360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246-86AC-7441-BBFD-9E2A98AD1F15}" type="datetimeFigureOut">
              <a:t>3/5/19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5CF1D-2134-6042-8FAE-E60BB3F6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68565-FD56-FD4A-9BC4-BBA870A3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319A-01A5-AC41-8C7B-1ADEBD94B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9EB9-CAD2-C34A-9E9B-9A79E195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C8C18-4065-4848-B36F-BE2C0535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246-86AC-7441-BBFD-9E2A98AD1F15}" type="datetimeFigureOut">
              <a:t>3/5/19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3E31D-1953-0D49-A697-0EFBD731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6A23A-DB25-D848-9739-3CF2BA1D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319A-01A5-AC41-8C7B-1ADEBD94B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8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74108-4FBD-4A4A-8154-048F2222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246-86AC-7441-BBFD-9E2A98AD1F15}" type="datetimeFigureOut">
              <a:t>3/5/19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6D12F-16C7-EE4D-A016-62F74FA5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BD27F-6BC3-B746-A087-C4C6F7EA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319A-01A5-AC41-8C7B-1ADEBD94B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CAEC-DA30-F845-8700-59BA8F0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1E6F-4BB8-D343-8948-78AD7CDC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8B6E-2E17-D341-8290-5FAEE50EA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C7C3-BDA7-EB41-8ECD-078F2DDE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246-86AC-7441-BBFD-9E2A98AD1F15}" type="datetimeFigureOut"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D128A-3534-B747-AEF5-D8A7D471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95F5-7DD5-D445-ABEC-D31E905B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319A-01A5-AC41-8C7B-1ADEBD94B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1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2CFE-209C-8547-8512-8CB6905F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C5BDD-802D-9B46-8336-612C39549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93EE7-9F1F-4945-8C55-08E2DEA1B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8033F-AB40-4D46-820D-325157E1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246-86AC-7441-BBFD-9E2A98AD1F15}" type="datetimeFigureOut"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BFC67-0700-F449-A86B-D3095E43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93C8-1AEC-CE4D-A83F-7F78D0E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319A-01A5-AC41-8C7B-1ADEBD94B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FC413-90B7-F24A-9D22-30A370F0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F3D2-661B-7445-A575-114A14A2A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51D17-A4B8-E447-B1C8-9B45983A3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C1246-86AC-7441-BBFD-9E2A98AD1F15}" type="datetimeFigureOut"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0EBA-4145-8C4C-9DA0-0A9113DA0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D88E-8128-0E4B-89CB-A780D7579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319A-01A5-AC41-8C7B-1ADEBD94B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9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CB9BD-BAED-9243-BB37-DE65533DE5C7}"/>
              </a:ext>
            </a:extLst>
          </p:cNvPr>
          <p:cNvSpPr txBox="1"/>
          <p:nvPr/>
        </p:nvSpPr>
        <p:spPr>
          <a:xfrm>
            <a:off x="5471652" y="339213"/>
            <a:ext cx="75216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CC2F3-C580-C048-886D-850DE2BF8C34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807974" y="722671"/>
            <a:ext cx="1039762" cy="121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0435E9-1057-E240-9C65-C241D76448B8}"/>
              </a:ext>
            </a:extLst>
          </p:cNvPr>
          <p:cNvSpPr txBox="1"/>
          <p:nvPr/>
        </p:nvSpPr>
        <p:spPr>
          <a:xfrm>
            <a:off x="4431890" y="1939413"/>
            <a:ext cx="75216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F72C16-50FE-434C-AAC2-8F045ECD236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847736" y="722671"/>
            <a:ext cx="634181" cy="121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E413E0-F2F3-194A-9F64-E0B60F9C52DB}"/>
              </a:ext>
            </a:extLst>
          </p:cNvPr>
          <p:cNvSpPr txBox="1"/>
          <p:nvPr/>
        </p:nvSpPr>
        <p:spPr>
          <a:xfrm>
            <a:off x="6105833" y="1939413"/>
            <a:ext cx="75216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D863D-3AB0-C54A-B53A-2982E2CDC6A5}"/>
              </a:ext>
            </a:extLst>
          </p:cNvPr>
          <p:cNvSpPr txBox="1"/>
          <p:nvPr/>
        </p:nvSpPr>
        <p:spPr>
          <a:xfrm>
            <a:off x="7403693" y="1939413"/>
            <a:ext cx="75216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310AA0-0AEB-6D4C-8786-B4EE7764D07A}"/>
              </a:ext>
            </a:extLst>
          </p:cNvPr>
          <p:cNvCxnSpPr>
            <a:cxnSpLocks/>
          </p:cNvCxnSpPr>
          <p:nvPr/>
        </p:nvCxnSpPr>
        <p:spPr>
          <a:xfrm>
            <a:off x="5847735" y="722671"/>
            <a:ext cx="1932041" cy="121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5F867E-59EB-3244-8475-76F9598AD22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23819" y="2322871"/>
            <a:ext cx="258098" cy="951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913AB1-90BD-7044-9615-723F09471FC0}"/>
              </a:ext>
            </a:extLst>
          </p:cNvPr>
          <p:cNvSpPr txBox="1"/>
          <p:nvPr/>
        </p:nvSpPr>
        <p:spPr>
          <a:xfrm>
            <a:off x="5847735" y="3274142"/>
            <a:ext cx="75216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04105C-1148-9349-BAF4-AE7BFE3A0F00}"/>
              </a:ext>
            </a:extLst>
          </p:cNvPr>
          <p:cNvCxnSpPr>
            <a:cxnSpLocks/>
          </p:cNvCxnSpPr>
          <p:nvPr/>
        </p:nvCxnSpPr>
        <p:spPr>
          <a:xfrm flipH="1">
            <a:off x="4549875" y="2322871"/>
            <a:ext cx="258098" cy="951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A32C11-E34C-5142-B46F-BAEF6A935DA5}"/>
              </a:ext>
            </a:extLst>
          </p:cNvPr>
          <p:cNvSpPr txBox="1"/>
          <p:nvPr/>
        </p:nvSpPr>
        <p:spPr>
          <a:xfrm>
            <a:off x="4151668" y="3274142"/>
            <a:ext cx="75216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5EF8CB-EFF0-7940-9B0E-E2167B8417E8}"/>
              </a:ext>
            </a:extLst>
          </p:cNvPr>
          <p:cNvSpPr txBox="1"/>
          <p:nvPr/>
        </p:nvSpPr>
        <p:spPr>
          <a:xfrm>
            <a:off x="4951770" y="3269226"/>
            <a:ext cx="75216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D162AD-4A3C-114F-BD6D-57899925EA44}"/>
              </a:ext>
            </a:extLst>
          </p:cNvPr>
          <p:cNvCxnSpPr>
            <a:cxnSpLocks/>
          </p:cNvCxnSpPr>
          <p:nvPr/>
        </p:nvCxnSpPr>
        <p:spPr>
          <a:xfrm>
            <a:off x="4807973" y="2317955"/>
            <a:ext cx="519881" cy="956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151CE8-92E2-CC4C-863A-2D99A7668856}"/>
              </a:ext>
            </a:extLst>
          </p:cNvPr>
          <p:cNvCxnSpPr>
            <a:cxnSpLocks/>
          </p:cNvCxnSpPr>
          <p:nvPr/>
        </p:nvCxnSpPr>
        <p:spPr>
          <a:xfrm flipH="1">
            <a:off x="4269653" y="3657600"/>
            <a:ext cx="258098" cy="951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19CA80-E5A7-AA4D-B00A-B7E745FC3EF3}"/>
              </a:ext>
            </a:extLst>
          </p:cNvPr>
          <p:cNvSpPr txBox="1"/>
          <p:nvPr/>
        </p:nvSpPr>
        <p:spPr>
          <a:xfrm>
            <a:off x="3893569" y="4603955"/>
            <a:ext cx="75216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779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Ntolkeras</dc:creator>
  <cp:lastModifiedBy>Konstantinos Ntolkeras</cp:lastModifiedBy>
  <cp:revision>2</cp:revision>
  <dcterms:created xsi:type="dcterms:W3CDTF">2019-03-05T12:59:05Z</dcterms:created>
  <dcterms:modified xsi:type="dcterms:W3CDTF">2019-03-05T13:13:17Z</dcterms:modified>
</cp:coreProperties>
</file>