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, Neh [USA]" initials="PN[" lastIdx="1" clrIdx="0">
    <p:extLst>
      <p:ext uri="{19B8F6BF-5375-455C-9EA6-DF929625EA0E}">
        <p15:presenceInfo xmlns:p15="http://schemas.microsoft.com/office/powerpoint/2012/main" userId="S::607072@bah.com::ebde4b79-564d-4f4f-affd-ebbffec046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3T18:00:03.18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B3A7F2-57F3-1D4B-8237-676FFD375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25EE9-0F56-CC46-B8C5-A16C592A6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FB26E-9730-F640-BE41-1F0E5DBB4449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78A0-8977-064C-8165-3B5804588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5C22C-3B90-2C4B-9D9D-6E3D2C264E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56521-B338-2A4B-8FF8-47015937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77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520F1-3BDF-6445-9F62-22C09A1645C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66CC3-0000-6549-83A1-05113217C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269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3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5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8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3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0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7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9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6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2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9E263-E2B2-0847-8A83-393B01494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351" y="772833"/>
            <a:ext cx="6597678" cy="3840384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Git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24457-1197-4449-A99C-47B0D0BC1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9" y="4613218"/>
            <a:ext cx="6590020" cy="14905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source_control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0DA35-1036-9F4C-A038-8CEA4D9FADBF}"/>
              </a:ext>
            </a:extLst>
          </p:cNvPr>
          <p:cNvSpPr txBox="1"/>
          <p:nvPr/>
        </p:nvSpPr>
        <p:spPr>
          <a:xfrm>
            <a:off x="9566809" y="1654531"/>
            <a:ext cx="1658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What? 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Why?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How?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26932398-4B81-DA4B-AE24-8D5E3327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13" y="3731739"/>
            <a:ext cx="762201" cy="762201"/>
          </a:xfrm>
          <a:prstGeom prst="rect">
            <a:avLst/>
          </a:pr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9B27CC8D-A686-3447-9B47-D8710296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555" y="6388193"/>
            <a:ext cx="5911517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Booz | Allen | Hamilton</a:t>
            </a:r>
          </a:p>
        </p:txBody>
      </p:sp>
    </p:spTree>
    <p:extLst>
      <p:ext uri="{BB962C8B-B14F-4D97-AF65-F5344CB8AC3E}">
        <p14:creationId xmlns:p14="http://schemas.microsoft.com/office/powerpoint/2010/main" val="388902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9E263-E2B2-0847-8A83-393B01494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351" y="772833"/>
            <a:ext cx="6597678" cy="3840384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24457-1197-4449-A99C-47B0D0BC1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9" y="4613218"/>
            <a:ext cx="6590020" cy="14905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remote_git_service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0DA35-1036-9F4C-A038-8CEA4D9FADBF}"/>
              </a:ext>
            </a:extLst>
          </p:cNvPr>
          <p:cNvSpPr txBox="1"/>
          <p:nvPr/>
        </p:nvSpPr>
        <p:spPr>
          <a:xfrm>
            <a:off x="9566809" y="1654531"/>
            <a:ext cx="1658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What? 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Why?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How?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9873437E-D3D6-0B45-9510-A8005429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317" y="3656913"/>
            <a:ext cx="784778" cy="766806"/>
          </a:xfrm>
          <a:prstGeom prst="rect">
            <a:avLst/>
          </a:prstGeom>
        </p:spPr>
      </p:pic>
      <p:sp>
        <p:nvSpPr>
          <p:cNvPr id="17" name="Footer Placeholder 22">
            <a:extLst>
              <a:ext uri="{FF2B5EF4-FFF2-40B4-BE49-F238E27FC236}">
                <a16:creationId xmlns:a16="http://schemas.microsoft.com/office/drawing/2014/main" id="{09910EF6-1218-A446-B9E1-E8AC5FE2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555" y="6388193"/>
            <a:ext cx="5911517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Booz | Allen | Hamilton</a:t>
            </a:r>
          </a:p>
        </p:txBody>
      </p:sp>
    </p:spTree>
    <p:extLst>
      <p:ext uri="{BB962C8B-B14F-4D97-AF65-F5344CB8AC3E}">
        <p14:creationId xmlns:p14="http://schemas.microsoft.com/office/powerpoint/2010/main" val="130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EAFB-382E-F54A-B74D-74662755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pic>
        <p:nvPicPr>
          <p:cNvPr id="13" name="Content Placeholder 1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59F85B89-B9B5-B243-9564-3E871A044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473" y="863600"/>
            <a:ext cx="5579729" cy="5121275"/>
          </a:xfrm>
        </p:spPr>
      </p:pic>
      <p:sp>
        <p:nvSpPr>
          <p:cNvPr id="16" name="Footer Placeholder 22">
            <a:extLst>
              <a:ext uri="{FF2B5EF4-FFF2-40B4-BE49-F238E27FC236}">
                <a16:creationId xmlns:a16="http://schemas.microsoft.com/office/drawing/2014/main" id="{4B3AEF83-AF49-FF4E-AE91-A581433E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555" y="6378254"/>
            <a:ext cx="5911517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Booz | Allen | Hamilton</a:t>
            </a:r>
          </a:p>
        </p:txBody>
      </p:sp>
    </p:spTree>
    <p:extLst>
      <p:ext uri="{BB962C8B-B14F-4D97-AF65-F5344CB8AC3E}">
        <p14:creationId xmlns:p14="http://schemas.microsoft.com/office/powerpoint/2010/main" val="258844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B603-8331-CE49-926E-8CB88784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FFC2-2A8A-0540-BB8A-490635B5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init/clone </a:t>
            </a:r>
          </a:p>
          <a:p>
            <a:r>
              <a:rPr lang="en-US" dirty="0"/>
              <a:t>Git status </a:t>
            </a:r>
          </a:p>
          <a:p>
            <a:r>
              <a:rPr lang="en-US" dirty="0"/>
              <a:t>Git log </a:t>
            </a:r>
          </a:p>
          <a:p>
            <a:r>
              <a:rPr lang="en-US" dirty="0"/>
              <a:t>Git add </a:t>
            </a:r>
          </a:p>
          <a:p>
            <a:r>
              <a:rPr lang="en-US" dirty="0"/>
              <a:t>Git remove </a:t>
            </a:r>
          </a:p>
          <a:p>
            <a:r>
              <a:rPr lang="en-US" dirty="0"/>
              <a:t>Git commit </a:t>
            </a:r>
          </a:p>
          <a:p>
            <a:r>
              <a:rPr lang="en-US" dirty="0"/>
              <a:t>Git push </a:t>
            </a:r>
          </a:p>
          <a:p>
            <a:r>
              <a:rPr lang="en-US" dirty="0"/>
              <a:t>Git fetch </a:t>
            </a:r>
          </a:p>
          <a:p>
            <a:r>
              <a:rPr lang="en-US" dirty="0"/>
              <a:t>Git merge </a:t>
            </a:r>
          </a:p>
          <a:p>
            <a:r>
              <a:rPr lang="en-US" dirty="0"/>
              <a:t>Git pull </a:t>
            </a:r>
          </a:p>
        </p:txBody>
      </p:sp>
      <p:sp>
        <p:nvSpPr>
          <p:cNvPr id="6" name="Footer Placeholder 22">
            <a:extLst>
              <a:ext uri="{FF2B5EF4-FFF2-40B4-BE49-F238E27FC236}">
                <a16:creationId xmlns:a16="http://schemas.microsoft.com/office/drawing/2014/main" id="{40CEF004-5ECE-CE40-BB65-1049E71C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555" y="6388193"/>
            <a:ext cx="5911517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Booz | Allen | Hamilton</a:t>
            </a:r>
          </a:p>
        </p:txBody>
      </p:sp>
    </p:spTree>
    <p:extLst>
      <p:ext uri="{BB962C8B-B14F-4D97-AF65-F5344CB8AC3E}">
        <p14:creationId xmlns:p14="http://schemas.microsoft.com/office/powerpoint/2010/main" val="184017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179A-54D1-B741-B3C5-21DE41E7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&amp;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568-C2D4-BD4D-A1C0-F1366CFA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</a:t>
            </a:r>
          </a:p>
          <a:p>
            <a:r>
              <a:rPr lang="en-US" dirty="0"/>
              <a:t>Checkout </a:t>
            </a:r>
          </a:p>
          <a:p>
            <a:r>
              <a:rPr lang="en-US" dirty="0"/>
              <a:t>List/info</a:t>
            </a:r>
          </a:p>
          <a:p>
            <a:r>
              <a:rPr lang="en-US" dirty="0"/>
              <a:t>Merge </a:t>
            </a:r>
          </a:p>
        </p:txBody>
      </p:sp>
      <p:sp>
        <p:nvSpPr>
          <p:cNvPr id="6" name="Footer Placeholder 22">
            <a:extLst>
              <a:ext uri="{FF2B5EF4-FFF2-40B4-BE49-F238E27FC236}">
                <a16:creationId xmlns:a16="http://schemas.microsoft.com/office/drawing/2014/main" id="{E9EAA092-D001-A742-AB81-12C087C7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555" y="6388193"/>
            <a:ext cx="5911517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Booz | Allen | Hamilton</a:t>
            </a:r>
          </a:p>
        </p:txBody>
      </p:sp>
    </p:spTree>
    <p:extLst>
      <p:ext uri="{BB962C8B-B14F-4D97-AF65-F5344CB8AC3E}">
        <p14:creationId xmlns:p14="http://schemas.microsoft.com/office/powerpoint/2010/main" val="11075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CBC3-EF6B-264A-99D7-1497101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76E0-765A-974D-9F77-F1ADAFA55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workflow</a:t>
            </a:r>
          </a:p>
          <a:p>
            <a:r>
              <a:rPr lang="en-US" dirty="0"/>
              <a:t>Push workflow</a:t>
            </a:r>
          </a:p>
          <a:p>
            <a:r>
              <a:rPr lang="en-US" dirty="0"/>
              <a:t>Production Pulls </a:t>
            </a:r>
          </a:p>
          <a:p>
            <a:r>
              <a:rPr lang="en-US" dirty="0"/>
              <a:t>Clean working directories </a:t>
            </a:r>
          </a:p>
          <a:p>
            <a:r>
              <a:rPr lang="en-US" dirty="0"/>
              <a:t>DO NOT FORCE PUSH </a:t>
            </a:r>
            <a:r>
              <a:rPr lang="en-US" dirty="0">
                <a:sym typeface="Wingdings" pitchFamily="2" charset="2"/>
              </a:rPr>
              <a:t>;(</a:t>
            </a:r>
          </a:p>
          <a:p>
            <a:r>
              <a:rPr lang="en-US" dirty="0">
                <a:sym typeface="Wingdings" pitchFamily="2" charset="2"/>
              </a:rPr>
              <a:t>Pull before push, rather fetch before commit</a:t>
            </a:r>
          </a:p>
          <a:p>
            <a:endParaRPr lang="en-US" dirty="0"/>
          </a:p>
        </p:txBody>
      </p:sp>
      <p:sp>
        <p:nvSpPr>
          <p:cNvPr id="6" name="Footer Placeholder 22">
            <a:extLst>
              <a:ext uri="{FF2B5EF4-FFF2-40B4-BE49-F238E27FC236}">
                <a16:creationId xmlns:a16="http://schemas.microsoft.com/office/drawing/2014/main" id="{E6619FAB-8377-2D4F-B615-0C885605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555" y="6388193"/>
            <a:ext cx="5911517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Booz | Allen | Hamilton</a:t>
            </a:r>
          </a:p>
        </p:txBody>
      </p:sp>
    </p:spTree>
    <p:extLst>
      <p:ext uri="{BB962C8B-B14F-4D97-AF65-F5344CB8AC3E}">
        <p14:creationId xmlns:p14="http://schemas.microsoft.com/office/powerpoint/2010/main" val="39988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7086-D2A1-3842-A3FE-A63FFF55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tips/tricks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C4B0-1321-7948-A29D-542628AB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 </a:t>
            </a:r>
          </a:p>
          <a:p>
            <a:r>
              <a:rPr lang="en-US" dirty="0"/>
              <a:t>Alias </a:t>
            </a:r>
          </a:p>
          <a:p>
            <a:r>
              <a:rPr lang="en-US" dirty="0"/>
              <a:t>Git Remote/Info </a:t>
            </a:r>
          </a:p>
          <a:p>
            <a:r>
              <a:rPr lang="en-US" dirty="0"/>
              <a:t>Git reverts/resets</a:t>
            </a:r>
          </a:p>
        </p:txBody>
      </p:sp>
      <p:sp>
        <p:nvSpPr>
          <p:cNvPr id="6" name="Footer Placeholder 22">
            <a:extLst>
              <a:ext uri="{FF2B5EF4-FFF2-40B4-BE49-F238E27FC236}">
                <a16:creationId xmlns:a16="http://schemas.microsoft.com/office/drawing/2014/main" id="{F32E768F-62C0-FD49-BDE3-9B1837EA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555" y="6388193"/>
            <a:ext cx="5911517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Booz | Allen | Hamilton</a:t>
            </a:r>
          </a:p>
        </p:txBody>
      </p:sp>
    </p:spTree>
    <p:extLst>
      <p:ext uri="{BB962C8B-B14F-4D97-AF65-F5344CB8AC3E}">
        <p14:creationId xmlns:p14="http://schemas.microsoft.com/office/powerpoint/2010/main" val="219079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5AE4-D7A2-8F49-976D-4033E7D0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4F48-EAD8-8648-ADD1-1D931F50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Topics include:</a:t>
            </a:r>
          </a:p>
          <a:p>
            <a:pPr lvl="1"/>
            <a:r>
              <a:rPr lang="en-US" dirty="0"/>
              <a:t>Merge conflicts </a:t>
            </a:r>
          </a:p>
          <a:p>
            <a:pPr lvl="1"/>
            <a:r>
              <a:rPr lang="en-US" dirty="0"/>
              <a:t>Stashing </a:t>
            </a:r>
          </a:p>
          <a:p>
            <a:pPr lvl="1"/>
            <a:r>
              <a:rPr lang="en-US" dirty="0"/>
              <a:t>Pretty logs </a:t>
            </a:r>
          </a:p>
          <a:p>
            <a:pPr lvl="1"/>
            <a:r>
              <a:rPr lang="en-US" dirty="0"/>
              <a:t>Git incoming/outgoing </a:t>
            </a:r>
          </a:p>
          <a:p>
            <a:pPr lvl="1"/>
            <a:r>
              <a:rPr lang="en-US" dirty="0"/>
              <a:t>Git ACL control </a:t>
            </a:r>
          </a:p>
          <a:p>
            <a:pPr lvl="1"/>
            <a:r>
              <a:rPr lang="en-US" dirty="0"/>
              <a:t>Git Hooks </a:t>
            </a:r>
          </a:p>
          <a:p>
            <a:pPr lvl="1"/>
            <a:r>
              <a:rPr lang="en-US" dirty="0"/>
              <a:t>Git Tags </a:t>
            </a:r>
          </a:p>
          <a:p>
            <a:pPr lvl="1"/>
            <a:r>
              <a:rPr lang="en-US" dirty="0"/>
              <a:t>Git Rebase </a:t>
            </a:r>
          </a:p>
          <a:p>
            <a:pPr lvl="1"/>
            <a:r>
              <a:rPr lang="en-US" dirty="0"/>
              <a:t>SSH vs HTTPS </a:t>
            </a:r>
          </a:p>
          <a:p>
            <a:pPr lvl="1"/>
            <a:r>
              <a:rPr lang="en-US" dirty="0"/>
              <a:t>Git repo types </a:t>
            </a:r>
          </a:p>
          <a:p>
            <a:pPr lvl="1"/>
            <a:endParaRPr lang="en-US" dirty="0"/>
          </a:p>
        </p:txBody>
      </p:sp>
      <p:sp>
        <p:nvSpPr>
          <p:cNvPr id="6" name="Footer Placeholder 22">
            <a:extLst>
              <a:ext uri="{FF2B5EF4-FFF2-40B4-BE49-F238E27FC236}">
                <a16:creationId xmlns:a16="http://schemas.microsoft.com/office/drawing/2014/main" id="{B72C024E-24F4-8544-B4DF-2D095C27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555" y="6388193"/>
            <a:ext cx="5911517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Booz | Allen | Hamilton</a:t>
            </a:r>
          </a:p>
        </p:txBody>
      </p:sp>
    </p:spTree>
    <p:extLst>
      <p:ext uri="{BB962C8B-B14F-4D97-AF65-F5344CB8AC3E}">
        <p14:creationId xmlns:p14="http://schemas.microsoft.com/office/powerpoint/2010/main" val="16420616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ooz Allen Teal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184</TotalTime>
  <Words>165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Frame</vt:lpstr>
      <vt:lpstr>Git </vt:lpstr>
      <vt:lpstr>Github </vt:lpstr>
      <vt:lpstr>Concepts</vt:lpstr>
      <vt:lpstr>Basic Commands</vt:lpstr>
      <vt:lpstr>Branching &amp; Merging</vt:lpstr>
      <vt:lpstr>Good Workflows</vt:lpstr>
      <vt:lpstr>Helpful tips/tricks</vt:lpstr>
      <vt:lpstr>Next Session?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Patel, Neh [USA]</dc:creator>
  <cp:lastModifiedBy>Patel, Neh [USA]</cp:lastModifiedBy>
  <cp:revision>13</cp:revision>
  <dcterms:created xsi:type="dcterms:W3CDTF">2019-08-23T14:05:48Z</dcterms:created>
  <dcterms:modified xsi:type="dcterms:W3CDTF">2019-08-23T23:47:18Z</dcterms:modified>
</cp:coreProperties>
</file>