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9" r:id="rId5"/>
    <p:sldId id="257" r:id="rId6"/>
    <p:sldId id="261" r:id="rId7"/>
    <p:sldId id="266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1936-9ACF-112F-5F4B-6C5CEC02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969" y="3200399"/>
            <a:ext cx="4312196" cy="1371600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Natural Language Processing </a:t>
            </a:r>
            <a:br>
              <a:rPr lang="en-US" sz="2400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32B24-BFF0-8874-7BD0-BFC342D23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869" y="0"/>
            <a:ext cx="5469131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94981-CC98-2085-1FB2-D0571B2E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1916" y="5535385"/>
            <a:ext cx="2994084" cy="881743"/>
          </a:xfrm>
        </p:spPr>
        <p:txBody>
          <a:bodyPr>
            <a:normAutofit/>
          </a:bodyPr>
          <a:lstStyle/>
          <a:p>
            <a:r>
              <a:rPr lang="en-US" sz="2400" b="1" dirty="0"/>
              <a:t>Presented by</a:t>
            </a:r>
            <a:r>
              <a:rPr lang="en-US" sz="2400" dirty="0"/>
              <a:t>: KUMARI NISHA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356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33FC-A6B3-F683-0B06-385C399B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167" y="1866899"/>
            <a:ext cx="9406847" cy="3124201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ial Rounded MT Bold" panose="020F0704030504030204" pitchFamily="34" charset="0"/>
              </a:rPr>
              <a:t>THANK YOU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182" y="415132"/>
            <a:ext cx="7411825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             </a:t>
            </a:r>
            <a:r>
              <a:rPr lang="en-IN" b="1" i="1" u="sng" dirty="0"/>
              <a:t>Natural Language Processing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56" y="1747157"/>
            <a:ext cx="7889718" cy="44413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. Definition: NLP is a field of Artificial Intelligence that focuses on the interaction between computers and human languages.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Goal: Enable computers to understand, interpret, and generate human language effectively.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5470-E0AF-10BE-2A7B-9CB55902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10343"/>
            <a:ext cx="5949045" cy="1328056"/>
          </a:xfrm>
        </p:spPr>
        <p:txBody>
          <a:bodyPr/>
          <a:lstStyle/>
          <a:p>
            <a:r>
              <a:rPr lang="en-IN" i="1" u="sng" dirty="0">
                <a:latin typeface="Arial Black" panose="020B0A04020102020204" pitchFamily="34" charset="0"/>
              </a:rPr>
              <a:t>Applications of NLP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B35E-2359-C0AC-D3FB-B1698488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96" y="1774371"/>
            <a:ext cx="4524604" cy="588406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b="1" dirty="0"/>
              <a:t>Text Analysis</a:t>
            </a:r>
            <a:r>
              <a:rPr lang="en-IN" dirty="0"/>
              <a:t>: Sentiment </a:t>
            </a:r>
            <a:r>
              <a:rPr lang="en-IN" sz="1800" dirty="0"/>
              <a:t>analysis, topic </a:t>
            </a:r>
            <a:r>
              <a:rPr lang="en-IN" sz="1800" dirty="0" err="1"/>
              <a:t>modeling</a:t>
            </a:r>
            <a:r>
              <a:rPr lang="en-IN" sz="18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Machine Translation</a:t>
            </a:r>
            <a:r>
              <a:rPr lang="en-IN" sz="1800" dirty="0"/>
              <a:t>: Google Translate, </a:t>
            </a:r>
            <a:r>
              <a:rPr lang="en-IN" sz="1800" dirty="0" err="1"/>
              <a:t>DeepL</a:t>
            </a:r>
            <a:r>
              <a:rPr lang="en-IN" sz="18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Chatbots and Virtual Assistants</a:t>
            </a:r>
            <a:r>
              <a:rPr lang="en-IN" sz="1800" dirty="0"/>
              <a:t>: Siri, Alexa, ChatGPT.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Speech Recognition</a:t>
            </a:r>
            <a:r>
              <a:rPr lang="en-IN" sz="1800" dirty="0"/>
              <a:t>: Automated transcription services.</a:t>
            </a:r>
          </a:p>
          <a:p>
            <a:pPr>
              <a:buFont typeface="+mj-lt"/>
              <a:buAutoNum type="arabicPeriod"/>
            </a:pPr>
            <a:r>
              <a:rPr lang="en-IN" sz="1800" b="1" dirty="0"/>
              <a:t>Information Retrieval</a:t>
            </a:r>
            <a:r>
              <a:rPr lang="en-IN" sz="1800" dirty="0"/>
              <a:t>: Search engines and recommendation systems</a:t>
            </a:r>
          </a:p>
          <a:p>
            <a:endParaRPr lang="en-IN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18F802A-1D67-27A6-8837-7973B6DD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7"/>
          <a:stretch/>
        </p:blipFill>
        <p:spPr>
          <a:xfrm>
            <a:off x="7608778" y="0"/>
            <a:ext cx="4583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BEB8-C060-21D0-A3F1-C00613EB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38943"/>
          </a:xfrm>
        </p:spPr>
        <p:txBody>
          <a:bodyPr/>
          <a:lstStyle/>
          <a:p>
            <a:r>
              <a:rPr lang="en-US" b="1" u="sng" dirty="0">
                <a:latin typeface="Arial Black" panose="020B0A04020102020204" pitchFamily="34" charset="0"/>
              </a:rPr>
              <a:t>Key Components of NLP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2326-CC58-B684-E590-CAD4534E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801" y="1763486"/>
            <a:ext cx="8810398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Tokenization</a:t>
            </a:r>
            <a:r>
              <a:rPr lang="en-US" dirty="0"/>
              <a:t>: Breaking text into smaller units (words, sentences).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Part-of-Speech Tagging</a:t>
            </a:r>
            <a:r>
              <a:rPr lang="en-US" dirty="0"/>
              <a:t>: Identifying the grammatical role of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Named Entity Recognition (NER)</a:t>
            </a:r>
            <a:r>
              <a:rPr lang="en-US" dirty="0"/>
              <a:t>: Extracting names, dates, and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Parsing</a:t>
            </a:r>
            <a:r>
              <a:rPr lang="en-US" dirty="0"/>
              <a:t>: Understanding sentence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Semantic Analysis</a:t>
            </a:r>
            <a:r>
              <a:rPr lang="en-US" dirty="0"/>
              <a:t>: Understanding meaning and context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45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ABD8-7218-5DE3-5785-A841DF7A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 Black" panose="020B0A04020102020204" pitchFamily="34" charset="0"/>
              </a:rPr>
              <a:t>Techniques in NLP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70B7-93BF-0B55-A561-6F397290E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186" y="1779814"/>
            <a:ext cx="9853838" cy="4392385"/>
          </a:xfrm>
        </p:spPr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Rule-Based Methods</a:t>
            </a:r>
            <a:r>
              <a:rPr lang="en-US" sz="3200" dirty="0"/>
              <a:t>: Predefined linguistic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Statistical Methods</a:t>
            </a:r>
            <a:r>
              <a:rPr lang="en-US" sz="3200" dirty="0"/>
              <a:t>: Machine learning models trained on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Deep Learning</a:t>
            </a:r>
            <a:r>
              <a:rPr lang="en-US" sz="3200" dirty="0"/>
              <a:t>: Use of neural networks like RNNs and Transformers (e.g., BERT, GPT).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35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15E2-89B1-3C96-FC5D-0D886FE3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NLP Tools and Libraries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94A0-073A-DBD6-2F91-5B5A0B45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25" y="2422073"/>
            <a:ext cx="10018713" cy="39950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NLTK</a:t>
            </a:r>
            <a:r>
              <a:rPr lang="en-IN" sz="3200" dirty="0"/>
              <a:t>: Natural Language Toolkit for basic NLP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err="1"/>
              <a:t>SpaCy</a:t>
            </a:r>
            <a:r>
              <a:rPr lang="en-IN" sz="3200" dirty="0"/>
              <a:t>: Industrial-strength NLP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Hugging Face Transformers</a:t>
            </a:r>
            <a:r>
              <a:rPr lang="en-IN" sz="3200" dirty="0"/>
              <a:t>: Pre-trained models for tasks like translation and summarization.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err="1"/>
              <a:t>Gensim</a:t>
            </a:r>
            <a:r>
              <a:rPr lang="en-IN" sz="3200" dirty="0"/>
              <a:t>: Topic </a:t>
            </a:r>
            <a:r>
              <a:rPr lang="en-IN" sz="3200" dirty="0" err="1"/>
              <a:t>modeling</a:t>
            </a:r>
            <a:r>
              <a:rPr lang="en-IN" sz="3200" dirty="0"/>
              <a:t> and document similarity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0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FE9C-1D26-6A20-FA7C-24B5B982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Challenges in NLP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CC97A9-DA62-8526-AE15-D35E68018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029" y="1953429"/>
            <a:ext cx="8459276" cy="444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iguity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Words or sentences with multiple meanings.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Context Understanding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Capturing implied meanings and cultural nuances.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Requirements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Large datasets needed for training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Ensuring fairness and neutrality in AI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0ADD80-6569-D351-66F1-F4E19921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EB3E8C4-BCFA-0F52-B407-376A16CD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F7D7-59C2-A918-5874-C6EEB7D8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NLP in Action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F1E1DA-3336-F201-8D78-94203526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56" y="1896993"/>
            <a:ext cx="951955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Sentiment Analysis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movie was absolutely amazing!” → Positive Sentiment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2: Machine Translation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“Hola, ¿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?” → “Hello, how are you?”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45BC8E-AF62-01EB-E85E-37B22124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90158" y="49316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3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10BE8BB-616A-1BB5-3EEF-035476DF1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814" y="1002502"/>
            <a:ext cx="839288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is revolutionizing the way humans interact with machines.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Continued advancements will make AI more accessible and intuitive.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like ambiguity and bias need ongoing research and ethical considerations.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CD9462-E8F7-720E-AA27-31A9AB17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957" y="2500332"/>
            <a:ext cx="942158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71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33</TotalTime>
  <Words>357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Alice</vt:lpstr>
      <vt:lpstr>Arial</vt:lpstr>
      <vt:lpstr>Arial Black</vt:lpstr>
      <vt:lpstr>Arial Rounded MT Bold</vt:lpstr>
      <vt:lpstr>Calibri</vt:lpstr>
      <vt:lpstr>Corbel</vt:lpstr>
      <vt:lpstr>Parallax</vt:lpstr>
      <vt:lpstr>Natural Language Processing  </vt:lpstr>
      <vt:lpstr>             Natural Language Processing  </vt:lpstr>
      <vt:lpstr>Applications of NLP </vt:lpstr>
      <vt:lpstr>Key Components of NLP </vt:lpstr>
      <vt:lpstr>Techniques in NLP </vt:lpstr>
      <vt:lpstr>NLP Tools and Libraries </vt:lpstr>
      <vt:lpstr>Challenges in NLP </vt:lpstr>
      <vt:lpstr>NLP in Action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 kumari</dc:creator>
  <cp:lastModifiedBy>nisha kumari</cp:lastModifiedBy>
  <cp:revision>1</cp:revision>
  <dcterms:created xsi:type="dcterms:W3CDTF">2024-12-20T21:22:03Z</dcterms:created>
  <dcterms:modified xsi:type="dcterms:W3CDTF">2024-12-20T21:59:14Z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