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>
        <p:scale>
          <a:sx n="66" d="100"/>
          <a:sy n="66" d="100"/>
        </p:scale>
        <p:origin x="8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EE195-C105-0449-A9FB-2FE435DB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8EB931-343D-8044-8637-4558C2C95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5F8CB1-F1B8-9045-814C-D5CD93A0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2D01A-7743-A64D-A1EF-CCAE9495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0F9D0-38CD-C648-B2C5-DC17F682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87605B8-375F-1843-BF1B-A07EAA302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AA562-1123-6F4D-AC96-517024E7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B56592-0C8C-E347-A1F7-BBE557724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7726ED-B77B-664D-A274-7A7CCD02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30090F-1151-164B-AAF9-4EFBDE02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B4D58B-919E-534A-A566-5A5D109B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51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36DDF1-F418-BB4A-8652-DF89E1549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E161D4-679C-534E-B18C-1B81BCF22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F33A01-0B81-2D43-B649-2836A589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28EBEE-2952-2D46-8D62-815BF5F9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5146B3-25DA-E540-AF7E-0FFD25E8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53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EEB7E-2DBD-F946-A1A5-C366275F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6432A4-B009-7042-A240-007D64F3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63B0C-D58B-0945-9A07-0C271DF8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91B56A-D44E-AD49-8D86-2114B8A1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A6A71-91DF-A745-B741-69EC0D98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752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D5499E-A806-E44C-9B98-0CFFCD8C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DD87B9-888E-1A4F-8C17-F74D37F4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6AA31F-6BB4-8440-9118-4B339681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F0AB5D-1641-0F43-BC12-1DC63241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A0029A-420E-BA4C-8DC2-8D2221E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90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92F40C-AD01-884C-B005-610B0E8E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515A58-27AC-2843-AA89-66B8B2500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47D573-63D4-8F44-A1C0-FCD71D51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BA4D90-E6BC-024D-A9F6-1F04A26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CBA43-E42A-C943-9A98-D9974B12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541BBD-B66D-984B-BDCB-725B6A6B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669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45A07-09FE-A644-8F3F-5FA19518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C34D38-4673-4849-BE7A-61C1A2ED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3BB178-1A55-294D-A5FA-EFF0AA519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B1F9A2-1C07-9844-83C2-4B430CE10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DA425AE-0215-DB44-9C85-2FFBE6BC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8F1BCD8-1677-1041-A4D1-6A5B1E1B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C3BD160-8BB5-EC4F-B29A-FF7AD6B4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05B4D0-D697-7C41-B05C-16D72197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938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CA8C7-3261-B346-847B-30BFBABF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852E49-FE7C-E14F-8E2F-2C3180DA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B7DDC9-75FE-BC41-A1FC-C9C2221B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E2A1E3-13B0-4C44-BCAD-61A1E395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27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A30CB02-52A4-D44E-A76E-634F061E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6EB864-22BF-4840-AA08-7E155F3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F813FD-6ADC-1B4B-8D24-441A003E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643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1DC22-CD07-084C-9029-17B81BF9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B4E8EE-3FF7-9145-8098-82BB3D11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CF1687-C97D-8A49-8117-5B23280B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12D009-E375-1446-B13C-1FEEF8D7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AA1FF5-0F7C-D34F-9D77-B249E110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017B3A-C53A-9246-BF99-9BFA49CA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12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BC026-8D10-9C4B-ABF9-CF286AA9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262F69A-76D3-A94D-9327-D7839E6B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6E33E9-ABD1-3843-A855-85A35582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A3464C-2B34-6D46-9081-C3108F8C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193454-9970-0543-A50A-855B228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43592F-2038-C640-8D70-0784CDA4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04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7639724-7379-7345-BF21-A7B085BA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B3DF6-F243-C346-9EFD-F1B23284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7B167-B9ED-1A47-8B66-D46DBC181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A979-FA07-5548-88E0-15C2F5FBA35A}" type="datetimeFigureOut">
              <a:rPr lang="x-none" smtClean="0"/>
              <a:t>11/9/2022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FC1FB9-BA07-4D4F-9EF0-1DA84D1B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403589-F2F3-2045-8B39-41873FE9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A410-3B96-DD46-93FA-33D9F53699DF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BBB452D-0902-594A-B7D5-9D29EDF62C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67996-4F16-F94F-BB59-52777B282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628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Novartis" panose="02000505030000020004" pitchFamily="2" charset="0"/>
                <a:cs typeface="Arial" panose="020B0604020202020204" pitchFamily="34" charset="0"/>
              </a:rPr>
              <a:t>Веб-Браузер</a:t>
            </a:r>
            <a:endParaRPr lang="x-none" dirty="0">
              <a:latin typeface="Novartis" panose="02000505030000020004" pitchFamily="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24DE36-3E59-D44C-B15D-A563B58E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303"/>
            <a:ext cx="9144000" cy="1655762"/>
          </a:xfrm>
        </p:spPr>
        <p:txBody>
          <a:bodyPr/>
          <a:lstStyle/>
          <a:p>
            <a:r>
              <a:rPr lang="en-US" dirty="0" err="1" smtClean="0">
                <a:latin typeface="Novartis" panose="02000505030000020004" pitchFamily="2" charset="0"/>
              </a:rPr>
              <a:t>KorallNet</a:t>
            </a:r>
            <a:endParaRPr lang="x-none" dirty="0">
              <a:latin typeface="Novartis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D71CC-C4FD-864F-9CB3-9B045008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Novartis" panose="02000505030000020004" pitchFamily="2" charset="0"/>
              </a:rPr>
              <a:t>Описание</a:t>
            </a:r>
            <a:endParaRPr lang="x-none" dirty="0">
              <a:latin typeface="Novartis" panose="02000505030000020004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443"/>
            <a:ext cx="3878442" cy="387844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756856" y="1803042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Novartis" panose="02000505030000020004" pitchFamily="2" charset="0"/>
              </a:rPr>
              <a:t>Интернет браузер </a:t>
            </a:r>
          </a:p>
          <a:p>
            <a:r>
              <a:rPr lang="en-US" dirty="0" err="1" smtClean="0">
                <a:latin typeface="Novartis" panose="02000505030000020004" pitchFamily="2" charset="0"/>
              </a:rPr>
              <a:t>KorallNet</a:t>
            </a:r>
            <a:r>
              <a:rPr lang="en-US" dirty="0" smtClean="0">
                <a:latin typeface="Novartis" panose="02000505030000020004" pitchFamily="2" charset="0"/>
              </a:rPr>
              <a:t> </a:t>
            </a:r>
            <a:r>
              <a:rPr lang="ru-RU" dirty="0" smtClean="0">
                <a:latin typeface="Novartis" panose="02000505030000020004" pitchFamily="2" charset="0"/>
              </a:rPr>
              <a:t>– быстрый браузер с понятным и удобным интерфейсом, к которому быстро привыкнет абсолютно любой человек</a:t>
            </a:r>
            <a:endParaRPr lang="ru-RU" dirty="0">
              <a:latin typeface="Novartis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1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" y="1352283"/>
            <a:ext cx="8517596" cy="4662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D71CC-C4FD-864F-9CB3-9B045008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Novartis" panose="02000505030000020004" pitchFamily="2" charset="0"/>
              </a:rPr>
              <a:t>Этот браузер для вас…</a:t>
            </a:r>
            <a:endParaRPr lang="x-none" dirty="0">
              <a:latin typeface="Novartis" panose="02000505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2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uxe-host.ru/wp-content/uploads/c/7/e/c7e17df8eff5cebec0267448871e34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514" y="3785866"/>
            <a:ext cx="2591501" cy="259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D71CC-C4FD-864F-9CB3-9B045008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Novartis" panose="02000505030000020004" pitchFamily="2" charset="0"/>
              </a:rPr>
              <a:t>Что использовалось</a:t>
            </a:r>
            <a:endParaRPr lang="x-none" dirty="0">
              <a:latin typeface="Novartis" panose="02000505030000020004" pitchFamily="2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B7DC8BB9-A8D0-C944-90BC-5420284C4456}"/>
              </a:ext>
            </a:extLst>
          </p:cNvPr>
          <p:cNvGrpSpPr>
            <a:grpSpLocks/>
          </p:cNvGrpSpPr>
          <p:nvPr/>
        </p:nvGrpSpPr>
        <p:grpSpPr bwMode="auto">
          <a:xfrm>
            <a:off x="201833" y="4320420"/>
            <a:ext cx="2914854" cy="521715"/>
            <a:chOff x="1248" y="1440"/>
            <a:chExt cx="3216" cy="361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xmlns="" id="{90C19B04-126C-6146-9305-198E2426D08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76022DEA-A0FF-1D4F-A946-1A4180AE125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xmlns="" id="{9599CEDE-22D4-BF47-9EEE-5E1A3364B92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25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err="1" smtClean="0">
                  <a:solidFill>
                    <a:srgbClr val="0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Github</a:t>
              </a:r>
              <a:endParaRPr lang="en-US" sz="24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xmlns="" id="{6020C7D9-DA28-2647-AE54-E9C64884801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78168FD3-AA4C-064A-A268-3885FE683731}"/>
              </a:ext>
            </a:extLst>
          </p:cNvPr>
          <p:cNvGrpSpPr>
            <a:grpSpLocks/>
          </p:cNvGrpSpPr>
          <p:nvPr/>
        </p:nvGrpSpPr>
        <p:grpSpPr bwMode="auto">
          <a:xfrm>
            <a:off x="489482" y="1703803"/>
            <a:ext cx="2627205" cy="572928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xmlns="" id="{B1303EF3-E664-FA46-995A-E481EEE8232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E0CF3107-0391-7A4D-AF2B-815AC51EAA1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xmlns="" id="{16CB42B0-1E4A-184D-A9CB-9A08056101A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7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Python</a:t>
              </a:r>
              <a:endParaRPr lang="en-US" sz="24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xmlns="" id="{3CFFFF1E-322B-CA4C-9151-1CDC245FEBC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xmlns="" id="{35548633-50ED-6144-B4A5-A6534C8CE8E1}"/>
              </a:ext>
            </a:extLst>
          </p:cNvPr>
          <p:cNvGrpSpPr>
            <a:grpSpLocks/>
          </p:cNvGrpSpPr>
          <p:nvPr/>
        </p:nvGrpSpPr>
        <p:grpSpPr bwMode="auto">
          <a:xfrm>
            <a:off x="376447" y="2618615"/>
            <a:ext cx="2740240" cy="52387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xmlns="" id="{0147DF27-1CB0-8E4F-8633-B220983E734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xmlns="" id="{DCFAEA9E-9FDE-2046-AC4F-5955C2BB3D6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xmlns="" id="{CC8CFCCA-574E-2849-BE73-1EDE97D7B2A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87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CSS</a:t>
              </a:r>
              <a:endParaRPr lang="en-US" sz="24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xmlns="" id="{6B524EF7-F365-EF48-AB77-E2D02572FC6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xmlns="" id="{6CC3C96B-EAAB-294E-AB5D-85829F79899D}"/>
              </a:ext>
            </a:extLst>
          </p:cNvPr>
          <p:cNvGrpSpPr>
            <a:grpSpLocks/>
          </p:cNvGrpSpPr>
          <p:nvPr/>
        </p:nvGrpSpPr>
        <p:grpSpPr bwMode="auto">
          <a:xfrm>
            <a:off x="275872" y="3521902"/>
            <a:ext cx="2840815" cy="511610"/>
            <a:chOff x="1248" y="3230"/>
            <a:chExt cx="3216" cy="432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xmlns="" id="{727C6DAD-859A-7048-AB47-C22839E88C0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xmlns="" id="{C637F6A7-000B-CF4A-9E7D-BCB571BFA26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xmlns="" id="{F93694A1-117B-104E-90CA-CB2EB4F454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280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PyQt5</a:t>
              </a:r>
              <a:endParaRPr lang="en-US" sz="2400" dirty="0">
                <a:solidFill>
                  <a:srgbClr val="00000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xmlns="" id="{0F37ACC0-C3AD-B746-AD22-D14508C973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xmlns="" id="{4680824A-DFFE-EE49-9841-F8794E43D0C6}"/>
              </a:ext>
            </a:extLst>
          </p:cNvPr>
          <p:cNvGrpSpPr>
            <a:grpSpLocks/>
          </p:cNvGrpSpPr>
          <p:nvPr/>
        </p:nvGrpSpPr>
        <p:grpSpPr bwMode="auto">
          <a:xfrm>
            <a:off x="201833" y="5301017"/>
            <a:ext cx="3177173" cy="582567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xmlns="" id="{B9069F38-3E59-DC48-8FAA-8A77123D164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xmlns="" id="{085E9143-28A6-9A49-A293-2A8E8A05D64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xmlns="" id="{A7F95896-7049-1D43-9A0C-96887D50D05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202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Яндекс Видео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xmlns="" id="{07851E56-4289-BF4A-B105-76C819EE509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26" name="Picture 2" descr="https://luxe-host.ru/wp-content/uploads/c/c/4/cc4c5b59e2c7fd49716630c5323fce6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451">
            <a:off x="7557131" y="510290"/>
            <a:ext cx="5144949" cy="257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lab.com/uploads/-/system/group/avatar/10532272/githu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639">
            <a:off x="3636161" y="1175322"/>
            <a:ext cx="3753845" cy="375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0/0b/Qt_logo_2016.svg/1200px-Qt_logo_2016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22" y="4756869"/>
            <a:ext cx="2603606" cy="190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MV Boli</vt:lpstr>
      <vt:lpstr>Novartis</vt:lpstr>
      <vt:lpstr>Office Theme</vt:lpstr>
      <vt:lpstr>Веб-Браузер</vt:lpstr>
      <vt:lpstr>Описание</vt:lpstr>
      <vt:lpstr>Этот браузер для вас…</vt:lpstr>
      <vt:lpstr>Что использовалось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Кирилл Надрус</cp:lastModifiedBy>
  <cp:revision>4</cp:revision>
  <dcterms:created xsi:type="dcterms:W3CDTF">2022-01-31T14:37:20Z</dcterms:created>
  <dcterms:modified xsi:type="dcterms:W3CDTF">2022-11-09T15:25:00Z</dcterms:modified>
</cp:coreProperties>
</file>