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3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9661-1684-46C3-8FFC-1D6F15F704C0}" type="datetimeFigureOut">
              <a:rPr lang="ko-KR" altLang="en-US" smtClean="0"/>
              <a:t>2014-05-15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1510832" y="2097864"/>
            <a:ext cx="6686396" cy="539048"/>
          </a:xfrm>
          <a:prstGeom prst="rightArrow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Source Code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226198" y="1809832"/>
            <a:ext cx="216024" cy="216024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9512" y="7094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자동화 시스템</a:t>
            </a:r>
            <a:endParaRPr lang="ko-KR" altLang="en-US" sz="2000" b="1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84" y="595016"/>
            <a:ext cx="1305107" cy="11241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4863" y="9724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개발자</a:t>
            </a:r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1600094" y="2804646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Jenkins</a:t>
            </a:r>
          </a:p>
          <a:p>
            <a:r>
              <a:rPr lang="en-US" altLang="ko-KR" smtClean="0"/>
              <a:t>(CI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22804" y="4017406"/>
            <a:ext cx="3004760" cy="522778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생성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복</a:t>
            </a:r>
            <a:r>
              <a:rPr lang="ko-KR" altLang="en-US">
                <a:solidFill>
                  <a:schemeClr val="tx1"/>
                </a:solidFill>
              </a:rPr>
              <a:t>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22803" y="3640648"/>
            <a:ext cx="1449198" cy="2670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>
                <a:solidFill>
                  <a:schemeClr val="tx1"/>
                </a:solidFill>
              </a:rPr>
              <a:t>빌드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왼쪽 화살표 32"/>
          <p:cNvSpPr/>
          <p:nvPr/>
        </p:nvSpPr>
        <p:spPr>
          <a:xfrm>
            <a:off x="3110045" y="4527277"/>
            <a:ext cx="2520280" cy="475311"/>
          </a:xfrm>
          <a:prstGeom prst="lef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결과파일 전송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왼쪽/오른쪽 화살표 34"/>
          <p:cNvSpPr/>
          <p:nvPr/>
        </p:nvSpPr>
        <p:spPr>
          <a:xfrm>
            <a:off x="7357493" y="5167873"/>
            <a:ext cx="640401" cy="401476"/>
          </a:xfrm>
          <a:prstGeom prst="left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2719" y="4115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서버</a:t>
            </a:r>
            <a:endParaRPr lang="ko-KR" altLang="en-US" b="1"/>
          </a:p>
        </p:txBody>
      </p:sp>
      <p:sp>
        <p:nvSpPr>
          <p:cNvPr id="38" name="TextBox 37"/>
          <p:cNvSpPr txBox="1"/>
          <p:nvPr/>
        </p:nvSpPr>
        <p:spPr>
          <a:xfrm>
            <a:off x="6426195" y="30816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테스트 노드</a:t>
            </a:r>
            <a:endParaRPr lang="ko-KR" altLang="en-US" b="1"/>
          </a:p>
        </p:txBody>
      </p:sp>
      <p:sp>
        <p:nvSpPr>
          <p:cNvPr id="39" name="TextBox 38"/>
          <p:cNvSpPr txBox="1"/>
          <p:nvPr/>
        </p:nvSpPr>
        <p:spPr>
          <a:xfrm>
            <a:off x="7136486" y="1617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프로젝트진행</a:t>
            </a:r>
            <a:endParaRPr lang="ko-KR" altLang="en-US" b="1"/>
          </a:p>
        </p:txBody>
      </p:sp>
      <p:sp>
        <p:nvSpPr>
          <p:cNvPr id="40" name="아래쪽 화살표 39"/>
          <p:cNvSpPr/>
          <p:nvPr/>
        </p:nvSpPr>
        <p:spPr>
          <a:xfrm>
            <a:off x="3268271" y="1794427"/>
            <a:ext cx="216024" cy="216024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4370185" y="1809832"/>
            <a:ext cx="216024" cy="216024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426195" y="55693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테스트 진행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6" y="3564758"/>
            <a:ext cx="1648055" cy="2143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53" y="3470593"/>
            <a:ext cx="1905266" cy="1552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94" y="5478032"/>
            <a:ext cx="89547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08864" y="4649853"/>
            <a:ext cx="7407552" cy="41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Jenkins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6832" y="1802680"/>
            <a:ext cx="1512168" cy="2560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Git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0844" y="1842985"/>
            <a:ext cx="1512168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빌드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64216" y="1842985"/>
            <a:ext cx="1082696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5224" y="1842985"/>
            <a:ext cx="1370912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프레임워</a:t>
            </a:r>
            <a:r>
              <a:rPr lang="ko-KR" altLang="en-US">
                <a:solidFill>
                  <a:schemeClr val="tx1"/>
                </a:solidFill>
              </a:rPr>
              <a:t>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6832" y="5338040"/>
            <a:ext cx="74195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Linux, Apache, Mysql, Django</a:t>
            </a:r>
            <a:endParaRPr lang="en-US" altLang="ko-KR" b="1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7094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시스템 구성</a:t>
            </a:r>
            <a:endParaRPr lang="ko-KR" altLang="en-US" sz="2000" b="1"/>
          </a:p>
        </p:txBody>
      </p:sp>
      <p:sp>
        <p:nvSpPr>
          <p:cNvPr id="15" name="직사각형 14"/>
          <p:cNvSpPr/>
          <p:nvPr/>
        </p:nvSpPr>
        <p:spPr>
          <a:xfrm>
            <a:off x="922368" y="1233768"/>
            <a:ext cx="151216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형상관리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5224" y="1233768"/>
            <a:ext cx="3891192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테스트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0844" y="1236299"/>
            <a:ext cx="151216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버</a:t>
            </a:r>
            <a:r>
              <a:rPr lang="ko-KR" altLang="en-US" b="1">
                <a:solidFill>
                  <a:schemeClr val="tx1"/>
                </a:solidFill>
              </a:rPr>
              <a:t>전</a:t>
            </a:r>
            <a:r>
              <a:rPr lang="ko-KR" altLang="en-US" b="1" smtClean="0">
                <a:solidFill>
                  <a:schemeClr val="tx1"/>
                </a:solidFill>
              </a:rPr>
              <a:t>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96612" y="1842985"/>
            <a:ext cx="1082696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테스트결과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</a:t>
            </a:r>
            <a:endParaRPr lang="en-US" altLang="ko-K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16704"/>
              </p:ext>
            </p:extLst>
          </p:nvPr>
        </p:nvGraphicFramePr>
        <p:xfrm>
          <a:off x="683568" y="1269943"/>
          <a:ext cx="7776864" cy="218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104456"/>
                <a:gridCol w="1944216"/>
              </a:tblGrid>
              <a:tr h="43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검증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테스트 도구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신뢰성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바이너리 생성 후 정상적인 동작 확인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UI</a:t>
                      </a:r>
                      <a:r>
                        <a:rPr lang="en-US" altLang="ko-KR" baseline="0" smtClean="0"/>
                        <a:t> tests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5605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/>
                        <a:t>단위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/>
                        <a:t>API </a:t>
                      </a:r>
                      <a:r>
                        <a:rPr lang="ko-KR" altLang="en-US" smtClean="0"/>
                        <a:t>검증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소스 수정 사항 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PyUnit, </a:t>
                      </a:r>
                    </a:p>
                    <a:p>
                      <a:pPr algn="ctr" latinLnBrk="1"/>
                      <a:r>
                        <a:rPr lang="en-US" altLang="ko-KR" smtClean="0"/>
                        <a:t>Marionette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성능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응답 시간</a:t>
                      </a:r>
                      <a:r>
                        <a:rPr lang="en-US" altLang="ko-KR" smtClean="0"/>
                        <a:t>, FPS </a:t>
                      </a:r>
                      <a:r>
                        <a:rPr lang="ko-KR" altLang="en-US" smtClean="0"/>
                        <a:t>측정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Perf, </a:t>
                      </a:r>
                      <a:r>
                        <a:rPr lang="ko-KR" altLang="en-US" u="none" smtClean="0">
                          <a:solidFill>
                            <a:schemeClr val="tx1"/>
                          </a:solidFill>
                        </a:rPr>
                        <a:t>고속카메라</a:t>
                      </a:r>
                      <a:endParaRPr lang="ko-KR" altLang="en-US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안정성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같은 동작 반복 후 기기 안정성 판별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Endurance</a:t>
                      </a:r>
                      <a:r>
                        <a:rPr lang="en-US" altLang="ko-KR" baseline="0" smtClean="0"/>
                        <a:t> tests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71512"/>
              </p:ext>
            </p:extLst>
          </p:nvPr>
        </p:nvGraphicFramePr>
        <p:xfrm>
          <a:off x="755576" y="4221088"/>
          <a:ext cx="7200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77"/>
                <a:gridCol w="3492183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계층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검증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테스트 도구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App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UI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Gaia UI tests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/>
                        <a:t>Framework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/>
                        <a:t>API </a:t>
                      </a:r>
                      <a:r>
                        <a:rPr lang="ko-KR" altLang="en-US" smtClean="0"/>
                        <a:t>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Mochitests, Marionette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Gonk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API </a:t>
                      </a:r>
                      <a:r>
                        <a:rPr lang="ko-KR" altLang="en-US" smtClean="0"/>
                        <a:t>검증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기기 동작 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Marionette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7094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테스트 구성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323528" y="8100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●</a:t>
            </a:r>
            <a:r>
              <a:rPr lang="en-US" altLang="ko-KR" smtClean="0"/>
              <a:t> </a:t>
            </a:r>
            <a:r>
              <a:rPr lang="ko-KR" altLang="en-US" smtClean="0"/>
              <a:t>단계별 테스트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87" y="37170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●</a:t>
            </a:r>
            <a:r>
              <a:rPr lang="en-US" altLang="ko-KR" smtClean="0"/>
              <a:t> </a:t>
            </a:r>
            <a:r>
              <a:rPr lang="ko-KR" altLang="en-US" smtClean="0"/>
              <a:t>계층</a:t>
            </a:r>
            <a:r>
              <a:rPr lang="ko-KR" altLang="en-US"/>
              <a:t>적</a:t>
            </a:r>
            <a:r>
              <a:rPr lang="ko-KR" altLang="en-US" smtClean="0"/>
              <a:t>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709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테스트 결과</a:t>
            </a:r>
            <a:r>
              <a:rPr lang="en-US" altLang="ko-KR" sz="2000" b="1" smtClean="0"/>
              <a:t> </a:t>
            </a:r>
            <a:r>
              <a:rPr lang="ko-KR" altLang="en-US" sz="2000" b="1" smtClean="0"/>
              <a:t>관리</a:t>
            </a:r>
            <a:endParaRPr lang="ko-KR" altLang="en-US" sz="2000" b="1"/>
          </a:p>
        </p:txBody>
      </p:sp>
      <p:sp>
        <p:nvSpPr>
          <p:cNvPr id="2" name="TextBox 1"/>
          <p:cNvSpPr txBox="1"/>
          <p:nvPr/>
        </p:nvSpPr>
        <p:spPr>
          <a:xfrm>
            <a:off x="371519" y="84246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● 포팅 작업 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038853" cy="4622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8805" y="1211670"/>
            <a:ext cx="571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Apache + Django + mod_wsgi + python + </a:t>
            </a:r>
            <a:r>
              <a:rPr lang="ko-KR" altLang="en-US" smtClean="0"/>
              <a:t>웹서비</a:t>
            </a:r>
            <a:r>
              <a:rPr lang="ko-KR" altLang="en-US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1916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0553" y="1965328"/>
            <a:ext cx="2265372" cy="6861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계획 수립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반영사항분석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60889" y="2931218"/>
            <a:ext cx="2265372" cy="65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시나리오 작성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5880" y="3866789"/>
            <a:ext cx="2228130" cy="624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7276" y="5660892"/>
            <a:ext cx="2228130" cy="624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결과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8114" y="4773272"/>
            <a:ext cx="2218470" cy="624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진행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8542" y="3835562"/>
            <a:ext cx="2265371" cy="65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결과물 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1255" y="2931218"/>
            <a:ext cx="2279946" cy="65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시스템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분석 관리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7094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업무 내용</a:t>
            </a:r>
            <a:endParaRPr lang="ko-KR" altLang="en-US" sz="2000" b="1"/>
          </a:p>
        </p:txBody>
      </p:sp>
      <p:sp>
        <p:nvSpPr>
          <p:cNvPr id="14" name="직사각형 13"/>
          <p:cNvSpPr/>
          <p:nvPr/>
        </p:nvSpPr>
        <p:spPr>
          <a:xfrm>
            <a:off x="1826888" y="909088"/>
            <a:ext cx="2265372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테스</a:t>
            </a:r>
            <a:r>
              <a:rPr lang="ko-KR" altLang="en-US" b="1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35577" y="914973"/>
            <a:ext cx="2285624" cy="858211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시스템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9712" y="1965328"/>
            <a:ext cx="917294" cy="432011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업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무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용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35578" y="1965328"/>
            <a:ext cx="2265371" cy="6981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시스템 구축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492896"/>
            <a:ext cx="3727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SW </a:t>
            </a:r>
            <a:r>
              <a:rPr lang="ko-KR" altLang="en-US" sz="4400" b="1" smtClean="0"/>
              <a:t>품질 관리</a:t>
            </a:r>
            <a:endParaRPr lang="ko-KR" altLang="en-US" sz="4400" b="1"/>
          </a:p>
        </p:txBody>
      </p:sp>
      <p:sp>
        <p:nvSpPr>
          <p:cNvPr id="5" name="TextBox 4"/>
          <p:cNvSpPr txBox="1"/>
          <p:nvPr/>
        </p:nvSpPr>
        <p:spPr>
          <a:xfrm>
            <a:off x="6020199" y="551723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r>
              <a:rPr lang="ko-KR" altLang="en-US" smtClean="0"/>
              <a:t>하주목</a:t>
            </a:r>
            <a:endParaRPr lang="en-US" altLang="ko-KR" smtClean="0"/>
          </a:p>
          <a:p>
            <a:r>
              <a:rPr lang="ko-KR" altLang="en-US" smtClean="0"/>
              <a:t>제</a:t>
            </a:r>
            <a:r>
              <a:rPr lang="ko-KR" altLang="en-US"/>
              <a:t>목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품질 업무 내용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323" y="3717032"/>
            <a:ext cx="2304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업무 내용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자동화 시스템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시스템 구성</a:t>
            </a:r>
            <a:endParaRPr lang="en-US" altLang="ko-KR" smtClean="0"/>
          </a:p>
          <a:p>
            <a:r>
              <a:rPr lang="en-US" altLang="ko-KR" smtClean="0"/>
              <a:t>4. </a:t>
            </a:r>
            <a:r>
              <a:rPr lang="ko-KR" altLang="en-US" smtClean="0"/>
              <a:t>테스트 구성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ko-KR" altLang="en-US" smtClean="0"/>
              <a:t>테스트 결과 관리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206</Words>
  <Application>Microsoft Office PowerPoint</Application>
  <PresentationFormat>화면 슬라이드 쇼(4:3)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159</cp:revision>
  <cp:lastPrinted>2014-05-14T23:39:42Z</cp:lastPrinted>
  <dcterms:created xsi:type="dcterms:W3CDTF">2014-05-13T23:28:10Z</dcterms:created>
  <dcterms:modified xsi:type="dcterms:W3CDTF">2014-05-15T00:11:26Z</dcterms:modified>
</cp:coreProperties>
</file>