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Cookies" id="{CA9EA349-0130-4D33-A79A-102C795FF5F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E458B8AC-7FFC-44A0-83C6-FD2D9E184A8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C37D99B-D117-4629-B8FE-B0014E3D5F35}">
          <p14:sldIdLst>
            <p14:sldId id="287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2464905"/>
            <a:ext cx="5670001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5227272"/>
            <a:ext cx="567000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bg-BG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 smtClean="0"/>
              <a:t>/index </a:t>
            </a:r>
            <a:r>
              <a:rPr lang="en-US" sz="2800" dirty="0"/>
              <a:t>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 smtClean="0"/>
              <a:t>/index </a:t>
            </a:r>
            <a:r>
              <a:rPr lang="en-US" sz="2800" dirty="0"/>
              <a:t>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</a:t>
            </a:r>
            <a:r>
              <a:rPr lang="en-US" dirty="0" smtClean="0"/>
              <a:t>date that </a:t>
            </a:r>
            <a:r>
              <a:rPr lang="en-US" dirty="0"/>
              <a:t>the browser should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</a:t>
            </a:r>
            <a:r>
              <a:rPr lang="en-US" dirty="0"/>
              <a:t>the </a:t>
            </a:r>
            <a:r>
              <a:rPr lang="en-US" dirty="0" smtClean="0"/>
              <a:t>cookie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By </a:t>
            </a:r>
            <a:r>
              <a:rPr lang="en-US" dirty="0"/>
              <a:t>default the cookies are deleted after the end of the session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{username}\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</a:t>
            </a:r>
            <a:r>
              <a:rPr lang="en-US" dirty="0" smtClean="0"/>
              <a:t>Firefox </a:t>
            </a:r>
            <a:r>
              <a:rPr lang="en-US" dirty="0"/>
              <a:t>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179000"/>
            <a:ext cx="8189999" cy="5535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Usage and Control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Cookies in a HTTP Server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Sessions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</a:t>
            </a:r>
            <a:r>
              <a:rPr lang="en-US" dirty="0" smtClean="0"/>
              <a:t>Firefox </a:t>
            </a:r>
            <a:r>
              <a:rPr lang="en-US" dirty="0"/>
              <a:t>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44962"/>
            <a:ext cx="8970923" cy="29512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8076000" y="3069396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8509217">
            <a:off x="3502143" y="4888635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1821000" y="2886904"/>
            <a:ext cx="1530000" cy="2720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00" y="4636419"/>
            <a:ext cx="6034823" cy="2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Cookies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Sessions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Sessions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Cookies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Usages and 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 smtClean="0"/>
              <a:t>Hold small piece of data for a particular client and a </a:t>
            </a:r>
            <a:r>
              <a:rPr lang="en-US" sz="3000" dirty="0" smtClean="0"/>
              <a:t>website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management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Personalization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preferences, themes, and other custom settings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Recording and analyzing user behavior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Breakfast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75782" y="2754000"/>
            <a:ext cx="9217397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66766" y="2879037"/>
              <a:ext cx="87095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74387" y="3473880"/>
              <a:ext cx="1056939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955" y="4054839"/>
              <a:ext cx="82476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31192" y="4931628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4132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server does not know</a:t>
            </a:r>
            <a:r>
              <a:rPr lang="en-US" dirty="0"/>
              <a:t> if two requests come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client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State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/>
              <a:t> problems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pages requires </a:t>
            </a:r>
            <a:r>
              <a:rPr lang="en-US" b="1" dirty="0">
                <a:solidFill>
                  <a:schemeClr val="bg1"/>
                </a:solidFill>
              </a:rPr>
              <a:t>authentication each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Information about the pages is lost </a:t>
            </a:r>
            <a:r>
              <a:rPr lang="en-US" b="1" dirty="0">
                <a:solidFill>
                  <a:schemeClr val="bg1"/>
                </a:solidFill>
              </a:rPr>
              <a:t>between the requests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Harder personalization </a:t>
            </a:r>
            <a:r>
              <a:rPr lang="en-US" dirty="0" smtClean="0"/>
              <a:t>of</a:t>
            </a:r>
            <a:r>
              <a:rPr lang="bg-BG" dirty="0" smtClean="0"/>
              <a:t> </a:t>
            </a:r>
            <a:r>
              <a:rPr lang="en-US" dirty="0" smtClean="0"/>
              <a:t>page functionality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</a:t>
            </a:r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for websites to </a:t>
            </a:r>
            <a:r>
              <a:rPr lang="en-US" b="1" dirty="0">
                <a:solidFill>
                  <a:schemeClr val="bg1"/>
                </a:solidFill>
              </a:rPr>
              <a:t>remember stateful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 know whether the user is </a:t>
            </a:r>
            <a:r>
              <a:rPr lang="en-US" b="1" dirty="0" smtClean="0">
                <a:solidFill>
                  <a:schemeClr val="bg1"/>
                </a:solidFill>
              </a:rPr>
              <a:t>logged in or not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 know </a:t>
            </a: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remember pieces of 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1043</Words>
  <Application>Microsoft Office PowerPoint</Application>
  <PresentationFormat>Широк екран</PresentationFormat>
  <Paragraphs>275</Paragraphs>
  <Slides>35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Firefox Browser</vt:lpstr>
      <vt:lpstr>Control Your Cookies – Firefox Browser (2)</vt:lpstr>
      <vt:lpstr>Control Your Cookies – Chrome Browser</vt:lpstr>
      <vt:lpstr>Third Party Cookies</vt:lpstr>
      <vt:lpstr>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Ch</cp:lastModifiedBy>
  <cp:revision>40</cp:revision>
  <dcterms:created xsi:type="dcterms:W3CDTF">2018-05-23T13:08:44Z</dcterms:created>
  <dcterms:modified xsi:type="dcterms:W3CDTF">2021-01-25T07:32:10Z</dcterms:modified>
  <cp:category>Spring Fundamentals @ SoftUni</cp:category>
</cp:coreProperties>
</file>