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0FE441-6725-4E66-A317-450CB76EF8A5}">
          <p14:sldIdLst>
            <p14:sldId id="256"/>
            <p14:sldId id="257"/>
            <p14:sldId id="258"/>
          </p14:sldIdLst>
        </p14:section>
        <p14:section name="Cookies" id="{CA9EA349-0130-4D33-A79A-102C795FF5F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essions" id="{E458B8AC-7FFC-44A0-83C6-FD2D9E184A80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C37D99B-D117-4629-B8FE-B0014E3D5F35}">
          <p14:sldIdLst>
            <p14:sldId id="287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138" y="1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2464905"/>
            <a:ext cx="5670001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5227272"/>
            <a:ext cx="567000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resource </a:t>
            </a:r>
            <a:r>
              <a:rPr lang="en-US" dirty="0"/>
              <a:t>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cookie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By </a:t>
            </a:r>
            <a:r>
              <a:rPr lang="en-US" dirty="0"/>
              <a:t>default the cookies are deleted after the end of the session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b="1" dirty="0">
                <a:hlinkClick r:id="rId3"/>
              </a:rPr>
              <a:t>here</a:t>
            </a:r>
            <a:endParaRPr lang="en-US" b="1" dirty="0"/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{username}\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</a:t>
            </a:r>
            <a:endParaRPr lang="bg-B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Usage and Control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Cookies in a HTTP Server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HTTP </a:t>
            </a:r>
            <a:r>
              <a:rPr lang="en-US" dirty="0"/>
              <a:t>Sessions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bg1"/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9" y="737118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Cookies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Sessions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/>
                </a:solidFill>
              </a:rPr>
              <a:t/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#java-web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3056" y="755780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Sessions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655763"/>
            <a:ext cx="7811784" cy="464280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HTTP Cookies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Usages and Control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 file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plain text </a:t>
            </a:r>
            <a:r>
              <a:rPr lang="en-US" sz="3200" dirty="0"/>
              <a:t>with no 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/>
            <a:r>
              <a:rPr lang="en-US" sz="3000" dirty="0"/>
              <a:t>Stored by the browser on the client's device (computer, tablet, etc.)</a:t>
            </a:r>
          </a:p>
          <a:p>
            <a:pPr lvl="1"/>
            <a:r>
              <a:rPr lang="en-US" sz="3000" dirty="0" smtClean="0"/>
              <a:t>Hold small piece of data for a particular client and a web site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management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Personalization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preferences, themes, and other custom settings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Tracking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Recording and analyzing user behavior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Breakfast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75782" y="2754000"/>
            <a:ext cx="9217397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66766" y="2879037"/>
              <a:ext cx="87095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74387" y="3473880"/>
              <a:ext cx="1056939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12955" y="4054839"/>
              <a:ext cx="82476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31192" y="4931628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41321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server does not know</a:t>
            </a:r>
            <a:r>
              <a:rPr lang="en-US" dirty="0"/>
              <a:t> if two requests come from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client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State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/>
              <a:t> problems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Navigation through pages requires </a:t>
            </a:r>
            <a:r>
              <a:rPr lang="en-US" b="1" dirty="0">
                <a:solidFill>
                  <a:schemeClr val="bg1"/>
                </a:solidFill>
              </a:rPr>
              <a:t>authentication each 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Information about the pages is lost </a:t>
            </a:r>
            <a:r>
              <a:rPr lang="en-US" b="1" dirty="0">
                <a:solidFill>
                  <a:schemeClr val="bg1"/>
                </a:solidFill>
              </a:rPr>
              <a:t>between the requests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Harder personalization </a:t>
            </a:r>
            <a:r>
              <a:rPr lang="en-US" dirty="0" smtClean="0"/>
              <a:t>of</a:t>
            </a:r>
            <a:r>
              <a:rPr lang="bg-BG" dirty="0" smtClean="0"/>
              <a:t> </a:t>
            </a:r>
            <a:r>
              <a:rPr lang="en-US" dirty="0" smtClean="0"/>
              <a:t>page functionality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</a:t>
            </a:r>
            <a:r>
              <a:rPr lang="en-US" b="1" dirty="0">
                <a:solidFill>
                  <a:schemeClr val="bg1"/>
                </a:solidFill>
              </a:rPr>
              <a:t>mechanism</a:t>
            </a:r>
            <a:r>
              <a:rPr lang="en-US" dirty="0"/>
              <a:t> for websites to </a:t>
            </a:r>
            <a:r>
              <a:rPr lang="en-US" b="1" dirty="0">
                <a:solidFill>
                  <a:schemeClr val="bg1"/>
                </a:solidFill>
              </a:rPr>
              <a:t>remember stateful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information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to know whether the user is </a:t>
            </a:r>
            <a:r>
              <a:rPr lang="en-US" b="1" dirty="0" smtClean="0">
                <a:solidFill>
                  <a:schemeClr val="bg1"/>
                </a:solidFill>
              </a:rPr>
              <a:t>logged in or not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to know </a:t>
            </a:r>
            <a:r>
              <a:rPr lang="en-US" b="1" dirty="0">
                <a:solidFill>
                  <a:schemeClr val="bg1"/>
                </a:solidFill>
              </a:rPr>
              <a:t>which account </a:t>
            </a:r>
            <a:r>
              <a:rPr lang="en-US" dirty="0"/>
              <a:t>the user is logged 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remember pieces of information </a:t>
            </a:r>
            <a:r>
              <a:rPr lang="en-US" b="1" dirty="0">
                <a:solidFill>
                  <a:schemeClr val="bg1"/>
                </a:solidFill>
              </a:rPr>
              <a:t>previously entered </a:t>
            </a:r>
            <a:r>
              <a:rPr lang="en-US" dirty="0"/>
              <a:t>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1048</Words>
  <Application>Microsoft Office PowerPoint</Application>
  <PresentationFormat>Widescreen</PresentationFormat>
  <Paragraphs>275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Contents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Cookies</vt:lpstr>
      <vt:lpstr>HTTP Sessions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Sessions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Spring Fundamentals Course @ SoftUni</dc:subject>
  <dc:creator>Software University</dc:creator>
  <cp:keywords>programming;software development;software engineering</cp:keywords>
  <dc:description>© SoftUni – https://about.softuni.bg/
© Software University – https://softuni.bg
Copyrighted document. Unauthorized copy, reproduction or use is not permitted.</dc:description>
  <cp:lastModifiedBy>Primo</cp:lastModifiedBy>
  <cp:revision>14</cp:revision>
  <dcterms:created xsi:type="dcterms:W3CDTF">2018-05-23T13:08:44Z</dcterms:created>
  <dcterms:modified xsi:type="dcterms:W3CDTF">2020-05-26T11:49:20Z</dcterms:modified>
  <cp:category>Spring Fundamentals @ SoftUni</cp:category>
</cp:coreProperties>
</file>