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287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651AD0B-539F-4C1E-ACF8-960459965CA4}">
          <p14:sldIdLst>
            <p14:sldId id="256"/>
            <p14:sldId id="257"/>
            <p14:sldId id="258"/>
          </p14:sldIdLst>
        </p14:section>
        <p14:section name="Advanced Thymeleaf" id="{B67A204F-A960-44C5-94E3-1FAB3B8D8A2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Validations" id="{3A10BA6A-EEB8-466B-AC3B-00FDD87390FE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Conclusion" id="{9BF37C01-2F8D-43FC-BE71-7771319EC87D}">
          <p14:sldIdLst>
            <p14:sldId id="281"/>
            <p14:sldId id="285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0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Thymeleaf Helpers, Validators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Thymeleaf &amp;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42" y="2135433"/>
            <a:ext cx="2346311" cy="23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To use </a:t>
            </a:r>
            <a:r>
              <a:rPr lang="en-US" sz="2400" b="1" dirty="0" smtClean="0">
                <a:solidFill>
                  <a:schemeClr val="bg1"/>
                </a:solidFill>
              </a:rPr>
              <a:t>LocalDate</a:t>
            </a:r>
            <a:r>
              <a:rPr lang="en-US" sz="2400" dirty="0" smtClean="0"/>
              <a:t> we need to add new </a:t>
            </a:r>
            <a:r>
              <a:rPr lang="en-US" sz="2400" b="1" dirty="0" smtClean="0">
                <a:solidFill>
                  <a:schemeClr val="bg1"/>
                </a:solidFill>
              </a:rPr>
              <a:t>dependency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LocalDate and Thymeleaf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629688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LocalDate.now());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196125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874" y="3884900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temporals.format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'dd-MMM-yyyy')}|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874" y="345133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53628" y="317572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 Date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104875" y="5096114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&lt;groupId&gt;org.thymeleaf.extras&lt;/groupId&gt;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&lt;artifactId&gt;thymeleaf-extras-java8time&lt;/artifactId&gt;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&lt;version&gt;3.0.1.RELEASE&lt;/version&gt;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dependency&gt;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46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– is Empty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69627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whiskeyNull = null;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whiskeyNull);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46709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665819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242901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48806" y="3967287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Null/Empty Check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270" y="5371217"/>
            <a:ext cx="1794861" cy="13502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704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– Substring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929296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 = "Jack Daniels";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506378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5471105"/>
            <a:ext cx="9978512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,0,4)}"&gt;&lt;/div&gt;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5039046"/>
            <a:ext cx="9978512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3122356" y="4271789"/>
            <a:ext cx="2971800" cy="551227"/>
          </a:xfrm>
          <a:prstGeom prst="wedgeRoundRectCallout">
            <a:avLst>
              <a:gd name="adj1" fmla="val -3972"/>
              <a:gd name="adj2" fmla="val 16103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Substring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492" y="3101500"/>
            <a:ext cx="2773920" cy="16917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52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– Join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686184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 Jack Daniels, Jameson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263266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442325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listJoin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,'-')}"&gt;&lt;/div&gt;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019407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394691" y="3691281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Join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71" y="4991392"/>
            <a:ext cx="4816257" cy="17146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48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– Capitalize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918220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 = "jameson";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495302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582101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capitalize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159183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699491" y="3936642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Capitalize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92" y="5082149"/>
            <a:ext cx="2784615" cy="17217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57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Numbers – Format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28126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num = 3.14159;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pt-BR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num);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05208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248489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formatDecimal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,1,2)}"&gt;&lt;/div&gt;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3825571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881519" y="349938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91" y="4816213"/>
            <a:ext cx="2514818" cy="1798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85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Numbers – Sequence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48724"/>
            <a:ext cx="9982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3704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3722443"/>
            <a:ext cx="9982200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&lt;span th:each="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(0,2)}"&gt;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&lt;span th:text="${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}"&gt;&lt;/span&gt;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&lt;/span&gt;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3299525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971628" y="3039185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Sequence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64" y="4938048"/>
            <a:ext cx="2682472" cy="17679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10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Aggregates – Sum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20056"/>
            <a:ext cx="9982200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double[] whiskeyPrices 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= new double[]{29.23, 21.22,33.50};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",whiskeyPrices);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29197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484753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1" y="4061835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971628" y="374430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Sum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43" y="4937141"/>
            <a:ext cx="2918713" cy="1844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34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7023" y="1705621"/>
            <a:ext cx="113538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@GetMapping("/js")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getMapPage(Model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message = "Hi JS!";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message);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"page";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1252472"/>
            <a:ext cx="113538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JSController.java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7023" y="4708410"/>
            <a:ext cx="11353800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]]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7023" y="4266952"/>
            <a:ext cx="113538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script.js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15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07" y="1314000"/>
            <a:ext cx="2736185" cy="2736185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How to Validate?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Thymeleaf Helpers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Dates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Strings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Numbers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Aggregates</a:t>
            </a:r>
          </a:p>
          <a:p>
            <a:pPr marL="457200" indent="-457200">
              <a:lnSpc>
                <a:spcPts val="4000"/>
              </a:lnSpc>
            </a:pPr>
            <a:r>
              <a:rPr lang="en-US" dirty="0"/>
              <a:t>Validations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0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4D1E-D6D5-4941-9E24-62E2518BD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</a:t>
            </a:r>
            <a:r>
              <a:rPr lang="en-US" dirty="0"/>
              <a:t>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9480" y="2229969"/>
            <a:ext cx="4437277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SomeModel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NotNull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(min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max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message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 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480" y="1807051"/>
            <a:ext cx="4437277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SomeModel.java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A26584-A70A-4C82-985D-F93F46E6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28" y="2252916"/>
            <a:ext cx="6736197" cy="38600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SomeController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@ModelAttribute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("someModel")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SomeModel someModel(){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return new SomeModel();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@GetMapping("/add")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getPage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@ModelAttribute(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"someModel"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SomeModel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someModel)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"add";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8902-93BA-4A74-8EC2-D8C3CF35C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28" y="1829998"/>
            <a:ext cx="6736197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E1A79537-C248-4A6F-8E14-78EDF299E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000" y="2926702"/>
            <a:ext cx="1827716" cy="1256229"/>
          </a:xfrm>
          <a:prstGeom prst="wedgeRoundRectCallout">
            <a:avLst>
              <a:gd name="adj1" fmla="val 1333"/>
              <a:gd name="adj2" fmla="val 860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Sending a model to the view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21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CBB7-E678-4646-8276-2D5A91540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</a:t>
            </a:r>
            <a:r>
              <a:rPr lang="en-US" dirty="0"/>
              <a:t>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000" y="2423858"/>
            <a:ext cx="11582400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@PostMapping("/add")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add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@Valid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@ModelAttribute("someModel") SomeModel someModel,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BindingResult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bindingResult)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if(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bindingResult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"redirect:/add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this.someService.save(someModel);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"redirect:/home";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000" y="2000935"/>
            <a:ext cx="11582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9246000" y="1777064"/>
            <a:ext cx="2299327" cy="870660"/>
          </a:xfrm>
          <a:prstGeom prst="wedgeRoundRectCallout">
            <a:avLst>
              <a:gd name="adj1" fmla="val -73435"/>
              <a:gd name="adj2" fmla="val 6362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Validate the model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127200" y="3217561"/>
            <a:ext cx="2108928" cy="870660"/>
          </a:xfrm>
          <a:prstGeom prst="wedgeRoundRectCallout">
            <a:avLst>
              <a:gd name="adj1" fmla="val -150945"/>
              <a:gd name="adj2" fmla="val -4776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Validation Result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3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85650-CE0B-47E5-A765-3DD5E962F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</a:t>
            </a:r>
            <a:r>
              <a:rPr lang="en-US" dirty="0"/>
              <a:t>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3464" y="2307409"/>
            <a:ext cx="11665034" cy="2987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&lt;form method="post" th:object="${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someModel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&lt;div class="form-group" th:classappend="${#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('name')}? 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has-danger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&lt;label for="nameId"&gt;Name&lt;/label&gt;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&lt;input type="text" th: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="*{name}"/&gt;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&lt;small id="nameHelp"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each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="error : 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('name')}" th: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="${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Error Message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&lt;/small&gt;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3464" y="1899823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46" y="5420702"/>
            <a:ext cx="9572269" cy="9764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997501" y="1755250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Get Object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467600" y="1981200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Append Class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456000" y="3108928"/>
            <a:ext cx="2240318" cy="435330"/>
          </a:xfrm>
          <a:prstGeom prst="wedgeRoundRectCallout">
            <a:avLst>
              <a:gd name="adj1" fmla="val -59406"/>
              <a:gd name="adj2" fmla="val -18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Access Field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9512712" y="3726333"/>
            <a:ext cx="2240318" cy="435330"/>
          </a:xfrm>
          <a:prstGeom prst="wedgeRoundRectCallout">
            <a:avLst>
              <a:gd name="adj1" fmla="val -84659"/>
              <a:gd name="adj2" fmla="val 1316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Render Error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2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276E59-33D7-421E-B250-07F41B40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4014"/>
            <a:ext cx="11665034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&lt;ul th:if="${#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${someModel.*}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')}"&gt;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&lt;li th:each="err : 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fields.errors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('${someModel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.*}')}"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${err}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Input is incorrect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752405"/>
            <a:ext cx="11665034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&lt;ul th:if="${#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')}"&gt;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&lt;li th:each="err : 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errors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')}"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th:text="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${err}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Input is incorrect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332199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5902" y="4151096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00" y="2154863"/>
            <a:ext cx="3495681" cy="264177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240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99B0C-B7D8-4343-A5F9-C0994C409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You can also implement </a:t>
            </a:r>
            <a:r>
              <a:rPr lang="en-US" sz="3200" b="1" dirty="0">
                <a:solidFill>
                  <a:schemeClr val="bg1"/>
                </a:solidFill>
              </a:rPr>
              <a:t>custom validation </a:t>
            </a:r>
            <a:r>
              <a:rPr lang="en-US" sz="3200" dirty="0"/>
              <a:t>annotations</a:t>
            </a:r>
          </a:p>
          <a:p>
            <a:pPr lvl="1"/>
            <a:r>
              <a:rPr lang="en-US" sz="3000" dirty="0"/>
              <a:t>Sometimes it is necessary due to complex validation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0200" y="2962370"/>
            <a:ext cx="11665034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@Target(ElementType.FIELD)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(validatedBy =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PresentOrFutureValidator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.class)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PresentOrFuture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message() default "Invalid Date";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Class&lt;?&gt;[] groups() default {};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Class&lt;? extends Payload&gt;[] payload() default {};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0200" y="2539446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PresentOrFuture.java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8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66517-9CE9-4C71-9793-7849D43911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have to implement a </a:t>
            </a:r>
            <a:r>
              <a:rPr lang="en-US" b="1" dirty="0">
                <a:solidFill>
                  <a:schemeClr val="bg1"/>
                </a:solidFill>
              </a:rPr>
              <a:t>custom validator </a:t>
            </a:r>
            <a:r>
              <a:rPr lang="en-US" dirty="0"/>
              <a:t>too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3483" y="3030780"/>
            <a:ext cx="11665034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PresentOrFutureValidator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ConstraintValidator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PresentOrFuture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boo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lean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isValid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(Date date,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ConstraintValidatorContext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constraintValidatorContext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Date today = new Date();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return date.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after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(today)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483" y="2607857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636000" y="2813113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Annotation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9744172" y="3742843"/>
            <a:ext cx="2240318" cy="435330"/>
          </a:xfrm>
          <a:prstGeom prst="wedgeRoundRectCallout">
            <a:avLst>
              <a:gd name="adj1" fmla="val -60605"/>
              <a:gd name="adj2" fmla="val -711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Field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849419" y="5504664"/>
            <a:ext cx="2819400" cy="892530"/>
          </a:xfrm>
          <a:prstGeom prst="wedgeRoundRectCallout">
            <a:avLst>
              <a:gd name="adj1" fmla="val -14017"/>
              <a:gd name="adj2" fmla="val -923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True = No Error; False = Error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6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3404299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Objects that provide built-in functionalities that helps you enhance your view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Thymeleaf</a:t>
            </a:r>
            <a:r>
              <a:rPr lang="en-US" sz="3200" dirty="0">
                <a:solidFill>
                  <a:schemeClr val="bg2"/>
                </a:solidFill>
              </a:rPr>
              <a:t> provides helpers and validations</a:t>
            </a:r>
          </a:p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Making a simple </a:t>
            </a:r>
            <a:r>
              <a:rPr lang="en-US" sz="3200" b="1" dirty="0">
                <a:solidFill>
                  <a:schemeClr val="bg1"/>
                </a:solidFill>
              </a:rPr>
              <a:t>Model validation </a:t>
            </a:r>
            <a:r>
              <a:rPr lang="en-US" sz="3200" dirty="0">
                <a:solidFill>
                  <a:schemeClr val="bg2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Error rendering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400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11400" b="1" noProof="1"/>
              <a:t>java-web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89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71" y="1385091"/>
            <a:ext cx="2465457" cy="2470389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Thymeleaf Advanced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Helpers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that provide built-in functionalities that helps you         enhance your view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828764"/>
            <a:ext cx="2589963" cy="2595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881" y="554947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Thymeleaf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77276" y="2667000"/>
            <a:ext cx="2342207" cy="6583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77276" y="3521586"/>
            <a:ext cx="4552007" cy="2765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77276" y="4755926"/>
            <a:ext cx="2812051" cy="6679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82" y="1643560"/>
            <a:ext cx="1385586" cy="13855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68" y="2655853"/>
            <a:ext cx="854587" cy="85363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477276" y="4270937"/>
            <a:ext cx="4399607" cy="4559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994" y="4270937"/>
            <a:ext cx="911896" cy="9118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95" y="5014788"/>
            <a:ext cx="1074797" cy="10747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57694" y="2855820"/>
            <a:ext cx="110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63108" y="3413078"/>
            <a:ext cx="12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Strings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77070" y="5128067"/>
            <a:ext cx="68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845" y="6072691"/>
            <a:ext cx="1558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Numbers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59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 – Custom Format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2183791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759611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512530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,'yyyy-MMM-dd')}"&gt;&lt;/div&gt;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07896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53654" y="380335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 Date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54" y="5040327"/>
            <a:ext cx="2371291" cy="13627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23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 – Week Name of Day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1928356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6800" y="1502025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66800" y="4242058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dayOfWeekName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6800" y="3819140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28437" y="3572364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Day Name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92" y="5105623"/>
            <a:ext cx="2222171" cy="15950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10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 – List Days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9600" y="1944014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myDates); 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//2016-12-12, 2017-04-09 -&gt; yyyy-MM-dd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2400" y="1521096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52400" y="4598700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dates.listDay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2400" y="4177270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35546" y="3888870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List Days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88" y="5336904"/>
            <a:ext cx="2322224" cy="13431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 – Get Current Date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9600" y="2051610"/>
            <a:ext cx="9982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9600" y="1638211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59600" y="4117477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createNow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600" y="3694559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76493" y="3342491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Today’s Date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53" y="4897935"/>
            <a:ext cx="6378493" cy="16536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54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3735</TotalTime>
  <Words>1269</Words>
  <Application>Microsoft Office PowerPoint</Application>
  <PresentationFormat>Широк екран</PresentationFormat>
  <Paragraphs>328</Paragraphs>
  <Slides>29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Thymeleaf &amp; Validation</vt:lpstr>
      <vt:lpstr>Table of Contents</vt:lpstr>
      <vt:lpstr>Have a Question?</vt:lpstr>
      <vt:lpstr>Thymeleaf Advanced</vt:lpstr>
      <vt:lpstr>Helpers</vt:lpstr>
      <vt:lpstr>Date – Custom Format</vt:lpstr>
      <vt:lpstr>Date – Week Name of Day</vt:lpstr>
      <vt:lpstr>Date – List Days</vt:lpstr>
      <vt:lpstr>Date – Get Current Date</vt:lpstr>
      <vt:lpstr>LocalDate and Thymeleaf</vt:lpstr>
      <vt:lpstr>Strings – is Empty</vt:lpstr>
      <vt:lpstr>Strings – Substring</vt:lpstr>
      <vt:lpstr>Strings – Join</vt:lpstr>
      <vt:lpstr>Strings – Capitalize</vt:lpstr>
      <vt:lpstr>Numbers – Format</vt:lpstr>
      <vt:lpstr>Numbers – Sequence</vt:lpstr>
      <vt:lpstr>Aggregates – Sum</vt:lpstr>
      <vt:lpstr>Thymeleaf in JavaScript</vt:lpstr>
      <vt:lpstr>How to Validate?</vt:lpstr>
      <vt:lpstr>Spring Validation &amp; Thymeleaf</vt:lpstr>
      <vt:lpstr>Spring Validation &amp; Thymeleaf</vt:lpstr>
      <vt:lpstr>Spring Validation &amp; Thymeleaf</vt:lpstr>
      <vt:lpstr>List All Errors</vt:lpstr>
      <vt:lpstr>Custom Annotations (1)</vt:lpstr>
      <vt:lpstr>Custom Annotations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Thymeleaf and Validation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19</cp:revision>
  <dcterms:created xsi:type="dcterms:W3CDTF">2018-05-23T13:08:44Z</dcterms:created>
  <dcterms:modified xsi:type="dcterms:W3CDTF">2020-06-16T14:15:48Z</dcterms:modified>
  <cp:category>computer programming;programming;software development;software engineering</cp:category>
</cp:coreProperties>
</file>