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Advanced Thymeleaf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9BF37C01-2F8D-43FC-BE71-7771319EC87D}">
          <p14:sldIdLst>
            <p14:sldId id="281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To use </a:t>
            </a:r>
            <a:r>
              <a:rPr lang="en-US" sz="2400" b="1" dirty="0" smtClean="0">
                <a:solidFill>
                  <a:schemeClr val="bg1"/>
                </a:solidFill>
              </a:rPr>
              <a:t>LocalDate</a:t>
            </a:r>
            <a:r>
              <a:rPr lang="en-US" sz="2400" dirty="0" smtClean="0"/>
              <a:t> we need to add new </a:t>
            </a:r>
            <a:r>
              <a:rPr lang="en-US" sz="2400" b="1" dirty="0" smtClean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LocalDate.now());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temporals.format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version&gt;3.0.4.RELEASE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How to Validate?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getPage(Model model) 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if(!model.containsAttribute("bindingModel"){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model.addAttribute("bindingModel",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new BindingModel());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endParaRPr lang="en-US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46" y="2236718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Adding a </a:t>
            </a:r>
            <a:r>
              <a:rPr lang="en-US" sz="2800" dirty="0">
                <a:solidFill>
                  <a:srgbClr val="FFFFFF"/>
                </a:solidFill>
              </a:rPr>
              <a:t>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ModelAttribute("bindingModel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 SomeModel bindingModel,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bindingResult, </a:t>
            </a:r>
            <a:r>
              <a:rPr lang="en-US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RedirectAttributes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rAtt)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	rAtt.addFlashAttribute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bindingModel",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rAtt.addFlashAttribute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"org.springframework.validation.BindingResult.SomeModel", bindingResult);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return "redirect:/add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86735" y="5398104"/>
            <a:ext cx="2108928" cy="870660"/>
          </a:xfrm>
          <a:prstGeom prst="wedgeRoundRectCallout">
            <a:avLst>
              <a:gd name="adj1" fmla="val 44387"/>
              <a:gd name="adj2" fmla="val -1506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{productBindingModel}"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="justify-content-center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label for="name" class="h4 mb-2 text-white"&gt;Name&lt;/label&gt;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input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{name}"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="bg-danger" type="text"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="form-control" id="name" name="name"/&gt;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th:if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{#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fields.hasErrors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name}" class="text-danger"&gt; Name error&lt;/small&gt;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301000" y="1687102"/>
            <a:ext cx="3150000" cy="435330"/>
          </a:xfrm>
          <a:prstGeom prst="wedgeRoundRectCallout">
            <a:avLst>
              <a:gd name="adj1" fmla="val -71515"/>
              <a:gd name="adj2" fmla="val 990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Set Binding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-249000" y="3249000"/>
            <a:ext cx="1376720" cy="1101303"/>
          </a:xfrm>
          <a:prstGeom prst="wedgeRoundRectCallout">
            <a:avLst>
              <a:gd name="adj1" fmla="val 129580"/>
              <a:gd name="adj2" fmla="val 15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</a:t>
            </a:r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81000" y="4825935"/>
            <a:ext cx="2240318" cy="435330"/>
          </a:xfrm>
          <a:prstGeom prst="wedgeRoundRectCallout">
            <a:avLst>
              <a:gd name="adj1" fmla="val -3699"/>
              <a:gd name="adj2" fmla="val -1252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boo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(today)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636000" y="2813113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744172" y="3742843"/>
            <a:ext cx="2240318" cy="435330"/>
          </a:xfrm>
          <a:prstGeom prst="wedgeRoundRectCallout">
            <a:avLst>
              <a:gd name="adj1" fmla="val -60605"/>
              <a:gd name="adj2" fmla="val -711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 Advanced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Helpers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List of dates -&gt; 2016-12-12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 2017-04-09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yyyy-MM-dd</a:t>
            </a:r>
            <a:endParaRPr lang="en-US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  <a:endParaRPr lang="en-US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1204</Words>
  <Application>Microsoft Office PowerPoint</Application>
  <PresentationFormat>Широк екран</PresentationFormat>
  <Paragraphs>330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Contents</vt:lpstr>
      <vt:lpstr>Have a Question?</vt:lpstr>
      <vt:lpstr>Thymeleaf Advanced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107</cp:revision>
  <dcterms:created xsi:type="dcterms:W3CDTF">2018-05-23T13:08:44Z</dcterms:created>
  <dcterms:modified xsi:type="dcterms:W3CDTF">2021-02-08T08:02:58Z</dcterms:modified>
  <cp:category>computer programming;programming;software development;software engineering</cp:category>
</cp:coreProperties>
</file>