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14/06/14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45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276"/>
            <a:ext cx="8229600" cy="499988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14/06/14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14/06/14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59054"/>
          </a:xfrm>
        </p:spPr>
        <p:txBody>
          <a:bodyPr/>
          <a:lstStyle/>
          <a:p>
            <a:r>
              <a:rPr kumimoji="1" lang="ja-JP" altLang="en-US" sz="6600" dirty="0" smtClean="0"/>
              <a:t>業界デンドログラム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31238"/>
            <a:ext cx="7772400" cy="2325283"/>
          </a:xfrm>
        </p:spPr>
        <p:txBody>
          <a:bodyPr/>
          <a:lstStyle/>
          <a:p>
            <a:r>
              <a:rPr kumimoji="1" lang="en-US" altLang="ja-JP" dirty="0" smtClean="0"/>
              <a:t>GCI </a:t>
            </a:r>
            <a:r>
              <a:rPr kumimoji="1" lang="ja-JP" altLang="en-US" dirty="0" smtClean="0"/>
              <a:t>基本編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データを分類しよう（教師なし学習）</a:t>
            </a:r>
            <a:endParaRPr kumimoji="1" lang="en-US" altLang="ja-JP" dirty="0" smtClean="0"/>
          </a:p>
          <a:p>
            <a:r>
              <a:rPr lang="ja-JP" altLang="en-US" dirty="0" smtClean="0"/>
              <a:t>階層型クラスタリング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工学系研究科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+mn-ea"/>
              </a:rPr>
              <a:t>37-146036</a:t>
            </a:r>
            <a:r>
              <a:rPr lang="en-US" altLang="ja-JP" dirty="0" smtClean="0"/>
              <a:t> </a:t>
            </a:r>
            <a:r>
              <a:rPr lang="ja-JP" altLang="en-US" dirty="0" smtClean="0"/>
              <a:t>永良慶太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20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デンドログラム出力結果</a:t>
            </a:r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</p:spTree>
    <p:extLst>
      <p:ext uri="{BB962C8B-B14F-4D97-AF65-F5344CB8AC3E}">
        <p14:creationId xmlns:p14="http://schemas.microsoft.com/office/powerpoint/2010/main" val="302850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4" name="角丸四角形吹き出し 3"/>
          <p:cNvSpPr/>
          <p:nvPr/>
        </p:nvSpPr>
        <p:spPr>
          <a:xfrm>
            <a:off x="87777" y="1216090"/>
            <a:ext cx="1928584" cy="641482"/>
          </a:xfrm>
          <a:prstGeom prst="wedgeRoundRectCallout">
            <a:avLst>
              <a:gd name="adj1" fmla="val -33897"/>
              <a:gd name="adj2" fmla="val 46087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/>
            </a:r>
            <a:r>
              <a:rPr kumimoji="1" lang="ja-JP" altLang="en-US" sz="2000" dirty="0" smtClean="0"/>
              <a:t>金融、銀行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107715" y="2062273"/>
            <a:ext cx="1817291" cy="569628"/>
          </a:xfrm>
          <a:prstGeom prst="wedgeRoundRectCallout">
            <a:avLst>
              <a:gd name="adj1" fmla="val -82258"/>
              <a:gd name="adj2" fmla="val 31391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電力</a:t>
            </a:r>
            <a:endParaRPr kumimoji="1" lang="ja-JP" altLang="en-US" sz="20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983615" y="1216090"/>
            <a:ext cx="2815049" cy="813484"/>
          </a:xfrm>
          <a:prstGeom prst="wedgeRoundRectCallout">
            <a:avLst>
              <a:gd name="adj1" fmla="val 47967"/>
              <a:gd name="adj2" fmla="val 21839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総合商社、卸売、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家電、電気機器</a:t>
            </a:r>
            <a:endParaRPr kumimoji="1" lang="ja-JP" altLang="en-US" sz="20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2016361" y="2803905"/>
            <a:ext cx="2851166" cy="569628"/>
          </a:xfrm>
          <a:prstGeom prst="wedgeRoundRectCallout">
            <a:avLst>
              <a:gd name="adj1" fmla="val -98774"/>
              <a:gd name="adj2" fmla="val 28403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ゲーム、消費者金融</a:t>
            </a:r>
            <a:endParaRPr kumimoji="1" lang="ja-JP" altLang="en-US" sz="20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116193" y="3681205"/>
            <a:ext cx="3037636" cy="823142"/>
          </a:xfrm>
          <a:prstGeom prst="wedgeRoundRectCallout">
            <a:avLst>
              <a:gd name="adj1" fmla="val -98343"/>
              <a:gd name="adj2" fmla="val 7405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通信、損害保険、テレビ、ビール、石油、高速道路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122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1866" y="1216090"/>
            <a:ext cx="3993442" cy="954083"/>
          </a:xfrm>
          <a:prstGeom prst="wedgeRoundRectCallout">
            <a:avLst>
              <a:gd name="adj1" fmla="val -35569"/>
              <a:gd name="adj2" fmla="val 35403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インターネット、モバイル、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ブライダル、経営コンサルタント等</a:t>
            </a:r>
            <a:endParaRPr kumimoji="1" lang="ja-JP" altLang="en-US" sz="20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2049859" y="2455294"/>
            <a:ext cx="2964858" cy="954083"/>
          </a:xfrm>
          <a:prstGeom prst="wedgeRoundRectCallout">
            <a:avLst>
              <a:gd name="adj1" fmla="val -49105"/>
              <a:gd name="adj2" fmla="val 20031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自動車、半導体、鉄道、機械、化学、サービス等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3537771" y="3561777"/>
            <a:ext cx="2314913" cy="954083"/>
          </a:xfrm>
          <a:prstGeom prst="wedgeRoundRectCallout">
            <a:avLst>
              <a:gd name="adj1" fmla="val -77385"/>
              <a:gd name="adj2" fmla="val 101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製薬、証券、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パチンコ、旅行等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6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41571" y="2957596"/>
            <a:ext cx="1819961" cy="630169"/>
          </a:xfrm>
          <a:prstGeom prst="wedgeRoundRectCallout">
            <a:avLst>
              <a:gd name="adj1" fmla="val 109035"/>
              <a:gd name="adj2" fmla="val 32494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海運、玩具</a:t>
            </a:r>
            <a:endParaRPr kumimoji="1" lang="ja-JP" altLang="en-US" sz="20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077108" y="2067203"/>
            <a:ext cx="2217479" cy="774203"/>
          </a:xfrm>
          <a:prstGeom prst="wedgeRoundRectCallout">
            <a:avLst>
              <a:gd name="adj1" fmla="val 29972"/>
              <a:gd name="adj2" fmla="val 40138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IT</a:t>
            </a:r>
            <a:r>
              <a:rPr kumimoji="1" lang="ja-JP" altLang="en-US" sz="2000" dirty="0" smtClean="0"/>
              <a:t>、出版、化粧品、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不動産、航空等</a:t>
            </a:r>
            <a:endParaRPr kumimoji="1" lang="ja-JP" altLang="en-US" sz="20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416081" y="2065549"/>
            <a:ext cx="2065079" cy="774203"/>
          </a:xfrm>
          <a:prstGeom prst="wedgeRoundRectCallout">
            <a:avLst>
              <a:gd name="adj1" fmla="val -31130"/>
              <a:gd name="adj2" fmla="val 39631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カフェ、飲食、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教育、通販等</a:t>
            </a:r>
            <a:endParaRPr kumimoji="1"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621721" y="2183393"/>
            <a:ext cx="2190038" cy="932987"/>
          </a:xfrm>
          <a:prstGeom prst="wedgeRoundRectCallout">
            <a:avLst>
              <a:gd name="adj1" fmla="val -97215"/>
              <a:gd name="adj2" fmla="val 29202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広告、人材派遣、スポーツクラブ等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07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dendro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9" b="-4779"/>
          <a:stretch>
            <a:fillRect/>
          </a:stretch>
        </p:blipFill>
        <p:spPr>
          <a:xfrm>
            <a:off x="87777" y="1216090"/>
            <a:ext cx="8968446" cy="5448774"/>
          </a:xfrm>
        </p:spPr>
      </p:pic>
      <p:sp>
        <p:nvSpPr>
          <p:cNvPr id="5" name="正方形/長方形 4"/>
          <p:cNvSpPr/>
          <p:nvPr/>
        </p:nvSpPr>
        <p:spPr>
          <a:xfrm>
            <a:off x="-654663" y="4321031"/>
            <a:ext cx="208428" cy="202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281494" y="2183393"/>
            <a:ext cx="3299500" cy="932987"/>
          </a:xfrm>
          <a:prstGeom prst="wedgeRoundRectCallout">
            <a:avLst>
              <a:gd name="adj1" fmla="val 43261"/>
              <a:gd name="adj2" fmla="val 2709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金属、繊維、ゴム、ガラス等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素材系の業界多し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85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4-06-14 23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3345315"/>
            <a:ext cx="1883463" cy="3185124"/>
          </a:xfrm>
          <a:prstGeom prst="rect">
            <a:avLst/>
          </a:prstGeom>
        </p:spPr>
      </p:pic>
      <p:pic>
        <p:nvPicPr>
          <p:cNvPr id="7" name="図 6" descr="スクリーンショット 2014-06-14 23.5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19" y="3527085"/>
            <a:ext cx="1954381" cy="21295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やっぱり似ているこの業界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6309"/>
            <a:ext cx="8229600" cy="544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インターネット業界＆モバイル業界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相互人材乗り入れ待ったなし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土木業界＆建設コンサルタント業界</a:t>
            </a: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建設コンサルが支える土木業界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コンビニ業界＆倉庫・運輸業界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倉庫があってこそのコンビニ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広告業界＆人材派遣業界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どちらも胡散臭い業界</a:t>
            </a:r>
            <a:endParaRPr kumimoji="1" lang="ja-JP" altLang="en-US" sz="2800" dirty="0"/>
          </a:p>
        </p:txBody>
      </p:sp>
      <p:pic>
        <p:nvPicPr>
          <p:cNvPr id="5" name="図 4" descr="スクリーンショット 2014-06-14 23.54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1597472"/>
            <a:ext cx="1806076" cy="2959252"/>
          </a:xfrm>
          <a:prstGeom prst="rect">
            <a:avLst/>
          </a:prstGeom>
        </p:spPr>
      </p:pic>
      <p:pic>
        <p:nvPicPr>
          <p:cNvPr id="4" name="図 3" descr="スクリーンショット 2014-06-14 23.51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68" y="1296309"/>
            <a:ext cx="1862732" cy="204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34" y="3953815"/>
            <a:ext cx="1883463" cy="26102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98" y="3227469"/>
            <a:ext cx="1948282" cy="25484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意外と</a:t>
            </a:r>
            <a:r>
              <a:rPr kumimoji="1" lang="ja-JP" altLang="en-US" dirty="0" smtClean="0"/>
              <a:t>似ているこの業界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96309"/>
            <a:ext cx="8229600" cy="544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テレビ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業界＆ビール業界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イケイケ</a:t>
            </a:r>
            <a:r>
              <a:rPr lang="ja-JP" altLang="en-US" sz="2000" dirty="0" smtClean="0"/>
              <a:t>ウェイ</a:t>
            </a:r>
            <a:r>
              <a:rPr lang="ja-JP" altLang="en-US" sz="2000" dirty="0"/>
              <a:t>ウェイ</a:t>
            </a:r>
            <a:r>
              <a:rPr lang="ja-JP" altLang="en-US" sz="2000" dirty="0" smtClean="0"/>
              <a:t>業界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リース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業界＆医療機器業界</a:t>
            </a: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医療機器はリースが多い？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ブライダル業界＆経営コンサル業界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smtClean="0"/>
              <a:t>	</a:t>
            </a:r>
            <a:r>
              <a:rPr lang="ja-JP" altLang="en-US" sz="2000" smtClean="0"/>
              <a:t>ある</a:t>
            </a:r>
            <a:r>
              <a:rPr lang="ja-JP" altLang="en-US" sz="2000" dirty="0" smtClean="0"/>
              <a:t>意味</a:t>
            </a:r>
            <a:r>
              <a:rPr lang="ja-JP" altLang="en-US" sz="2000" smtClean="0"/>
              <a:t>似ている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出版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業界＆化粧品業界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000" dirty="0" smtClean="0"/>
              <a:t>女性社員比率が高そう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6" y="2365283"/>
            <a:ext cx="1806076" cy="239258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2" y="1296308"/>
            <a:ext cx="1335498" cy="26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プッシュピン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90</TotalTime>
  <Words>129</Words>
  <Application>Microsoft Macintosh PowerPoint</Application>
  <PresentationFormat>画面に合わせる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エグゼクティブ</vt:lpstr>
      <vt:lpstr>業界デンドログラム</vt:lpstr>
      <vt:lpstr>デンドログラム出力結果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やっぱり似ているこの業界</vt:lpstr>
      <vt:lpstr>意外と似ているこの業界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業界デンドログラム</dc:title>
  <dc:creator>永良 慶太</dc:creator>
  <cp:lastModifiedBy>永良 慶太</cp:lastModifiedBy>
  <cp:revision>25</cp:revision>
  <dcterms:created xsi:type="dcterms:W3CDTF">2014-06-14T13:49:30Z</dcterms:created>
  <dcterms:modified xsi:type="dcterms:W3CDTF">2014-06-14T15:22:22Z</dcterms:modified>
</cp:coreProperties>
</file>