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B3B"/>
    <a:srgbClr val="632828"/>
    <a:srgbClr val="9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テーマ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濃色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淡色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テーマ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濃色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14/06/17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6459"/>
          </a:xfrm>
        </p:spPr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000"/>
            <a:ext cx="8229600" cy="48201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14/06/17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14/06/17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14/06/17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14/06/17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14/06/17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14/06/17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kumimoji="1"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4431238"/>
            <a:ext cx="7772400" cy="2325283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404040"/>
                </a:solidFill>
              </a:rPr>
              <a:t>GCI </a:t>
            </a:r>
            <a:r>
              <a:rPr kumimoji="1" lang="ja-JP" altLang="en-US" dirty="0" smtClean="0">
                <a:solidFill>
                  <a:srgbClr val="404040"/>
                </a:solidFill>
              </a:rPr>
              <a:t>基</a:t>
            </a:r>
            <a:r>
              <a:rPr kumimoji="1" lang="ja-JP" altLang="en-US" dirty="0" smtClean="0">
                <a:solidFill>
                  <a:srgbClr val="404040"/>
                </a:solidFill>
              </a:rPr>
              <a:t>本編</a:t>
            </a:r>
            <a:endParaRPr lang="en-US" altLang="ja-JP" dirty="0">
              <a:solidFill>
                <a:srgbClr val="404040"/>
              </a:solidFill>
            </a:endParaRPr>
          </a:p>
          <a:p>
            <a:pPr algn="l"/>
            <a:r>
              <a:rPr lang="en-US" altLang="ja-JP" dirty="0">
                <a:solidFill>
                  <a:srgbClr val="404040"/>
                </a:solidFill>
              </a:rPr>
              <a:t>API</a:t>
            </a:r>
            <a:r>
              <a:rPr lang="ja-JP" altLang="en-US" dirty="0">
                <a:solidFill>
                  <a:srgbClr val="404040"/>
                </a:solidFill>
              </a:rPr>
              <a:t>と</a:t>
            </a:r>
            <a:r>
              <a:rPr lang="en-US" altLang="ja-JP" dirty="0">
                <a:solidFill>
                  <a:srgbClr val="404040"/>
                </a:solidFill>
              </a:rPr>
              <a:t>RSS</a:t>
            </a:r>
            <a:r>
              <a:rPr lang="ja-JP" altLang="en-US" dirty="0">
                <a:solidFill>
                  <a:srgbClr val="404040"/>
                </a:solidFill>
              </a:rPr>
              <a:t>を使ってみよう</a:t>
            </a:r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endParaRPr kumimoji="1" lang="en-US" altLang="ja-JP" dirty="0" smtClean="0">
              <a:solidFill>
                <a:srgbClr val="404040"/>
              </a:solidFill>
            </a:endParaRPr>
          </a:p>
          <a:p>
            <a:pPr algn="l"/>
            <a:r>
              <a:rPr lang="ja-JP" altLang="en-US" dirty="0" smtClean="0">
                <a:solidFill>
                  <a:srgbClr val="404040"/>
                </a:solidFill>
              </a:rPr>
              <a:t>工学系研究科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en-US" altLang="ja-JP" dirty="0" smtClean="0">
                <a:solidFill>
                  <a:srgbClr val="404040"/>
                </a:solidFill>
                <a:latin typeface="+mn-ea"/>
              </a:rPr>
              <a:t>37-146036</a:t>
            </a:r>
            <a:r>
              <a:rPr lang="en-US" altLang="ja-JP" dirty="0" smtClean="0">
                <a:solidFill>
                  <a:srgbClr val="404040"/>
                </a:solidFill>
              </a:rPr>
              <a:t> </a:t>
            </a:r>
            <a:r>
              <a:rPr lang="ja-JP" altLang="en-US" dirty="0" smtClean="0">
                <a:solidFill>
                  <a:srgbClr val="404040"/>
                </a:solidFill>
              </a:rPr>
              <a:t>永良慶太</a:t>
            </a:r>
            <a:endParaRPr kumimoji="1" lang="ja-JP" altLang="en-US" dirty="0">
              <a:solidFill>
                <a:srgbClr val="404040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80682" y="333170"/>
            <a:ext cx="5132555" cy="36590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ja-JP" altLang="en-US" sz="6600" dirty="0" smtClean="0"/>
              <a:t>節末課題</a:t>
            </a: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8020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6704698" y="3050910"/>
            <a:ext cx="1871382" cy="16105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6001"/>
            <a:ext cx="8229600" cy="1050926"/>
          </a:xfrm>
        </p:spPr>
        <p:txBody>
          <a:bodyPr/>
          <a:lstStyle/>
          <a:p>
            <a:r>
              <a:rPr kumimoji="1" lang="en-US" altLang="ja-JP" dirty="0" err="1" smtClean="0"/>
              <a:t>GeocodingAPI</a:t>
            </a:r>
            <a:r>
              <a:rPr kumimoji="1" lang="ja-JP" altLang="en-US" dirty="0" smtClean="0"/>
              <a:t>を使用し、任意の文字列に対応する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緯度・経度を出力するプログラムを作成した。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9410" y="3050910"/>
            <a:ext cx="1466444" cy="6677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r>
              <a:rPr kumimoji="1" lang="ja-JP" altLang="en-US" dirty="0" smtClean="0"/>
              <a:t>入力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3713768" y="3050911"/>
            <a:ext cx="1746120" cy="16105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/>
            </a:r>
            <a:r>
              <a:rPr kumimoji="1" lang="en-US" altLang="ja-JP" dirty="0" err="1" smtClean="0"/>
              <a:t>geocoding.py</a:t>
            </a:r>
            <a:endParaRPr kumimoji="1" lang="ja-JP" altLang="en-US" dirty="0"/>
          </a:p>
        </p:txBody>
      </p:sp>
      <p:pic>
        <p:nvPicPr>
          <p:cNvPr id="6" name="図 5" descr="geoco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23" y="3718705"/>
            <a:ext cx="1593895" cy="408037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759410" y="3993682"/>
            <a:ext cx="1466444" cy="66779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225854" y="3365167"/>
            <a:ext cx="1487914" cy="19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5459888" y="3378196"/>
            <a:ext cx="1244810" cy="16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 flipV="1">
            <a:off x="5459888" y="4316238"/>
            <a:ext cx="1244810" cy="16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2225854" y="4332672"/>
            <a:ext cx="1487914" cy="16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461531" y="2985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文字列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32139" y="2980714"/>
            <a:ext cx="1107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36068" y="43722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XML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578632" y="43722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05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66633"/>
            <a:ext cx="8229600" cy="621966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rgbClr val="FFFF00"/>
                </a:solidFill>
              </a:rPr>
              <a:t>ソースコード</a:t>
            </a:r>
            <a:endParaRPr lang="en-US" altLang="ja-JP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#coding: utf-8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import urllib2, sys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xml.etree.ElementTree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 as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etree</a:t>
            </a: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try: query =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sys.argv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[1]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except: query = '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東京大学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'</a:t>
            </a: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resp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 = urllib2.urlopen('http://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www.geocoding.jp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api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/?v=1.1&amp;q=%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s'%query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).read()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output = {}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tree =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etree.fromstring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resp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output['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lat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'] =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tree.find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('coordinate').find('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lat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').text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output['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lng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'] =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tree.find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('coordinate').find('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lng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').text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print output</a:t>
            </a:r>
            <a:endParaRPr lang="en-US" altLang="ja-JP" sz="10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ja-JP" dirty="0" smtClean="0">
              <a:solidFill>
                <a:schemeClr val="bg1"/>
              </a:solidFill>
            </a:endParaRPr>
          </a:p>
          <a:p>
            <a:r>
              <a:rPr kumimoji="1" lang="ja-JP" altLang="en-US" dirty="0" smtClean="0">
                <a:solidFill>
                  <a:srgbClr val="FFFF00"/>
                </a:solidFill>
              </a:rPr>
              <a:t>出力結果</a:t>
            </a:r>
            <a:endParaRPr kumimoji="1" lang="en-US" altLang="ja-JP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Consolas"/>
                <a:cs typeface="Consolas"/>
              </a:rPr>
              <a:t>$ python </a:t>
            </a:r>
            <a:r>
              <a:rPr lang="en-US" altLang="ja-JP" sz="1600" dirty="0" err="1">
                <a:solidFill>
                  <a:schemeClr val="bg1"/>
                </a:solidFill>
                <a:latin typeface="Consolas"/>
                <a:cs typeface="Consolas"/>
              </a:rPr>
              <a:t>geocoding.py</a:t>
            </a:r>
            <a:r>
              <a:rPr lang="en-US" altLang="ja-JP" sz="1600" dirty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ja-JP" altLang="en-US" sz="1600" dirty="0">
                <a:solidFill>
                  <a:schemeClr val="bg1"/>
                </a:solidFill>
                <a:latin typeface="Consolas"/>
                <a:cs typeface="Consolas"/>
              </a:rPr>
              <a:t>宮崎シーガイア</a:t>
            </a:r>
          </a:p>
          <a:p>
            <a:pPr marL="0" indent="0">
              <a:buNone/>
            </a:pPr>
            <a:r>
              <a:rPr lang="en-US" altLang="ja-JP" sz="1600" dirty="0">
                <a:solidFill>
                  <a:schemeClr val="bg1"/>
                </a:solidFill>
                <a:latin typeface="Consolas"/>
                <a:cs typeface="Consolas"/>
              </a:rPr>
              <a:t>{'</a:t>
            </a:r>
            <a:r>
              <a:rPr lang="en-US" altLang="ja-JP" sz="1600" dirty="0" err="1">
                <a:solidFill>
                  <a:schemeClr val="bg1"/>
                </a:solidFill>
                <a:latin typeface="Consolas"/>
                <a:cs typeface="Consolas"/>
              </a:rPr>
              <a:t>lat</a:t>
            </a:r>
            <a:r>
              <a:rPr lang="en-US" altLang="ja-JP" sz="1600" dirty="0">
                <a:solidFill>
                  <a:schemeClr val="bg1"/>
                </a:solidFill>
                <a:latin typeface="Consolas"/>
                <a:cs typeface="Consolas"/>
              </a:rPr>
              <a:t>': '31.966568', '</a:t>
            </a:r>
            <a:r>
              <a:rPr lang="en-US" altLang="ja-JP" sz="1600" dirty="0" err="1">
                <a:solidFill>
                  <a:schemeClr val="bg1"/>
                </a:solidFill>
                <a:latin typeface="Consolas"/>
                <a:cs typeface="Consolas"/>
              </a:rPr>
              <a:t>lng</a:t>
            </a:r>
            <a:r>
              <a:rPr lang="en-US" altLang="ja-JP" sz="1600" dirty="0">
                <a:solidFill>
                  <a:schemeClr val="bg1"/>
                </a:solidFill>
                <a:latin typeface="Consolas"/>
                <a:cs typeface="Consolas"/>
              </a:rPr>
              <a:t>': '131.472539'}</a:t>
            </a:r>
            <a:endParaRPr kumimoji="1" lang="ja-JP" alt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2791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06001"/>
            <a:ext cx="8229600" cy="1050926"/>
          </a:xfrm>
        </p:spPr>
        <p:txBody>
          <a:bodyPr/>
          <a:lstStyle/>
          <a:p>
            <a:r>
              <a:rPr kumimoji="1" lang="en-US" altLang="ja-JP" dirty="0" smtClean="0"/>
              <a:t>Yahoo</a:t>
            </a:r>
            <a:r>
              <a:rPr kumimoji="1" lang="ja-JP" altLang="en-US" dirty="0" smtClean="0"/>
              <a:t>ニュース</a:t>
            </a:r>
            <a:r>
              <a:rPr kumimoji="1" lang="en-US" altLang="ja-JP" dirty="0" smtClean="0"/>
              <a:t> RSS </a:t>
            </a:r>
            <a:r>
              <a:rPr kumimoji="1" lang="ja-JP" altLang="en-US" dirty="0" smtClean="0"/>
              <a:t>の「</a:t>
            </a:r>
            <a:r>
              <a:rPr lang="en-US" altLang="ja-JP" dirty="0"/>
              <a:t>Business Media </a:t>
            </a:r>
            <a:r>
              <a:rPr lang="ja-JP" altLang="en-US" dirty="0"/>
              <a:t>誠</a:t>
            </a:r>
            <a:r>
              <a:rPr lang="ja-JP" altLang="en-US" dirty="0" smtClean="0"/>
              <a:t>」の記事を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取得するプログラムを作成した。</a:t>
            </a:r>
            <a:endParaRPr kumimoji="1" lang="ja-JP" altLang="en-US" dirty="0"/>
          </a:p>
        </p:txBody>
      </p:sp>
      <p:pic>
        <p:nvPicPr>
          <p:cNvPr id="9" name="図 8" descr="スクリーンショット 2014-06-17 23.2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21" y="2466502"/>
            <a:ext cx="4954160" cy="371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45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66633"/>
            <a:ext cx="8229600" cy="621966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rgbClr val="FFFF00"/>
                </a:solidFill>
              </a:rPr>
              <a:t>ソースコード</a:t>
            </a:r>
            <a:endParaRPr lang="en-US" altLang="ja-JP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1400" dirty="0" smtClean="0">
                <a:solidFill>
                  <a:schemeClr val="bg1"/>
                </a:solidFill>
                <a:latin typeface="Consolas"/>
                <a:cs typeface="Consolas"/>
              </a:rPr>
              <a:t>#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coding: utf-8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import urllib2, sys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import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xml.etree.ElementTree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 as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etree</a:t>
            </a: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resp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 = urllib2.urlopen('http://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headlines.yahoo.co.jp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rss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/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zdn_mkt-bus.xml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').read()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output = {}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tree =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etree.fromstring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resp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for item in tree[0].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findall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('item'):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	print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item.find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('title').</a:t>
            </a:r>
            <a:r>
              <a:rPr lang="en-US" altLang="ja-JP" sz="1400" dirty="0" smtClean="0">
                <a:solidFill>
                  <a:schemeClr val="bg1"/>
                </a:solidFill>
                <a:latin typeface="Consolas"/>
                <a:cs typeface="Consolas"/>
              </a:rPr>
              <a:t>text</a:t>
            </a: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8932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66633"/>
            <a:ext cx="8229600" cy="621966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ja-JP" altLang="en-US" b="1" dirty="0" smtClean="0">
                <a:solidFill>
                  <a:srgbClr val="FFFF00"/>
                </a:solidFill>
              </a:rPr>
              <a:t>出力結果</a:t>
            </a:r>
            <a:endParaRPr lang="en-US" altLang="ja-JP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1400" dirty="0" smtClean="0">
                <a:solidFill>
                  <a:schemeClr val="bg1"/>
                </a:solidFill>
                <a:latin typeface="Consolas"/>
                <a:cs typeface="Consolas"/>
              </a:rPr>
              <a:t>CooksoniaMBA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:1_API Keita$ python </a:t>
            </a:r>
            <a:r>
              <a:rPr lang="en-US" altLang="ja-JP" sz="1400" dirty="0" err="1">
                <a:solidFill>
                  <a:schemeClr val="bg1"/>
                </a:solidFill>
                <a:latin typeface="Consolas"/>
                <a:cs typeface="Consolas"/>
              </a:rPr>
              <a:t>rss.py</a:t>
            </a: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10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代のメディア接触時間、スマホがテレビを上回る（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転職したい会社、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5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年連続で「グーグル」がトップ（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7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割の人が「パスワード管理に不安」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――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どのように管理している？（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健康な人を「病気」に仕立て上げる「高血圧マフィア」とは（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なぜこんなに高いの？　化粧品の原価と売価の関係（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「オートバイ市場」復活の兆し、ヤマハが開始「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55mph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」プロジェクトの意図（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和食と一緒に楽しめるビール「和膳」が売れている（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「三ツ矢サイダー」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130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周年を記念して、アイスを発売（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アイツの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でログインできちゃった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→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それは「犯罪」です（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あなたは“仕事ができない若手”を作る中間管理職になっていないか？（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“何となく”客、振り向いて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──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クルマ販売にビッグデータ、何が変わるのか（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ローソンの、レンジでチンするアサイーボウルを食べてみた（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ビッグデータ特集が始まりました！（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ソーシャルメディアで「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W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杯」を言及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――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世界の中で日本がトップ（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旅行者の財布に優しい都市は「ハノイ」、厳しいのは？（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パイロット不足で国内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LCC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が大量欠航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――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その背景にあるものは？（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時の記念日に寄せて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──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「時刻」と「時間」、きちんと使い分けていますか？（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“おひとりさま”の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2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人に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1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人は、普段から節約を心がけている（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復活「気仙沼ふかひれ丼」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──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寿司職人が特大フカヒレに込めた心意気がスゴイ（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世界一になるとはどういうことか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――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答えは、まだ出ていない（</a:t>
            </a:r>
            <a:r>
              <a:rPr lang="en-US" altLang="ja-JP" sz="1400" dirty="0">
                <a:solidFill>
                  <a:schemeClr val="bg1"/>
                </a:solidFill>
                <a:latin typeface="Consolas"/>
                <a:cs typeface="Consolas"/>
              </a:rPr>
              <a:t>Business Media </a:t>
            </a:r>
            <a:r>
              <a:rPr lang="ja-JP" altLang="en-US" sz="1400" dirty="0">
                <a:solidFill>
                  <a:schemeClr val="bg1"/>
                </a:solidFill>
                <a:latin typeface="Consolas"/>
                <a:cs typeface="Consolas"/>
              </a:rPr>
              <a:t>誠）</a:t>
            </a:r>
            <a:endParaRPr lang="en-US" altLang="ja-JP" sz="14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1354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グゼクティブ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プッシュピン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エグゼクティブ.thmx</Template>
  <TotalTime>393</TotalTime>
  <Words>358</Words>
  <Application>Microsoft Macintosh PowerPoint</Application>
  <PresentationFormat>画面に合わせる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エグゼクティブ</vt:lpstr>
      <vt:lpstr>PowerPoint プレゼンテーション</vt:lpstr>
      <vt:lpstr>課題1</vt:lpstr>
      <vt:lpstr>PowerPoint プレゼンテーション</vt:lpstr>
      <vt:lpstr>課題2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業界デンドログラム</dc:title>
  <dc:creator>永良 慶太</dc:creator>
  <cp:lastModifiedBy>永良 慶太</cp:lastModifiedBy>
  <cp:revision>97</cp:revision>
  <dcterms:created xsi:type="dcterms:W3CDTF">2014-06-14T13:49:30Z</dcterms:created>
  <dcterms:modified xsi:type="dcterms:W3CDTF">2014-06-17T14:30:46Z</dcterms:modified>
</cp:coreProperties>
</file>