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3B3B"/>
    <a:srgbClr val="632828"/>
    <a:srgbClr val="9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テーマ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濃色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淡色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テーマ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濃色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14/07/06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14/07/06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14/07/06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6459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000"/>
            <a:ext cx="8229600" cy="48201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14/07/06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14/07/06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14/07/06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14/07/06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14/07/06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14/07/06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14/07/06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14/07/06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14/07/06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431238"/>
            <a:ext cx="7772400" cy="2325283"/>
          </a:xfrm>
        </p:spPr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404040"/>
                </a:solidFill>
              </a:rPr>
              <a:t>GCI </a:t>
            </a:r>
            <a:r>
              <a:rPr kumimoji="1" lang="ja-JP" altLang="en-US" dirty="0" smtClean="0">
                <a:solidFill>
                  <a:srgbClr val="404040"/>
                </a:solidFill>
              </a:rPr>
              <a:t>基本編</a:t>
            </a:r>
            <a:endParaRPr lang="en-US" altLang="ja-JP" dirty="0">
              <a:solidFill>
                <a:srgbClr val="404040"/>
              </a:solidFill>
            </a:endParaRPr>
          </a:p>
          <a:p>
            <a:pPr algn="l"/>
            <a:r>
              <a:rPr lang="ja-JP" altLang="en-US" dirty="0" smtClean="0">
                <a:solidFill>
                  <a:srgbClr val="404040"/>
                </a:solidFill>
              </a:rPr>
              <a:t>ブラウザに結果を表示しよう</a:t>
            </a:r>
            <a:endParaRPr kumimoji="1" lang="en-US" altLang="ja-JP" dirty="0" smtClean="0">
              <a:solidFill>
                <a:srgbClr val="404040"/>
              </a:solidFill>
            </a:endParaRPr>
          </a:p>
          <a:p>
            <a:pPr algn="l"/>
            <a:endParaRPr kumimoji="1" lang="en-US" altLang="ja-JP" dirty="0" smtClean="0">
              <a:solidFill>
                <a:srgbClr val="404040"/>
              </a:solidFill>
            </a:endParaRPr>
          </a:p>
          <a:p>
            <a:pPr algn="l"/>
            <a:r>
              <a:rPr lang="ja-JP" altLang="en-US" dirty="0" smtClean="0">
                <a:solidFill>
                  <a:srgbClr val="404040"/>
                </a:solidFill>
              </a:rPr>
              <a:t>工学系研究科</a:t>
            </a:r>
            <a:r>
              <a:rPr lang="en-US" altLang="ja-JP" dirty="0" smtClean="0">
                <a:solidFill>
                  <a:srgbClr val="404040"/>
                </a:solidFill>
              </a:rPr>
              <a:t> </a:t>
            </a:r>
            <a:r>
              <a:rPr lang="en-US" altLang="ja-JP" dirty="0" smtClean="0">
                <a:solidFill>
                  <a:srgbClr val="404040"/>
                </a:solidFill>
                <a:latin typeface="+mn-ea"/>
              </a:rPr>
              <a:t>37-146036</a:t>
            </a:r>
            <a:r>
              <a:rPr lang="en-US" altLang="ja-JP" dirty="0" smtClean="0">
                <a:solidFill>
                  <a:srgbClr val="404040"/>
                </a:solidFill>
              </a:rPr>
              <a:t> </a:t>
            </a:r>
            <a:r>
              <a:rPr lang="ja-JP" altLang="en-US" dirty="0" smtClean="0">
                <a:solidFill>
                  <a:srgbClr val="404040"/>
                </a:solidFill>
              </a:rPr>
              <a:t>永良慶太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780682" y="333170"/>
            <a:ext cx="5132555" cy="3659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z="6600" dirty="0" smtClean="0"/>
              <a:t>図書館</a:t>
            </a:r>
            <a:r>
              <a:rPr lang="en-US" altLang="ja-JP" sz="6600" dirty="0" smtClean="0">
                <a:latin typeface="+mj-ea"/>
              </a:rPr>
              <a:t>in</a:t>
            </a:r>
            <a:r>
              <a:rPr lang="ja-JP" altLang="en-US" sz="6600" dirty="0" smtClean="0"/>
              <a:t>東京</a:t>
            </a:r>
            <a:endParaRPr lang="en-US" altLang="ja-JP" sz="6600" dirty="0" smtClean="0"/>
          </a:p>
          <a:p>
            <a:r>
              <a:rPr lang="ja-JP" altLang="en-US" sz="3200" dirty="0" smtClean="0"/>
              <a:t>東京にある図書館を検索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88020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カーリルの図書館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を使用し、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東京都にある図書館を検索するスクリプトを作成した。</a:t>
            </a:r>
            <a:endParaRPr kumimoji="1" lang="en-US" altLang="ja-JP" dirty="0" smtClean="0"/>
          </a:p>
        </p:txBody>
      </p:sp>
      <p:pic>
        <p:nvPicPr>
          <p:cNvPr id="4" name="図 3" descr="スクリーンショット 2014-07-06 21.16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2" y="2497983"/>
            <a:ext cx="7756116" cy="35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704698" y="1911729"/>
            <a:ext cx="1871382" cy="16105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759410" y="1911729"/>
            <a:ext cx="1466444" cy="6677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3713768" y="1911730"/>
            <a:ext cx="1746120" cy="16105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libtokyo</a:t>
            </a:r>
            <a:r>
              <a:rPr kumimoji="1" lang="en-US" altLang="ja-JP" sz="2400" dirty="0" err="1" smtClean="0"/>
              <a:t>.py</a:t>
            </a:r>
            <a:endParaRPr kumimoji="1" lang="ja-JP" altLang="en-US" sz="2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86" y="2579524"/>
            <a:ext cx="1493569" cy="408037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759410" y="2854501"/>
            <a:ext cx="1466444" cy="6677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9" idx="3"/>
          </p:cNvCxnSpPr>
          <p:nvPr/>
        </p:nvCxnSpPr>
        <p:spPr>
          <a:xfrm flipV="1">
            <a:off x="2225854" y="2225986"/>
            <a:ext cx="1487914" cy="19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5459888" y="2239015"/>
            <a:ext cx="1244810" cy="16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5459888" y="3177057"/>
            <a:ext cx="1244810" cy="16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 flipV="1">
            <a:off x="2225854" y="3193491"/>
            <a:ext cx="1487914" cy="16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265133" y="18462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市区町村名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32139" y="1841533"/>
            <a:ext cx="110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36068" y="323307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XML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78632" y="32330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71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16" y="1192058"/>
            <a:ext cx="5880086" cy="55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ja-JP" altLang="en-US" dirty="0" smtClean="0"/>
              <a:t>文京区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による検索結果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47" y="1074212"/>
            <a:ext cx="5971824" cy="57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3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06000"/>
            <a:ext cx="8229600" cy="48201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東京の図書館を検索することはたまにあるので、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結果がキレイに表示されるサイトがあったら少し便利かも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知れない。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自習席で勉強できるか／パソコン持ち込みできるか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などの情報があるとさらによいと思う。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2262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プッシュピン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エグゼクティブ.thmx</Template>
  <TotalTime>920</TotalTime>
  <Words>67</Words>
  <Application>Microsoft Macintosh PowerPoint</Application>
  <PresentationFormat>画面に合わせる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エグゼクティブ</vt:lpstr>
      <vt:lpstr>PowerPoint プレゼンテーション</vt:lpstr>
      <vt:lpstr>概要</vt:lpstr>
      <vt:lpstr>概要</vt:lpstr>
      <vt:lpstr>初期画面</vt:lpstr>
      <vt:lpstr>“文京区”による検索結果</vt:lpstr>
      <vt:lpstr>考察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業界デンドログラム</dc:title>
  <dc:creator>永良 慶太</dc:creator>
  <cp:lastModifiedBy>永良 慶太</cp:lastModifiedBy>
  <cp:revision>120</cp:revision>
  <dcterms:created xsi:type="dcterms:W3CDTF">2014-06-14T13:49:30Z</dcterms:created>
  <dcterms:modified xsi:type="dcterms:W3CDTF">2014-07-06T12:31:20Z</dcterms:modified>
</cp:coreProperties>
</file>