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9" r:id="rId5"/>
    <p:sldId id="259" r:id="rId6"/>
    <p:sldId id="261" r:id="rId7"/>
    <p:sldId id="262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4" r:id="rId17"/>
    <p:sldId id="267" r:id="rId18"/>
    <p:sldId id="268" r:id="rId1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Inter" panose="020B0604020202020204" charset="0"/>
      <p:regular r:id="rId25"/>
      <p:bold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League Spartan" panose="020B0604020202020204" charset="0"/>
      <p:regular r:id="rId31"/>
      <p:bold r:id="rId32"/>
    </p:embeddedFont>
    <p:embeddedFont>
      <p:font typeface="Raleway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SLIDES_API202346096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SLIDES_API202346096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038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SLIDES_API202346096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SLIDES_API202346096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252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SLIDES_API202346096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SLIDES_API202346096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957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SLIDES_API202346096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SLIDES_API202346096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279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SLIDES_API202346096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SLIDES_API202346096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469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SLIDES_API202346096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SLIDES_API202346096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798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SLIDES_API202346096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SLIDES_API202346096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SLIDES_API202346096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SLIDES_API202346096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53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SLIDES_API202346096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SLIDES_API202346096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SLIDES_API202346096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SLIDES_API202346096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SLIDES_API202346096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SLIDES_API202346096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96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SLIDES_API202346096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SLIDES_API202346096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SLIDES_API202346096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SLIDES_API202346096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SLIDES_API202346096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SLIDES_API202346096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SLIDES_API202346096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SLIDES_API202346096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167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SLIDES_API202346096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SLIDES_API202346096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36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92D0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Hostel Management System Project Presentation</a:t>
            </a:r>
            <a:endParaRPr sz="2400" dirty="0">
              <a:solidFill>
                <a:srgbClr val="92D05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Progression</a:t>
            </a:r>
            <a:endParaRPr sz="2400" dirty="0">
              <a:solidFill>
                <a:srgbClr val="00206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35000" y="1259200"/>
            <a:ext cx="833040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.</a:t>
            </a:r>
            <a:endParaRPr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75765-8229-A4E4-9DA4-5FC834737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" y="1259200"/>
            <a:ext cx="7636669" cy="42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8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Progression</a:t>
            </a:r>
            <a:endParaRPr sz="2400" dirty="0">
              <a:solidFill>
                <a:srgbClr val="00206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35000" y="1259200"/>
            <a:ext cx="833040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.</a:t>
            </a:r>
            <a:endParaRPr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6E859-BC09-73F1-ACB7-7EE785415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9000"/>
            <a:ext cx="9104355" cy="388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1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Progression</a:t>
            </a:r>
            <a:endParaRPr sz="2400" dirty="0">
              <a:solidFill>
                <a:srgbClr val="00206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35000" y="1259200"/>
            <a:ext cx="833040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.</a:t>
            </a:r>
            <a:endParaRPr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69953-8BA3-5484-BC84-D5C8D8D14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9200"/>
            <a:ext cx="9144000" cy="38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Progression</a:t>
            </a:r>
            <a:endParaRPr sz="2400" dirty="0">
              <a:solidFill>
                <a:srgbClr val="00206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35000" y="1259200"/>
            <a:ext cx="833040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.</a:t>
            </a:r>
            <a:endParaRPr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A1305-E655-0858-2F18-EA442B968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9200"/>
            <a:ext cx="9144000" cy="38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3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Progression</a:t>
            </a:r>
            <a:endParaRPr sz="2400" dirty="0">
              <a:solidFill>
                <a:srgbClr val="00206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35000" y="1259200"/>
            <a:ext cx="833040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.</a:t>
            </a:r>
            <a:endParaRPr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B4FFC9-D912-FADD-BE9B-D90BED857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8000"/>
            <a:ext cx="9144000" cy="37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5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Progression</a:t>
            </a:r>
            <a:endParaRPr sz="2400" dirty="0">
              <a:solidFill>
                <a:srgbClr val="00206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35000" y="1259200"/>
            <a:ext cx="833040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.</a:t>
            </a:r>
            <a:endParaRPr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A302A-C4F5-4248-AC12-C025808E5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9200"/>
            <a:ext cx="9144000" cy="38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3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B0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Future</a:t>
            </a:r>
            <a:r>
              <a:rPr lang="en" sz="24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" sz="2400" dirty="0">
                <a:solidFill>
                  <a:srgbClr val="00B0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Enhancements</a:t>
            </a:r>
            <a:endParaRPr sz="2400" dirty="0">
              <a:solidFill>
                <a:srgbClr val="00B05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634999" y="1270000"/>
            <a:ext cx="796607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In the future, I envision further enhancing this Hostel Management System. Some ideas for future improvements include: </a:t>
            </a:r>
          </a:p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  <a:p>
            <a:pPr marL="425450" indent="-285750" algn="just">
              <a:buSzPts val="1400"/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Combine Classes</a:t>
            </a:r>
          </a:p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Enhanced Graphics</a:t>
            </a: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: Adding graphical elements to the user interface for a more visually appealing and user-friendly experience.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 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Mobile Application</a:t>
            </a: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: Developing a mobile app version for convenient access and management on the go.</a:t>
            </a:r>
            <a:endParaRPr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C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  <a:endParaRPr sz="2400" dirty="0">
              <a:solidFill>
                <a:srgbClr val="FFC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635000" y="1259200"/>
            <a:ext cx="796607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In conclusion, the Hostel Management System is a vital tool for hostel operations. I've covered key aspects such as its significance, architecture, user classes, and demonstrated functionalities. </a:t>
            </a:r>
          </a:p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  <a:p>
            <a:pPr marL="425450" lvl="0" indent="-285750" algn="just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Importance</a:t>
            </a: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: This system plays a pivotal role in ensuring efficient room allocation, fee management, and a seamless student experience. </a:t>
            </a:r>
          </a:p>
          <a:p>
            <a:pPr marL="425450" lvl="0" indent="-285750" algn="just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Future</a:t>
            </a: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 </a:t>
            </a:r>
            <a:r>
              <a:rPr lang="en-US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Directions</a:t>
            </a: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: Looking ahead, we plan to enhance the system by introducing graphics, mobile accessibility, smart integration, and advanced analytics. </a:t>
            </a:r>
          </a:p>
          <a:p>
            <a:pPr marL="425450" lvl="0" indent="-285750" algn="just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The Hostel Management System is poised to revolutionize hostel management, providing a secure, organized, and user-friendly environment for students and staff alike.</a:t>
            </a:r>
            <a:endParaRPr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57215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FE0A-6207-3CFF-CA56-4892C4FE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477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Title Slide</a:t>
            </a:r>
            <a:endParaRPr sz="2400" dirty="0">
              <a:solidFill>
                <a:schemeClr val="tx1">
                  <a:lumMod val="60000"/>
                  <a:lumOff val="40000"/>
                </a:schemeClr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35000" y="1270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sz="1600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Title</a:t>
            </a:r>
            <a:r>
              <a:rPr lang="en" sz="1600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: Hostel Management System</a:t>
            </a:r>
            <a:endParaRPr sz="1600"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sz="1600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Date</a:t>
            </a:r>
            <a:r>
              <a:rPr lang="en" sz="1600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: 10-Sep-23</a:t>
            </a:r>
            <a:endParaRPr sz="1600"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 sz="1600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Course: SPL-I</a:t>
            </a:r>
            <a:endParaRPr sz="1600" b="1"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70C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  <a:endParaRPr sz="2400" dirty="0">
              <a:solidFill>
                <a:srgbClr val="0070C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35000" y="1270000"/>
            <a:ext cx="71297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sz="1600"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  <a:p>
            <a:pPr marL="139700" lvl="0" algn="ctr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sz="1600"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  <a:p>
            <a:pPr marL="139700" lvl="0" algn="ctr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sz="1600"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  <a:p>
            <a:pPr marL="139700" lvl="0" algn="ctr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600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Kazi Nahid</a:t>
            </a:r>
          </a:p>
          <a:p>
            <a:pPr marL="139700" lvl="0" algn="ctr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600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BSSE 1437</a:t>
            </a:r>
          </a:p>
          <a:p>
            <a:pPr marL="139700" lvl="0" algn="ctr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600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Institute of Information Technology</a:t>
            </a:r>
          </a:p>
          <a:p>
            <a:pPr marL="139700" lvl="0" algn="ctr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600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University of Dhaka</a:t>
            </a:r>
            <a:endParaRPr sz="1600" b="1"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70C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Motivation</a:t>
            </a:r>
            <a:endParaRPr sz="2400" dirty="0">
              <a:solidFill>
                <a:srgbClr val="0070C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35000" y="1285874"/>
            <a:ext cx="7739380" cy="181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600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Hostel life is a significant part of a student’s educational journey.</a:t>
            </a:r>
          </a:p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600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Imagine a place where students feel at ease in their living quarters, staff can manage hostel resources effortlessly and the communication between student and staff/manager becomes transparent. In that place student can give their best to their study.</a:t>
            </a:r>
          </a:p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sz="1600"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sz="1600"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3469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50000"/>
                  </a:scheme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Overview</a:t>
            </a:r>
            <a:endParaRPr sz="2400" dirty="0">
              <a:solidFill>
                <a:schemeClr val="accent6">
                  <a:lumMod val="50000"/>
                </a:schemeClr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35000" y="1270000"/>
            <a:ext cx="8509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Hostel management plays a crucial role in efficiently managing hostel resources, including rooms, facilities, and student data. It helps in maintaining order, providing a conducive environment for students, and ensuring their safety and well-being.</a:t>
            </a:r>
          </a:p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This Hostel Management System offers a comprehensive set of features, including Student Management, Room Allocation, Hostel Facilities Management, Fee Management, and a Complaints and Feedback system. These features streamline hostel operations and enhance the overall experience for both students and staff.</a:t>
            </a:r>
          </a:p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Implementing our system brings significant benefits, such as improved room allocation, efficient fee management, enhanced student experience, quick complaint handling, and robust access control. It ensures a seamless and organized hostel management process, contributing to a positive and productive hostel environment.</a:t>
            </a:r>
            <a:endParaRPr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User Classes</a:t>
            </a:r>
            <a:endParaRPr sz="2400" dirty="0">
              <a:solidFill>
                <a:srgbClr val="FFFF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35000" y="1270000"/>
            <a:ext cx="810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This Hostel Management System caters to multiple user classes, each with distinct roles and responsibilities. 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endParaRPr lang="en-US"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Students: Students can view room allocations, check hostel facilities, and submit complaints and feedback. 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endParaRPr lang="en-US"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Staff: Staff members manage student records, handle room allocations, manage fee payments, and address complaints and feedback. 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endParaRPr lang="en-US"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Admin: Administrators have overall control over the system, managing user accounts, system configurations, and ensuring the system's smooth operation.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20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Class Diagram</a:t>
            </a:r>
            <a:endParaRPr sz="2400" dirty="0">
              <a:solidFill>
                <a:srgbClr val="00206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35000" y="1270000"/>
            <a:ext cx="833040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Among the key classes I've implemented are: </a:t>
            </a:r>
            <a:r>
              <a:rPr lang="en-US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Student Class</a:t>
            </a: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: This class stores student information, including student ID, name, and other relevant data. Room Class: The </a:t>
            </a:r>
            <a:r>
              <a:rPr lang="en-US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Room class</a:t>
            </a: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 manages room-related details, such as room number and occupancy status. </a:t>
            </a:r>
            <a:r>
              <a:rPr lang="en-US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Staff Class</a:t>
            </a: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: Staff members are represented by the Staff class, which contains information about staff ID, names, and roles. </a:t>
            </a:r>
            <a:r>
              <a:rPr lang="en-US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Facility Class</a:t>
            </a: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: Facilities within the hostel are modeled using the Facility class. </a:t>
            </a:r>
            <a:r>
              <a:rPr lang="en-US" b="1" dirty="0" err="1">
                <a:latin typeface="Consolas" panose="020B0609020204030204" pitchFamily="49" charset="0"/>
                <a:ea typeface="Inter"/>
                <a:cs typeface="Inter"/>
                <a:sym typeface="Inter"/>
              </a:rPr>
              <a:t>FeeRecord</a:t>
            </a:r>
            <a:r>
              <a:rPr lang="en-US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 Class</a:t>
            </a: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: Fee-related information, including student ID and amount, is tracked using the </a:t>
            </a:r>
            <a:r>
              <a:rPr lang="en-US" dirty="0" err="1">
                <a:latin typeface="Consolas" panose="020B0609020204030204" pitchFamily="49" charset="0"/>
                <a:ea typeface="Inter"/>
                <a:cs typeface="Inter"/>
                <a:sym typeface="Inter"/>
              </a:rPr>
              <a:t>FeeRecord</a:t>
            </a: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 class. </a:t>
            </a:r>
            <a:r>
              <a:rPr lang="en-US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Complaint Class</a:t>
            </a: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: Complaints from students are recorded using the Complaint class. </a:t>
            </a:r>
            <a:r>
              <a:rPr lang="en-US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Visitor Class</a:t>
            </a: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: The Visitor class stores visitor data, including visitor ID and name. </a:t>
            </a:r>
            <a:r>
              <a:rPr lang="en-US" b="1" dirty="0" err="1">
                <a:latin typeface="Consolas" panose="020B0609020204030204" pitchFamily="49" charset="0"/>
                <a:ea typeface="Inter"/>
                <a:cs typeface="Inter"/>
                <a:sym typeface="Inter"/>
              </a:rPr>
              <a:t>AttendanceRecord</a:t>
            </a: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 </a:t>
            </a:r>
            <a:r>
              <a:rPr lang="en-US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Class</a:t>
            </a: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: This class records student attendance, including student ID, date, and whether it's in-time or out-time. </a:t>
            </a:r>
            <a:r>
              <a:rPr lang="en-US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Report Class</a:t>
            </a: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: The Report class is responsible for generating reports and analytics. </a:t>
            </a:r>
            <a:r>
              <a:rPr lang="en-US" b="1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User Class</a:t>
            </a: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: Users of the system are represented by the User class, which contains their usernames, passwords, and other attributes. These classes work together to form a robust and organized system, ensuring efficient hostel management.</a:t>
            </a:r>
            <a:endParaRPr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Progression</a:t>
            </a:r>
            <a:endParaRPr sz="2400" dirty="0">
              <a:solidFill>
                <a:srgbClr val="00206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42144" y="1259200"/>
            <a:ext cx="833040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.</a:t>
            </a:r>
            <a:endParaRPr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747AD-AC50-74E9-3096-CEBAC0535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9200"/>
            <a:ext cx="8330406" cy="400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1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Progression</a:t>
            </a:r>
            <a:endParaRPr sz="2400" dirty="0">
              <a:solidFill>
                <a:srgbClr val="00206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42144" y="1259200"/>
            <a:ext cx="833040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latin typeface="Consolas" panose="020B0609020204030204" pitchFamily="49" charset="0"/>
                <a:ea typeface="Inter"/>
                <a:cs typeface="Inter"/>
                <a:sym typeface="Inter"/>
              </a:rPr>
              <a:t>.</a:t>
            </a:r>
            <a:endParaRPr dirty="0">
              <a:latin typeface="Consolas" panose="020B0609020204030204" pitchFamily="49" charset="0"/>
              <a:ea typeface="Inter"/>
              <a:cs typeface="Inter"/>
              <a:sym typeface="In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72F9A-4DEA-1549-5874-F3C15CAF7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8000"/>
            <a:ext cx="8330406" cy="37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181</TotalTime>
  <Words>707</Words>
  <Application>Microsoft Office PowerPoint</Application>
  <PresentationFormat>On-screen Show (16:9)</PresentationFormat>
  <Paragraphs>65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Inter</vt:lpstr>
      <vt:lpstr>Raleway</vt:lpstr>
      <vt:lpstr>Consolas</vt:lpstr>
      <vt:lpstr>League Spartan</vt:lpstr>
      <vt:lpstr>Wingdings</vt:lpstr>
      <vt:lpstr>Lato</vt:lpstr>
      <vt:lpstr>Streamline</vt:lpstr>
      <vt:lpstr>Hostel Management System Project Presentation</vt:lpstr>
      <vt:lpstr>Title Slide</vt:lpstr>
      <vt:lpstr>Introduction</vt:lpstr>
      <vt:lpstr>Motivation</vt:lpstr>
      <vt:lpstr>Project Overview</vt:lpstr>
      <vt:lpstr>User Classes</vt:lpstr>
      <vt:lpstr>Class Diagram</vt:lpstr>
      <vt:lpstr>Progression</vt:lpstr>
      <vt:lpstr>Progression</vt:lpstr>
      <vt:lpstr>Progression</vt:lpstr>
      <vt:lpstr>Progression</vt:lpstr>
      <vt:lpstr>Progression</vt:lpstr>
      <vt:lpstr>Progression</vt:lpstr>
      <vt:lpstr>Progression</vt:lpstr>
      <vt:lpstr>Progression</vt:lpstr>
      <vt:lpstr>Future Enhancements</vt:lpstr>
      <vt:lpstr>Conclusion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System Project Presentation</dc:title>
  <dc:creator>USER</dc:creator>
  <cp:lastModifiedBy>iit</cp:lastModifiedBy>
  <cp:revision>5</cp:revision>
  <dcterms:modified xsi:type="dcterms:W3CDTF">2023-09-10T08:34:12Z</dcterms:modified>
</cp:coreProperties>
</file>