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7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9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5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0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0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0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8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1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F723-AB65-47C6-A862-917F15317047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541F-2311-40DC-AC98-6834B20CC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8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78f66e39210ed069760f33a5fbbb7e0_1620722502_38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632683"/>
            <a:ext cx="5835495" cy="38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0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</cp:revision>
  <dcterms:created xsi:type="dcterms:W3CDTF">2021-12-20T07:14:53Z</dcterms:created>
  <dcterms:modified xsi:type="dcterms:W3CDTF">2021-12-20T07:15:53Z</dcterms:modified>
</cp:coreProperties>
</file>