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4/19/13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Stocrates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7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Stocrates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09" y="1718437"/>
            <a:ext cx="1312824" cy="73273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33837" y="1262369"/>
            <a:ext cx="1177301" cy="822438"/>
            <a:chOff x="6264988" y="2290340"/>
            <a:chExt cx="1177301" cy="822438"/>
          </a:xfrm>
        </p:grpSpPr>
        <p:sp>
          <p:nvSpPr>
            <p:cNvPr id="5" name="Rounded Rectangle 4"/>
            <p:cNvSpPr/>
            <p:nvPr/>
          </p:nvSpPr>
          <p:spPr>
            <a:xfrm>
              <a:off x="6264988" y="2290340"/>
              <a:ext cx="1177301" cy="822438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9360" y="2482733"/>
              <a:ext cx="197900" cy="4057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8867" y="2451584"/>
              <a:ext cx="693422" cy="436927"/>
            </a:xfrm>
            <a:prstGeom prst="rect">
              <a:avLst/>
            </a:prstGeom>
          </p:spPr>
        </p:pic>
      </p:grpSp>
      <p:sp>
        <p:nvSpPr>
          <p:cNvPr id="11" name="Rounded Rectangle 10"/>
          <p:cNvSpPr/>
          <p:nvPr/>
        </p:nvSpPr>
        <p:spPr>
          <a:xfrm>
            <a:off x="614199" y="4351641"/>
            <a:ext cx="1415201" cy="697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Collector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40150" y="5477433"/>
            <a:ext cx="1582339" cy="7703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Normalizer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565766" y="5392704"/>
            <a:ext cx="2332443" cy="97483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48292" y="4153838"/>
            <a:ext cx="2546146" cy="8640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Analyst Ranker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17716" y="5541345"/>
            <a:ext cx="1582339" cy="7807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Nightly Batch Job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625006" y="3550022"/>
            <a:ext cx="1199486" cy="6246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Alerter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029400" y="3003464"/>
            <a:ext cx="1746579" cy="10931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</a:p>
        </p:txBody>
      </p:sp>
      <p:cxnSp>
        <p:nvCxnSpPr>
          <p:cNvPr id="21" name="Straight Arrow Connector 20"/>
          <p:cNvCxnSpPr>
            <a:stCxn id="13" idx="3"/>
            <a:endCxn id="14" idx="1"/>
          </p:cNvCxnSpPr>
          <p:nvPr/>
        </p:nvCxnSpPr>
        <p:spPr>
          <a:xfrm>
            <a:off x="2622489" y="5862627"/>
            <a:ext cx="943277" cy="17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0"/>
          </p:cNvCxnSpPr>
          <p:nvPr/>
        </p:nvCxnSpPr>
        <p:spPr>
          <a:xfrm rot="16200000" flipV="1">
            <a:off x="6117319" y="2442591"/>
            <a:ext cx="1465215" cy="74964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1" idx="3"/>
            <a:endCxn id="14" idx="1"/>
          </p:cNvCxnSpPr>
          <p:nvPr/>
        </p:nvCxnSpPr>
        <p:spPr>
          <a:xfrm>
            <a:off x="2029400" y="4700397"/>
            <a:ext cx="1536366" cy="117972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4" idx="0"/>
          </p:cNvCxnSpPr>
          <p:nvPr/>
        </p:nvCxnSpPr>
        <p:spPr>
          <a:xfrm flipH="1">
            <a:off x="4731988" y="5017920"/>
            <a:ext cx="389377" cy="374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  <a:endCxn id="14" idx="3"/>
          </p:cNvCxnSpPr>
          <p:nvPr/>
        </p:nvCxnSpPr>
        <p:spPr>
          <a:xfrm flipH="1" flipV="1">
            <a:off x="5898209" y="5880124"/>
            <a:ext cx="419507" cy="516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6" idx="0"/>
            <a:endCxn id="15" idx="3"/>
          </p:cNvCxnSpPr>
          <p:nvPr/>
        </p:nvCxnSpPr>
        <p:spPr>
          <a:xfrm rot="16200000" flipV="1">
            <a:off x="6273929" y="4706388"/>
            <a:ext cx="955466" cy="7144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0"/>
            <a:endCxn id="17" idx="2"/>
          </p:cNvCxnSpPr>
          <p:nvPr/>
        </p:nvCxnSpPr>
        <p:spPr>
          <a:xfrm flipV="1">
            <a:off x="7108886" y="4174658"/>
            <a:ext cx="115863" cy="1366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6" idx="2"/>
            <a:endCxn id="11" idx="0"/>
          </p:cNvCxnSpPr>
          <p:nvPr/>
        </p:nvCxnSpPr>
        <p:spPr>
          <a:xfrm rot="5400000">
            <a:off x="567629" y="3205348"/>
            <a:ext cx="1900465" cy="39212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8" idx="1"/>
            <a:endCxn id="6" idx="3"/>
          </p:cNvCxnSpPr>
          <p:nvPr/>
        </p:nvCxnSpPr>
        <p:spPr>
          <a:xfrm rot="10800000" flipV="1">
            <a:off x="2370333" y="1657651"/>
            <a:ext cx="3527876" cy="42715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endCxn id="18" idx="3"/>
          </p:cNvCxnSpPr>
          <p:nvPr/>
        </p:nvCxnSpPr>
        <p:spPr>
          <a:xfrm rot="10800000" flipV="1">
            <a:off x="3775980" y="2084808"/>
            <a:ext cx="2618459" cy="146521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8" idx="2"/>
            <a:endCxn id="14" idx="1"/>
          </p:cNvCxnSpPr>
          <p:nvPr/>
        </p:nvCxnSpPr>
        <p:spPr>
          <a:xfrm rot="16200000" flipH="1">
            <a:off x="2342456" y="4656813"/>
            <a:ext cx="1783545" cy="66307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68687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38</TotalTime>
  <Words>17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Inspiration</vt:lpstr>
      <vt:lpstr>Stocrates</vt:lpstr>
      <vt:lpstr>Stocrates – High Level Architecture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Stocrates</dc:title>
  <dc:subject/>
  <dc:creator/>
  <cp:keywords/>
  <dc:description/>
  <cp:lastModifiedBy>Omer Ansari</cp:lastModifiedBy>
  <cp:revision>8</cp:revision>
  <dcterms:created xsi:type="dcterms:W3CDTF">2013-04-19T20:40:08Z</dcterms:created>
  <dcterms:modified xsi:type="dcterms:W3CDTF">2013-04-19T21:18:31Z</dcterms:modified>
  <cp:category/>
</cp:coreProperties>
</file>