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type="screen16x9" cy="6858000" cx="12192000"/>
  <p:notesSz cx="12192000" cy="6858000"/>
  <p:defaultTextStyle>
    <a:defPPr lvl="0">
      <a:defRPr lang="en-US"/>
    </a:defPPr>
    <a:lvl1pPr algn="l" defTabSz="914400" eaLnBrk="1" hangingPunct="1" latinLnBrk="0" lvl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lvl="1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lvl="2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lvl="3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lvl="4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lvl="5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lvl="6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lvl="7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lvl="8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104871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70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70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60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71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4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2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4267200" y="1447800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7"/>
          <p:cNvSpPr txBox="1">
            <a:spLocks noGrp="1"/>
          </p:cNvSpPr>
          <p:nvPr>
            <p:ph type="ctrTitle"/>
          </p:nvPr>
        </p:nvSpPr>
        <p:spPr>
          <a:xfrm>
            <a:off x="0" y="381000"/>
            <a:ext cx="7629525" cy="10325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3213735">
              <a:spcBef>
                <a:spcPts val="130"/>
              </a:spcBef>
            </a:pPr>
            <a:r>
              <a:rPr b="1" cap="all" dirty="0" i="0" lang="en-US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cap="all" dirty="0" i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Roboto" panose="020F0502020204030204" pitchFamily="2" charset="0"/>
              </a:rPr>
              <a:t/>
            </a:r>
            <a:br>
              <a:rPr b="1" cap="all" dirty="0" i="0" lang="en-US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Roboto" panose="020F0502020204030204" pitchFamily="2" charset="0"/>
              </a:rPr>
            </a:br>
            <a:endParaRPr b="1" cap="all" dirty="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00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TextBox 13"/>
          <p:cNvSpPr txBox="1"/>
          <p:nvPr/>
        </p:nvSpPr>
        <p:spPr>
          <a:xfrm>
            <a:off x="1066800" y="3048000"/>
            <a:ext cx="8610600" cy="4028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</a:t>
            </a:r>
            <a:r>
              <a:rPr b="1" dirty="0" sz="2400" lang="en-US" smtClean="0"/>
              <a:t>NAME                    </a:t>
            </a:r>
            <a:r>
              <a:rPr dirty="0" sz="2400" lang="en-US" smtClean="0"/>
              <a:t>:   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i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i</a:t>
            </a:r>
            <a:endParaRPr dirty="0" sz="2400" lang="en-US"/>
          </a:p>
          <a:p>
            <a:r>
              <a:rPr b="1" dirty="0" sz="2400" lang="en-US"/>
              <a:t>REGISTER NO </a:t>
            </a:r>
            <a:r>
              <a:rPr b="1" dirty="0" sz="2400" lang="en-US" smtClean="0"/>
              <a:t>AND NMID    :</a:t>
            </a:r>
            <a:r>
              <a:rPr dirty="0" sz="2400" lang="en-US" smtClean="0"/>
              <a:t>   </a:t>
            </a:r>
            <a:r>
              <a:rPr altLang="en-IN" dirty="0" sz="2400" lang="en-US" smtClean="0"/>
              <a:t>206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3</a:t>
            </a:r>
            <a:r>
              <a:rPr altLang="en-IN" dirty="0" sz="2400" lang="en-US" smtClean="0"/>
              <a:t>24u180</a:t>
            </a:r>
            <a:r>
              <a:rPr altLang="en-IN" dirty="0" sz="2400" lang="en-US" smtClean="0"/>
              <a:t>6</a:t>
            </a:r>
            <a:r>
              <a:rPr altLang="en-IN" dirty="0" sz="2400" lang="en-US" smtClean="0"/>
              <a:t>9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r>
              <a:rPr altLang="en-IN" dirty="0" sz="2400" lang="en-US" smtClean="0"/>
              <a:t>d</a:t>
            </a:r>
            <a:r>
              <a:rPr altLang="en-IN" dirty="0" sz="2400" lang="en-US" smtClean="0"/>
              <a:t> </a:t>
            </a:r>
            <a:r>
              <a:rPr altLang="en-IN" dirty="0" sz="2400" lang="en-US" smtClean="0"/>
              <a:t>5C988CF873EA6F780B34A72705583AE2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altLang="en-IN" sz="2000" lang="en-US" smtClean="0"/>
              <a:t> </a:t>
            </a:r>
            <a:r>
              <a:rPr b="1" dirty="0" sz="2400" lang="en-US" smtClean="0"/>
              <a:t>DEPARTMENT                        </a:t>
            </a:r>
            <a:r>
              <a:rPr b="1" dirty="0" sz="2400" lang="en-US" smtClean="0"/>
              <a:t>:  </a:t>
            </a:r>
            <a:r>
              <a:rPr dirty="0" sz="2400" lang="en-US" smtClean="0"/>
              <a:t> BSC.COMPUTER SCIENCE</a:t>
            </a:r>
            <a:endParaRPr dirty="0" sz="2000" lang="en-US" smtClean="0"/>
          </a:p>
          <a:p>
            <a:r>
              <a:rPr b="1" dirty="0" sz="2400" lang="en-US" smtClean="0"/>
              <a:t>COLLEGE                                 :</a:t>
            </a:r>
            <a:r>
              <a:rPr dirty="0" sz="2400" lang="en-US" smtClean="0"/>
              <a:t>    KAMBAN COLLEGE OF ARTS AND  </a:t>
            </a:r>
          </a:p>
          <a:p>
            <a:r>
              <a:rPr dirty="0" sz="2400" lang="en-US" smtClean="0"/>
              <a:t>                                                       SCIENCE FOR WOMEN / </a:t>
            </a:r>
          </a:p>
          <a:p>
            <a:r>
              <a:rPr dirty="0" sz="2400" lang="en-US" smtClean="0"/>
              <a:t>                                                        THIRUVALLUVAR UNIVERSITY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FEATURES AND FUNCTIONALITY</a:t>
            </a:r>
          </a:p>
        </p:txBody>
      </p:sp>
      <p:sp>
        <p:nvSpPr>
          <p:cNvPr id="1048671" name="Rectangle 2"/>
          <p:cNvSpPr/>
          <p:nvPr/>
        </p:nvSpPr>
        <p:spPr>
          <a:xfrm>
            <a:off x="1981200" y="1143000"/>
            <a:ext cx="6096000" cy="56032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400" lang="en-US" smtClean="0"/>
              <a:t>Sticky navigation bar for easy browsing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Responsive design (mobile, tablet, desktop)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Interactive </a:t>
            </a:r>
            <a:r>
              <a:rPr b="1" dirty="0" sz="2400" lang="en-US" smtClean="0"/>
              <a:t>About</a:t>
            </a:r>
            <a:r>
              <a:rPr dirty="0" sz="2400" lang="en-US" smtClean="0"/>
              <a:t> section with profile info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b="1" dirty="0" sz="2400" lang="en-US" smtClean="0"/>
              <a:t>Projects showcase</a:t>
            </a:r>
            <a:r>
              <a:rPr dirty="0" sz="2400" lang="en-US" smtClean="0"/>
              <a:t> with Demo &amp; </a:t>
            </a:r>
            <a:r>
              <a:rPr dirty="0" sz="2400" lang="en-US" err="1" smtClean="0"/>
              <a:t>GitHub</a:t>
            </a:r>
            <a:r>
              <a:rPr dirty="0" sz="2400" lang="en-US" smtClean="0"/>
              <a:t> links</a:t>
            </a:r>
          </a:p>
          <a:p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Contact form with validation</a:t>
            </a:r>
          </a:p>
          <a:p>
            <a:pPr>
              <a:buFont typeface="Arial" pitchFamily="34" charset="0"/>
              <a:buChar char="•"/>
            </a:pPr>
            <a:endParaRPr dirty="0" sz="2400" lang="en-US" smtClean="0"/>
          </a:p>
          <a:p>
            <a:pPr>
              <a:buFont typeface="Arial" pitchFamily="34" charset="0"/>
              <a:buChar char="•"/>
            </a:pPr>
            <a:r>
              <a:rPr dirty="0" sz="2400" lang="en-US" smtClean="0"/>
              <a:t>Footer with copyright details</a:t>
            </a:r>
            <a:endParaRPr dirty="0" sz="2400" lang="en-US"/>
          </a:p>
        </p:txBody>
      </p:sp>
      <p:pic>
        <p:nvPicPr>
          <p:cNvPr id="2097169" name="Picture 3" descr="We Are Timeless_ A Woman's Voice Carries on After…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01000" y="1219200"/>
            <a:ext cx="3200400" cy="479842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algn="tl" blurRad="152400" dir="900000" dist="12000" kx="110000" ky="200000" rotWithShape="0" sy="9800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dir="t" rig="threeP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600199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Objectives of the Project</a:t>
            </a:r>
            <a:b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</a:b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3" name="Rectangle 1"/>
          <p:cNvSpPr>
            <a:spLocks noChangeArrowheads="1"/>
          </p:cNvSpPr>
          <p:nvPr/>
        </p:nvSpPr>
        <p:spPr bwMode="auto">
          <a:xfrm>
            <a:off x="1219200" y="1896358"/>
            <a:ext cx="7976066" cy="2847340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Showcase academic and personal projects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Improve visibility for job opportunities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 confidence in front-end development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4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4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Create a professional and interactive online portfolio</a:t>
            </a:r>
          </a:p>
        </p:txBody>
      </p:sp>
      <p:pic>
        <p:nvPicPr>
          <p:cNvPr id="2097170" name="Picture 3" descr="4 Steps for Good Enterprise Gamification Design_Marketing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77200" y="1219200"/>
            <a:ext cx="3931920" cy="294894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600199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Career Impact</a:t>
            </a:r>
            <a:b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</a:b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5" name="Rectangle 1"/>
          <p:cNvSpPr>
            <a:spLocks noChangeArrowheads="1"/>
          </p:cNvSpPr>
          <p:nvPr/>
        </p:nvSpPr>
        <p:spPr bwMode="auto">
          <a:xfrm>
            <a:off x="1219200" y="1655515"/>
            <a:ext cx="8001000" cy="24409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Increases chances of getting internships and jobs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Acts as a </a:t>
            </a: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living resume</a:t>
            </a: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Helps in freelancing and client projects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Builds a </a:t>
            </a: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professional digital identity</a:t>
            </a: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2097171" name="Picture 3" descr="باصرار توصل لهدفك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772400" y="2362200"/>
            <a:ext cx="4023360" cy="4023360"/>
          </a:xfrm>
          <a:prstGeom prst="rect"/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algn="tl" blurRad="36195" dir="11400000" dist="12700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Development Methodology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7" name="Rectangle 1"/>
          <p:cNvSpPr>
            <a:spLocks noChangeArrowheads="1"/>
          </p:cNvSpPr>
          <p:nvPr/>
        </p:nvSpPr>
        <p:spPr bwMode="auto">
          <a:xfrm>
            <a:off x="1676400" y="1176983"/>
            <a:ext cx="5573962" cy="47904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Designing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Create UI/UX structure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Coding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Develop using HTML, CSS, JavaScript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Planning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Decide sections and layout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Testing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Check responsiveness and features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Deployment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Publish on </a:t>
            </a:r>
            <a:r>
              <a:rPr baseline="0" b="0" cap="none" dirty="0" sz="28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CodePen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/ </a:t>
            </a:r>
            <a:r>
              <a:rPr baseline="0" b="0" cap="none" dirty="0" sz="28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Pages</a:t>
            </a:r>
          </a:p>
        </p:txBody>
      </p:sp>
      <p:pic>
        <p:nvPicPr>
          <p:cNvPr id="2097172" name="Picture 3" descr="e87359a3-def2-401e-b275-0b20a74f1be0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162800" y="3657600"/>
            <a:ext cx="4846320" cy="3019278"/>
          </a:xfrm>
          <a:prstGeom prst="rect"/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algn="tl" blurRad="36195" dir="11400000" dist="12700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dir="t" rig="sof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Scope of the Project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79" name="Rectangle 2"/>
          <p:cNvSpPr/>
          <p:nvPr/>
        </p:nvSpPr>
        <p:spPr>
          <a:xfrm>
            <a:off x="2209800" y="1905000"/>
            <a:ext cx="6096000" cy="38252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In Scope:</a:t>
            </a:r>
            <a:r>
              <a:rPr dirty="0" sz="3200" lang="en-US" smtClean="0"/>
              <a:t> Website design, responsiveness, project showcase, contact form</a:t>
            </a:r>
          </a:p>
          <a:p>
            <a:pPr>
              <a:buFont typeface="Arial" pitchFamily="34" charset="0"/>
              <a:buChar char="•"/>
            </a:pPr>
            <a:endParaRPr dirty="0" sz="3200" lang="en-US" smtClean="0"/>
          </a:p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Out of Scope:</a:t>
            </a:r>
            <a:r>
              <a:rPr dirty="0" sz="3200" lang="en-US" smtClean="0"/>
              <a:t> Backend integration, advanced database storage</a:t>
            </a:r>
            <a:endParaRPr dirty="0" sz="3200" lang="en-US"/>
          </a:p>
        </p:txBody>
      </p:sp>
      <p:pic>
        <p:nvPicPr>
          <p:cNvPr id="2097173" name="Picture 3" descr="Create Scope Documents in 5 Easy Steps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01000" y="1371600"/>
            <a:ext cx="3840480" cy="2549881"/>
          </a:xfrm>
          <a:prstGeom prst="ellipse"/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Innovative Features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81" name="Rectangle 1"/>
          <p:cNvSpPr>
            <a:spLocks noChangeArrowheads="1"/>
          </p:cNvSpPr>
          <p:nvPr/>
        </p:nvSpPr>
        <p:spPr bwMode="auto">
          <a:xfrm>
            <a:off x="1752600" y="1464102"/>
            <a:ext cx="7637780" cy="3380739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Interactive contact form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Responsive layout for all devices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 cards with live demo &amp; </a:t>
            </a:r>
            <a:r>
              <a:rPr baseline="0" b="0" cap="none" dirty="0" sz="28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8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Sticky navigation bar for smooth browsing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Software Architecture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83" name="Rectangle 2"/>
          <p:cNvSpPr/>
          <p:nvPr/>
        </p:nvSpPr>
        <p:spPr>
          <a:xfrm>
            <a:off x="2438400" y="1676400"/>
            <a:ext cx="6096000" cy="2440939"/>
          </a:xfrm>
          <a:prstGeom prst="rect"/>
        </p:spPr>
        <p:txBody>
          <a:bodyPr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 smtClean="0"/>
              <a:t>Frontend-based portfolio hosted on </a:t>
            </a:r>
            <a:r>
              <a:rPr dirty="0" sz="2800" lang="en-US" err="1" smtClean="0"/>
              <a:t>CodePen</a:t>
            </a:r>
            <a:r>
              <a:rPr dirty="0" sz="2800" lang="en-US" smtClean="0"/>
              <a:t>/</a:t>
            </a:r>
            <a:r>
              <a:rPr dirty="0" sz="2800" lang="en-US" err="1" smtClean="0"/>
              <a:t>GitHub</a:t>
            </a:r>
            <a:r>
              <a:rPr dirty="0" sz="2800" lang="en-US" smtClean="0"/>
              <a:t> Pages.</a:t>
            </a:r>
          </a:p>
          <a:p>
            <a:pPr>
              <a:buFont typeface="Arial" pitchFamily="34" charset="0"/>
              <a:buChar char="•"/>
            </a:pPr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dirty="0" sz="2800" lang="en-US" smtClean="0"/>
              <a:t>Interactive UI with JavaScript </a:t>
            </a:r>
            <a:r>
              <a:rPr dirty="0" sz="2800" lang="en-US" err="1" smtClean="0"/>
              <a:t>funct</a:t>
            </a:r>
            <a:endParaRPr dirty="0" sz="2800" lang="en-US"/>
          </a:p>
        </p:txBody>
      </p:sp>
      <p:pic>
        <p:nvPicPr>
          <p:cNvPr id="2097174" name="Picture 3" descr="JAVA SCRIPT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114800" y="3581400"/>
            <a:ext cx="3017520" cy="3017520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r>
              <a:rPr cap="all" dirty="0" lang="en-US" smtClean="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Future Enhancements</a:t>
            </a:r>
            <a:endParaRPr cap="all" dirty="0" lang="en-US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85" name="Rectangle 2"/>
          <p:cNvSpPr>
            <a:spLocks noChangeArrowheads="1"/>
          </p:cNvSpPr>
          <p:nvPr/>
        </p:nvSpPr>
        <p:spPr bwMode="auto">
          <a:xfrm>
            <a:off x="990600" y="1348890"/>
            <a:ext cx="8763000" cy="43205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AI-powered resume and project recommendations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Dark mode and customizable themes for better user experience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Adding blogging or article-writing feature inside the portfolio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Support for multimedia elements (videos, animations, 3D models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0" cap="none" dirty="0" sz="28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Integration of backend for storing user data and portfolio analytics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09600" y="5334000"/>
            <a:ext cx="1447800" cy="1524000"/>
          </a:xfrm>
          <a:prstGeom prst="rect"/>
        </p:spPr>
      </p:pic>
      <p:sp>
        <p:nvSpPr>
          <p:cNvPr id="1048689" name="object 7"/>
          <p:cNvSpPr txBox="1">
            <a:spLocks noGrp="1"/>
          </p:cNvSpPr>
          <p:nvPr>
            <p:ph type="title"/>
          </p:nvPr>
        </p:nvSpPr>
        <p:spPr>
          <a:xfrm>
            <a:off x="228600" y="381000"/>
            <a:ext cx="8480425" cy="715009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cap="all" dirty="0" sz="425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RESULTS AND SCREENSHOTS</a:t>
            </a:r>
            <a:endParaRPr cap="all" dirty="0" sz="425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9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TextBox 8"/>
          <p:cNvSpPr txBox="1"/>
          <p:nvPr/>
        </p:nvSpPr>
        <p:spPr>
          <a:xfrm>
            <a:off x="2743200" y="2354703"/>
            <a:ext cx="8534018" cy="10312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2" name="Rectangle 16"/>
          <p:cNvSpPr/>
          <p:nvPr/>
        </p:nvSpPr>
        <p:spPr>
          <a:xfrm>
            <a:off x="0" y="2133600"/>
            <a:ext cx="4724400" cy="4726939"/>
          </a:xfrm>
          <a:prstGeom prst="rect"/>
        </p:spPr>
        <p:txBody>
          <a:bodyPr wrap="square">
            <a:spAutoFit/>
          </a:bodyPr>
          <a:p>
            <a:r>
              <a:rPr dirty="0" sz="2400" lang="en-US" smtClean="0"/>
              <a:t>✅ Portfolio website successfully developed and deployed</a:t>
            </a:r>
            <a:br>
              <a:rPr dirty="0" sz="2400" lang="en-US" smtClean="0"/>
            </a:br>
            <a:r>
              <a:rPr dirty="0" sz="2400" lang="en-US" smtClean="0"/>
              <a:t>✅ Showcases </a:t>
            </a:r>
            <a:r>
              <a:rPr b="1" dirty="0" sz="2400" lang="en-US" smtClean="0"/>
              <a:t>Home, About, Projects, and Contact</a:t>
            </a:r>
            <a:r>
              <a:rPr dirty="0" sz="2400" lang="en-US" smtClean="0"/>
              <a:t> sections</a:t>
            </a:r>
            <a:br>
              <a:rPr dirty="0" sz="2400" lang="en-US" smtClean="0"/>
            </a:br>
            <a:r>
              <a:rPr dirty="0" sz="2400" lang="en-US" smtClean="0"/>
              <a:t>✅ Fully </a:t>
            </a:r>
            <a:r>
              <a:rPr b="1" dirty="0" sz="2400" lang="en-US" smtClean="0"/>
              <a:t>responsive design</a:t>
            </a:r>
            <a:r>
              <a:rPr dirty="0" sz="2400" lang="en-US" smtClean="0"/>
              <a:t> (works on mobile, tablet, desktop)</a:t>
            </a:r>
            <a:br>
              <a:rPr dirty="0" sz="2400" lang="en-US" smtClean="0"/>
            </a:br>
            <a:r>
              <a:rPr dirty="0" sz="2400" lang="en-US" smtClean="0"/>
              <a:t>✅ Enhances </a:t>
            </a:r>
            <a:r>
              <a:rPr b="1" dirty="0" sz="2400" lang="en-US" smtClean="0"/>
              <a:t>professional visibility</a:t>
            </a:r>
            <a:r>
              <a:rPr dirty="0" sz="2400" lang="en-US" smtClean="0"/>
              <a:t> for job and internship opportunities</a:t>
            </a:r>
          </a:p>
          <a:p>
            <a:endParaRPr dirty="0" lang="en-US"/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591896">
            <a:off x="4731793" y="1102564"/>
            <a:ext cx="5568329" cy="6279290"/>
          </a:xfrm>
          <a:prstGeom prst="rect"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813434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cap="all" dirty="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CONCLUSION</a:t>
            </a:r>
            <a:endParaRPr cap="all" dirty="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9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7" name="Rectangle 7"/>
          <p:cNvSpPr/>
          <p:nvPr/>
        </p:nvSpPr>
        <p:spPr>
          <a:xfrm>
            <a:off x="1981200" y="1219200"/>
            <a:ext cx="6096000" cy="66700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 smtClean="0"/>
              <a:t>This digital portfolio provides a modern and interactive platform to showcase skills, projects, and achievements.</a:t>
            </a:r>
          </a:p>
          <a:p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dirty="0" sz="2800" lang="en-US" smtClean="0"/>
              <a:t>It demonstrates practical knowledge of HTML, CSS, and JavaScript, along with responsive web design.</a:t>
            </a:r>
          </a:p>
          <a:p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dirty="0" sz="2800" lang="en-US" smtClean="0"/>
              <a:t>The portfolio improves professional visibility by acting as a living resume, accessible anytime and anywhere.</a:t>
            </a:r>
            <a:endParaRPr dirty="0"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7150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PROJECT</a:t>
            </a:r>
            <a:r>
              <a:rPr dirty="0" sz="4250" spc="-85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dirty="0" sz="4250" spc="25"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TITLE</a:t>
            </a:r>
            <a:endParaRPr dirty="0" sz="4250">
              <a:effectLst>
                <a:glow rad="1016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04862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Rectangle 22"/>
          <p:cNvSpPr/>
          <p:nvPr/>
        </p:nvSpPr>
        <p:spPr>
          <a:xfrm>
            <a:off x="856493" y="1676400"/>
            <a:ext cx="9278107" cy="16916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/>
            <a:r>
              <a:rPr b="1" cap="all" dirty="0" sz="32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INTERACTIVE Digital portfolio USING FRENT END </a:t>
            </a:r>
          </a:p>
          <a:p>
            <a:pPr algn="ctr"/>
            <a:r>
              <a:rPr b="1" cap="all" dirty="0" sz="32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DEVELOPMENT</a:t>
            </a:r>
            <a:endParaRPr b="1" cap="all" dirty="0" sz="3200" lang="en-US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  <a:reflection algn="bl" blurRad="12700" dir="5400000" dist="1000" endPos="45000" rotWithShape="0" stA="28000" sy="-100000"/>
              </a:effectLst>
            </a:endParaRPr>
          </a:p>
        </p:txBody>
      </p:sp>
      <p:pic>
        <p:nvPicPr>
          <p:cNvPr id="2097155" name="Picture 23" descr="Brown Beige Vintage Scrapbook Portfolio Cover A4 Document.jfif"/>
          <p:cNvPicPr>
            <a:picLocks noChangeAspect="1"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362200" y="2895600"/>
            <a:ext cx="6629400" cy="3657600"/>
          </a:xfrm>
          <a:prstGeom prst="ellipse"/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Rectangle 3"/>
          <p:cNvSpPr/>
          <p:nvPr/>
        </p:nvSpPr>
        <p:spPr>
          <a:xfrm>
            <a:off x="3657600" y="2133600"/>
            <a:ext cx="3630738" cy="3012440"/>
          </a:xfrm>
          <a:prstGeom prst="rect"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bIns="45720" lIns="91440" rIns="91440" tIns="45720" wrap="square">
            <a:spAutoFit/>
          </a:bodyPr>
          <a:p>
            <a:pPr algn="ctr"/>
            <a:r>
              <a:rPr b="1" cap="all" dirty="0" sz="880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THANK YOU</a:t>
            </a:r>
            <a:endParaRPr b="1" cap="all" dirty="0" sz="8800" lang="en-US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algn="bl" blurRad="12700" dir="5400000" dist="1000" endPos="45000" rotWithShape="0" stA="28000" sy="-10000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6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</a:t>
            </a:r>
            <a:r>
              <a:rPr dirty="0" spc="-5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</a:t>
            </a:r>
            <a:r>
              <a:rPr dirty="0" spc="-35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</a:t>
            </a:r>
            <a:r>
              <a:rPr dirty="0" spc="15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</a:t>
            </a:r>
            <a:r>
              <a:rPr dirty="0"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6200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chemeClr val="tx2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00100"/>
          </a:xfrm>
        </p:spPr>
        <p:txBody>
          <a:bodyPr/>
          <a:p>
            <a:r>
              <a:rPr cap="all" dirty="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Digital Portfolio</a:t>
            </a:r>
            <a:endParaRPr cap="all" dirty="0" lang="en-US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algn="bl" blurRad="12700" dir="5400000" dist="1000" endPos="45000" rotWithShape="0" stA="28000" sy="-100000"/>
              </a:effectLst>
            </a:endParaRPr>
          </a:p>
        </p:txBody>
      </p:sp>
      <p:sp>
        <p:nvSpPr>
          <p:cNvPr id="1048643" name="Rectangle 2"/>
          <p:cNvSpPr/>
          <p:nvPr/>
        </p:nvSpPr>
        <p:spPr>
          <a:xfrm>
            <a:off x="1905000" y="1447800"/>
            <a:ext cx="6096000" cy="4790439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dirty="0" sz="2800" lang="en-US" smtClean="0"/>
              <a:t>A </a:t>
            </a:r>
            <a:r>
              <a:rPr b="1" dirty="0" sz="2800" lang="en-US" smtClean="0"/>
              <a:t>digital portfolio</a:t>
            </a:r>
            <a:r>
              <a:rPr dirty="0" sz="2800" lang="en-US" smtClean="0"/>
              <a:t> is an online collection of a person’s work, skills, achievements, and projects.</a:t>
            </a:r>
          </a:p>
          <a:p>
            <a:pPr>
              <a:buFont typeface="Arial" pitchFamily="34" charset="0"/>
              <a:buChar char="•"/>
            </a:pPr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dirty="0" sz="2800" lang="en-US" smtClean="0"/>
              <a:t>It serves as a </a:t>
            </a:r>
            <a:r>
              <a:rPr b="1" dirty="0" sz="2800" lang="en-US" smtClean="0"/>
              <a:t>dynamic resume</a:t>
            </a:r>
            <a:r>
              <a:rPr dirty="0" sz="2800" lang="en-US" smtClean="0"/>
              <a:t> that allows students, job seekers, and professionals to </a:t>
            </a:r>
            <a:r>
              <a:rPr b="1" dirty="0" sz="2800" lang="en-US" smtClean="0"/>
              <a:t>showcase their talents interactively</a:t>
            </a:r>
            <a:r>
              <a:rPr dirty="0" sz="2800" lang="en-US" smtClean="0"/>
              <a:t> through websites, images, documents, videos, and links.</a:t>
            </a:r>
            <a:endParaRPr dirty="0" sz="2800" lang="en-US"/>
          </a:p>
        </p:txBody>
      </p:sp>
      <p:pic>
        <p:nvPicPr>
          <p:cNvPr id="2097159" name="Picture 3" descr="images ppt.jfif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8077200" y="2438400"/>
            <a:ext cx="3901440" cy="2057400"/>
          </a:xfrm>
          <a:prstGeom prst="rect"/>
          <a:ln w="88900" cap="sq" cmpd="thickThin">
            <a:solidFill>
              <a:srgbClr val="000000"/>
            </a:solidFill>
            <a:prstDash val="solid"/>
            <a:miter lim="800000"/>
          </a:ln>
          <a:effectLst>
            <a:glow rad="228600">
              <a:schemeClr val="accent5">
                <a:satMod val="175000"/>
                <a:alpha val="40000"/>
              </a:schemeClr>
            </a:glow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object 2"/>
          <p:cNvGrpSpPr/>
          <p:nvPr/>
        </p:nvGrpSpPr>
        <p:grpSpPr>
          <a:xfrm>
            <a:off x="8001000" y="3048000"/>
            <a:ext cx="2762250" cy="3257550"/>
            <a:chOff x="7991475" y="2933700"/>
            <a:chExt cx="2762250" cy="3257550"/>
          </a:xfrm>
          <a:effectLst>
            <a:glow rad="228600">
              <a:schemeClr val="accent5">
                <a:satMod val="175000"/>
                <a:alpha val="40000"/>
              </a:schemeClr>
            </a:glow>
          </a:effectLst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cap="all" dirty="0" sz="4250" lang="en-US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  <a:reflection algn="bl" blurRad="12700" dir="5400000" dist="1000" endPos="45000" rotWithShape="0" stA="28000" sy="-100000"/>
                </a:effectLst>
              </a:rPr>
              <a:t>PROBLEM STATEMENT</a:t>
            </a:r>
            <a:endParaRPr cap="all" dirty="0" sz="425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glow rad="228600">
                  <a:schemeClr val="accent5">
                    <a:satMod val="175000"/>
                    <a:alpha val="40000"/>
                  </a:schemeClr>
                </a:glow>
                <a:reflection algn="bl" blurRad="12700" dir="5400000" dist="1000" endPos="45000" rotWithShape="0" stA="28000" sy="-100000"/>
              </a:effectLst>
            </a:endParaRPr>
          </a:p>
        </p:txBody>
      </p:sp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9" name="Rectangle 10"/>
          <p:cNvSpPr/>
          <p:nvPr/>
        </p:nvSpPr>
        <p:spPr>
          <a:xfrm>
            <a:off x="1447800" y="1524001"/>
            <a:ext cx="6134053" cy="54254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 algn="ctr">
              <a:buFont typeface="Arial" pitchFamily="34" charset="0"/>
              <a:buChar char="•"/>
            </a:pPr>
            <a:r>
              <a:rPr dirty="0" sz="3200" lang="en-US" smtClean="0"/>
              <a:t>Traditional resumes are static and cannot fully showcase skills or projects.</a:t>
            </a:r>
          </a:p>
          <a:p>
            <a:pPr algn="ctr">
              <a:buFont typeface="Arial" pitchFamily="34" charset="0"/>
              <a:buChar char="•"/>
            </a:pPr>
            <a:r>
              <a:rPr dirty="0" sz="3200" lang="en-US" smtClean="0"/>
              <a:t>Students and professionals need a </a:t>
            </a:r>
            <a:r>
              <a:rPr b="1" dirty="0" sz="3200" lang="en-US" smtClean="0"/>
              <a:t>digital portfolio</a:t>
            </a:r>
            <a:r>
              <a:rPr dirty="0" sz="3200" lang="en-US" smtClean="0"/>
              <a:t> to present their work in a </a:t>
            </a:r>
            <a:r>
              <a:rPr b="1" dirty="0" sz="3200" lang="en-US" smtClean="0"/>
              <a:t>dynamic, interactive, and accessible way</a:t>
            </a:r>
            <a:r>
              <a:rPr dirty="0" sz="3200" lang="en-US" smtClean="0"/>
              <a:t> for employers and recruiters.</a:t>
            </a:r>
          </a:p>
          <a:p>
            <a:pPr algn="ctr"/>
            <a:endParaRPr b="1" cap="none" dirty="0" sz="3200" lang="en-US" spc="0">
              <a:ln w="900" cmpd="sng">
                <a:solidFill>
                  <a:schemeClr val="accent1">
                    <a:satMod val="190000"/>
                    <a:alpha val="55000"/>
                  </a:schemeClr>
                </a:solidFill>
                <a:prstDash val="solid"/>
              </a:ln>
              <a:solidFill>
                <a:schemeClr val="accent1">
                  <a:satMod val="200000"/>
                  <a:tint val="3000"/>
                </a:schemeClr>
              </a:solidFill>
              <a:effectLst>
                <a:innerShdw blurRad="101600" dir="5400000" dist="76200">
                  <a:schemeClr val="accent1">
                    <a:satMod val="190000"/>
                    <a:tint val="100000"/>
                    <a:alpha val="74000"/>
                  </a:schemeClr>
                </a:inn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09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cap="all" dirty="0" sz="425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PROJECT	OVERVIEW</a:t>
            </a:r>
          </a:p>
        </p:txBody>
      </p:sp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Rectangle 10"/>
          <p:cNvSpPr/>
          <p:nvPr/>
        </p:nvSpPr>
        <p:spPr>
          <a:xfrm>
            <a:off x="1752600" y="2209800"/>
            <a:ext cx="6781800" cy="4358639"/>
          </a:xfrm>
          <a:prstGeom prst="rect"/>
        </p:spPr>
        <p:txBody>
          <a:bodyPr wrap="square">
            <a:spAutoFit/>
          </a:bodyPr>
          <a:p>
            <a:pPr>
              <a:buFont typeface="Arial" pitchFamily="34" charset="0"/>
              <a:buChar char="•"/>
            </a:pPr>
            <a:r>
              <a:rPr dirty="0" sz="3200" lang="en-US" smtClean="0"/>
              <a:t>This project is a </a:t>
            </a:r>
            <a:r>
              <a:rPr b="1" dirty="0" sz="3200" lang="en-US" smtClean="0"/>
              <a:t>digital portfolio website</a:t>
            </a:r>
            <a:r>
              <a:rPr dirty="0" sz="3200" lang="en-US" smtClean="0"/>
              <a:t> built using </a:t>
            </a:r>
            <a:r>
              <a:rPr b="1" dirty="0" sz="3200" lang="en-US" smtClean="0"/>
              <a:t>HTML, CSS, and JavaScript</a:t>
            </a:r>
            <a:r>
              <a:rPr dirty="0" sz="3200" lang="en-US" smtClean="0"/>
              <a:t>.</a:t>
            </a:r>
          </a:p>
          <a:p>
            <a:pPr>
              <a:buFont typeface="Arial" pitchFamily="34" charset="0"/>
              <a:buChar char="•"/>
            </a:pPr>
            <a:r>
              <a:rPr dirty="0" sz="3200" lang="en-US" smtClean="0"/>
              <a:t>It includes sections like </a:t>
            </a:r>
            <a:r>
              <a:rPr b="1" dirty="0" sz="3200" lang="en-US" smtClean="0"/>
              <a:t>Home, About, Projects, and Contact</a:t>
            </a:r>
            <a:r>
              <a:rPr dirty="0" sz="3200" lang="en-US" smtClean="0"/>
              <a:t>, allowing users to easily explore skills, achievements, and project work.</a:t>
            </a:r>
            <a:endParaRPr dirty="0" sz="320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83310"/>
          </a:xfrm>
          <a:prstGeom prst="rect"/>
        </p:spPr>
        <p:txBody>
          <a:bodyPr bIns="0" lIns="0" rIns="0" rtlCol="0" tIns="16510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cap="all" dirty="0" sz="3200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WHO ARE THE END USERS?</a:t>
            </a: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Rectangle 11"/>
          <p:cNvSpPr/>
          <p:nvPr/>
        </p:nvSpPr>
        <p:spPr>
          <a:xfrm>
            <a:off x="1371600" y="2057400"/>
            <a:ext cx="6400800" cy="4892040"/>
          </a:xfrm>
          <a:prstGeom prst="rect"/>
          <a:noFill/>
        </p:spPr>
        <p:txBody>
          <a:bodyPr bIns="45720" lIns="91440" rIns="91440" tIns="45720" wrap="square">
            <a:spAutoFit/>
          </a:bodyPr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Students</a:t>
            </a:r>
            <a:r>
              <a:rPr dirty="0" sz="3200" lang="en-US" smtClean="0"/>
              <a:t> – to showcase academic and project work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Job Seekers</a:t>
            </a:r>
            <a:r>
              <a:rPr dirty="0" sz="3200" lang="en-US" smtClean="0"/>
              <a:t> – to highlight skills for recruiters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Employers/Recruiters</a:t>
            </a:r>
            <a:r>
              <a:rPr dirty="0" sz="3200" lang="en-US" smtClean="0"/>
              <a:t> – to evaluate candidates easily</a:t>
            </a:r>
          </a:p>
          <a:p>
            <a:pPr>
              <a:buFont typeface="Arial" pitchFamily="34" charset="0"/>
              <a:buChar char="•"/>
            </a:pPr>
            <a:r>
              <a:rPr b="1" dirty="0" sz="3200" lang="en-US" smtClean="0"/>
              <a:t>Freelancers</a:t>
            </a:r>
            <a:r>
              <a:rPr dirty="0" sz="3200" lang="en-US" smtClean="0"/>
              <a:t> – to present their work to clients</a:t>
            </a:r>
          </a:p>
          <a:p>
            <a:pPr algn="ctr"/>
            <a:endParaRPr b="1" cap="none" dirty="0" sz="3200" lang="en-US" spc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algn="tl" blurRad="50800" rotWithShape="0">
                  <a:srgbClr val="000000"/>
                </a:outerShdw>
              </a:effectLst>
            </a:endParaRPr>
          </a:p>
        </p:txBody>
      </p:sp>
      <p:pic>
        <p:nvPicPr>
          <p:cNvPr id="2097165" name="Picture 8" descr="Searching for jobs, recruitment or opportunity for candidate to finding right work and employer_.jfif"/>
          <p:cNvPicPr>
            <a:picLocks noChangeAspect="1"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7802880" y="1219200"/>
            <a:ext cx="4389120" cy="4389120"/>
          </a:xfrm>
          <a:prstGeom prst="ellipse"/>
          <a:ln w="63500" cap="rnd">
            <a:solidFill>
              <a:srgbClr val="333333"/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381000" dir="5400000" dist="292100" rotWithShape="0" sx="-80000" sy="-18000">
              <a:srgbClr val="000000">
                <a:alpha val="22000"/>
              </a:srgbClr>
            </a:outerShdw>
          </a:effectLst>
          <a:scene3d>
            <a:camera prst="orthographicFront"/>
            <a:lightRig dir="t" rig="contrasting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10235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cap="all" dirty="0" sz="360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</a:rPr>
              <a:t>TOOLS AND TECHNIQUES</a:t>
            </a:r>
            <a:endParaRPr cap="all" dirty="0" sz="360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</a:endParaRPr>
          </a:p>
        </p:txBody>
      </p:sp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dirty="0" spc="1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Rectangle 9"/>
          <p:cNvSpPr/>
          <p:nvPr/>
        </p:nvSpPr>
        <p:spPr>
          <a:xfrm>
            <a:off x="3276600" y="2057400"/>
            <a:ext cx="6096000" cy="2440940"/>
          </a:xfrm>
          <a:prstGeom prst="rect"/>
        </p:spPr>
        <p:txBody>
          <a:bodyPr>
            <a:spAutoFit/>
          </a:bodyPr>
          <a:p>
            <a:pPr>
              <a:buFont typeface="Arial" pitchFamily="34" charset="0"/>
              <a:buChar char="•"/>
            </a:pPr>
            <a:r>
              <a:rPr b="1" dirty="0" sz="2800" lang="en-US" smtClean="0"/>
              <a:t>Languages:</a:t>
            </a:r>
            <a:r>
              <a:rPr dirty="0" sz="2800" lang="en-US" smtClean="0"/>
              <a:t> HTML, CSS, JavaScript</a:t>
            </a:r>
          </a:p>
          <a:p>
            <a:pPr>
              <a:buFont typeface="Arial" pitchFamily="34" charset="0"/>
              <a:buChar char="•"/>
            </a:pPr>
            <a:r>
              <a:rPr b="1" dirty="0" sz="2800" lang="en-US" smtClean="0"/>
              <a:t>Editor:</a:t>
            </a:r>
            <a:r>
              <a:rPr dirty="0" sz="2800" lang="en-US" smtClean="0"/>
              <a:t> VS Code / </a:t>
            </a:r>
            <a:r>
              <a:rPr dirty="0" sz="2800" lang="en-US" err="1" smtClean="0"/>
              <a:t>CodePen</a:t>
            </a:r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b="1" dirty="0" sz="2800" lang="en-US" smtClean="0"/>
              <a:t>Version Control:</a:t>
            </a:r>
            <a:r>
              <a:rPr dirty="0" sz="2800" lang="en-US" smtClean="0"/>
              <a:t> </a:t>
            </a:r>
            <a:r>
              <a:rPr dirty="0" sz="2800" lang="en-US" err="1" smtClean="0"/>
              <a:t>Git</a:t>
            </a:r>
            <a:r>
              <a:rPr dirty="0" sz="2800" lang="en-US" smtClean="0"/>
              <a:t> &amp; </a:t>
            </a:r>
            <a:r>
              <a:rPr dirty="0" sz="2800" lang="en-US" err="1" smtClean="0"/>
              <a:t>GitHub</a:t>
            </a:r>
            <a:endParaRPr dirty="0" sz="2800" lang="en-US" smtClean="0"/>
          </a:p>
          <a:p>
            <a:pPr>
              <a:buFont typeface="Arial" pitchFamily="34" charset="0"/>
              <a:buChar char="•"/>
            </a:pPr>
            <a:r>
              <a:rPr b="1" dirty="0" sz="2800" lang="en-US" smtClean="0"/>
              <a:t>Design Concepts:</a:t>
            </a:r>
            <a:r>
              <a:rPr dirty="0" sz="2800" lang="en-US" smtClean="0"/>
              <a:t> Responsive Design, </a:t>
            </a:r>
            <a:r>
              <a:rPr dirty="0" sz="2800" lang="en-US" err="1" smtClean="0"/>
              <a:t>Flexbox</a:t>
            </a:r>
            <a:r>
              <a:rPr dirty="0" sz="2800" lang="en-US" smtClean="0"/>
              <a:t>, Grid Layout</a:t>
            </a:r>
            <a:endParaRPr dirty="0" sz="28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8"/>
          <p:cNvSpPr txBox="1"/>
          <p:nvPr/>
        </p:nvSpPr>
        <p:spPr>
          <a:xfrm>
            <a:off x="739775" y="291147"/>
            <a:ext cx="8794750" cy="673735"/>
          </a:xfrm>
          <a:prstGeom prst="rect"/>
        </p:spPr>
        <p:txBody>
          <a:bodyPr bIns="0" lIns="0" rIns="0" rtlCol="0" tIns="13335" vert="horz" wrap="square">
            <a:spAutoFit/>
            <a:scene3d>
              <a:camera prst="orthographicFront"/>
              <a:lightRig dir="t" rig="brightRoom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cap="all" dirty="0" sz="4000" lang="en-IN">
                <a:solidFill>
                  <a:schemeClr val="accent1"/>
                </a:solidFill>
                <a:effectLst>
                  <a:outerShdw algn="tl" blurRad="19685" dir="5400000" dist="12700" rotWithShape="0">
                    <a:schemeClr val="accent1">
                      <a:satMod val="130000"/>
                      <a:alpha val="60000"/>
                    </a:schemeClr>
                  </a:outerShdw>
                  <a:reflection algn="bl" blurRad="10000" dir="5400000" dist="500" endPos="48000" rotWithShape="0" stA="55000" sy="-100000"/>
                </a:effectLst>
                <a:latin typeface="Trebuchet MS"/>
                <a:cs typeface="Trebuchet MS"/>
              </a:rPr>
              <a:t>POTFOLIO DESIGN AND LAYOUT</a:t>
            </a:r>
            <a:endParaRPr b="1" cap="all" dirty="0" sz="4000">
              <a:solidFill>
                <a:schemeClr val="accent1"/>
              </a:solidFill>
              <a:effectLst>
                <a:outerShdw algn="tl" blurRad="19685" dir="5400000" dist="12700" rotWithShape="0">
                  <a:schemeClr val="accent1">
                    <a:satMod val="130000"/>
                    <a:alpha val="60000"/>
                  </a:schemeClr>
                </a:outerShdw>
                <a:reflection algn="bl" blurRad="10000" dir="5400000" dist="500" endPos="48000" rotWithShape="0" stA="55000" sy="-100000"/>
              </a:effectLst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Rectangle 3"/>
          <p:cNvSpPr>
            <a:spLocks noChangeArrowheads="1"/>
          </p:cNvSpPr>
          <p:nvPr/>
        </p:nvSpPr>
        <p:spPr bwMode="auto">
          <a:xfrm>
            <a:off x="685800" y="1759695"/>
            <a:ext cx="12019280" cy="4384038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About Section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Profile photo, bio, and career goals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or gallery with project details, live demo, and </a:t>
            </a:r>
            <a:r>
              <a:rPr baseline="0" b="0" cap="none" dirty="0" sz="2000" i="0" kumimoji="0" lang="en-US" normalizeH="0" err="1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Contact Section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Simple contact form with validation, plus social links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and credits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Layout Style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Clean, modern UI with responsive design (works on mobile, tablet, and desktop)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Header / Home Section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Attractive title, tagline, and sticky navigation bar</a:t>
            </a:r>
          </a:p>
          <a:p>
            <a:pPr algn="l" defTabSz="914400" eaLnBrk="1" fontAlgn="base" hangingPunct="1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baseline="0" b="0" cap="none" dirty="0" sz="2000" i="0" kumimoji="0" lang="en-US" normalizeH="0" strike="noStrike" u="none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baseline="0" b="1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Color Theme</a:t>
            </a:r>
            <a:r>
              <a:rPr baseline="0" b="0" cap="none" dirty="0" sz="2000" i="0" kumimoji="0" lang="en-US" normalizeH="0" strike="noStrike" u="none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Blue gradient with professional fonts for readability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2406ERN9CI</dc:creator>
  <dcterms:created xsi:type="dcterms:W3CDTF">2025-09-12T05:03:54Z</dcterms:created>
  <dcterms:modified xsi:type="dcterms:W3CDTF">2025-09-14T06:38:06Z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c63b5c96de074b4297bd5472a6ba4d86</vt:lpwstr>
  </property>
</Properties>
</file>