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79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  <p:embeddedFont>
      <p:font typeface="Roboto Black" panose="020B0604020202020204" charset="0"/>
      <p:bold r:id="rId14"/>
      <p:boldItalic r:id="rId15"/>
    </p:embeddedFont>
    <p:embeddedFont>
      <p:font typeface="Nanum Pen Script" panose="020B0604020202020204" charset="-127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73E504-4BE7-443A-8B36-EBAB138D7F65}">
  <a:tblStyle styleId="{4473E504-4BE7-443A-8B36-EBAB138D7F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59" autoAdjust="0"/>
  </p:normalViewPr>
  <p:slideViewPr>
    <p:cSldViewPr snapToGrid="0">
      <p:cViewPr varScale="1">
        <p:scale>
          <a:sx n="134" d="100"/>
          <a:sy n="134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d5cd505ac7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d5cd505ac7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d6d6f5cc62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d6d6f5cc62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buNone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Приложение за управление на кандидатстване за детска градина. </a:t>
            </a:r>
          </a:p>
          <a:p>
            <a:pPr marL="158750" indent="0" rtl="0" fontAlgn="base">
              <a:buNone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То позволява да бъдат сортирани и търсени кандидатури подадени от родители по определени критерии.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d071539e4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d071539e4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d5cd505ac7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d5cd505ac7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d6b077627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d6b077627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d6d60607cd_2_24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d6d60607cd_2_24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68000" y="1180450"/>
            <a:ext cx="52080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 sz="5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61650" y="3959000"/>
            <a:ext cx="42207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rgbClr val="F96F4E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038502" y="3428674"/>
            <a:ext cx="1410502" cy="1933145"/>
          </a:xfrm>
          <a:custGeom>
            <a:avLst/>
            <a:gdLst/>
            <a:ahLst/>
            <a:cxnLst/>
            <a:rect l="l" t="t" r="r" b="b"/>
            <a:pathLst>
              <a:path w="43893" h="60157" extrusionOk="0">
                <a:moveTo>
                  <a:pt x="20267" y="6721"/>
                </a:moveTo>
                <a:cubicBezTo>
                  <a:pt x="20324" y="6721"/>
                  <a:pt x="20391" y="6743"/>
                  <a:pt x="20487" y="6779"/>
                </a:cubicBezTo>
                <a:cubicBezTo>
                  <a:pt x="21308" y="7174"/>
                  <a:pt x="22129" y="7539"/>
                  <a:pt x="22858" y="8116"/>
                </a:cubicBezTo>
                <a:cubicBezTo>
                  <a:pt x="23466" y="8572"/>
                  <a:pt x="24074" y="8998"/>
                  <a:pt x="24652" y="9484"/>
                </a:cubicBezTo>
                <a:cubicBezTo>
                  <a:pt x="25807" y="10517"/>
                  <a:pt x="26718" y="11733"/>
                  <a:pt x="27235" y="13162"/>
                </a:cubicBezTo>
                <a:cubicBezTo>
                  <a:pt x="27600" y="14195"/>
                  <a:pt x="27600" y="15259"/>
                  <a:pt x="27144" y="16262"/>
                </a:cubicBezTo>
                <a:cubicBezTo>
                  <a:pt x="27053" y="16445"/>
                  <a:pt x="26962" y="16597"/>
                  <a:pt x="26901" y="16748"/>
                </a:cubicBezTo>
                <a:cubicBezTo>
                  <a:pt x="26415" y="17873"/>
                  <a:pt x="25472" y="18238"/>
                  <a:pt x="24348" y="18268"/>
                </a:cubicBezTo>
                <a:cubicBezTo>
                  <a:pt x="24312" y="18269"/>
                  <a:pt x="24277" y="18270"/>
                  <a:pt x="24242" y="18270"/>
                </a:cubicBezTo>
                <a:cubicBezTo>
                  <a:pt x="23166" y="18270"/>
                  <a:pt x="22285" y="17823"/>
                  <a:pt x="21490" y="17204"/>
                </a:cubicBezTo>
                <a:cubicBezTo>
                  <a:pt x="20275" y="16262"/>
                  <a:pt x="19454" y="15016"/>
                  <a:pt x="19150" y="13496"/>
                </a:cubicBezTo>
                <a:cubicBezTo>
                  <a:pt x="19028" y="12827"/>
                  <a:pt x="18876" y="12159"/>
                  <a:pt x="18907" y="11460"/>
                </a:cubicBezTo>
                <a:cubicBezTo>
                  <a:pt x="18968" y="10335"/>
                  <a:pt x="19089" y="9210"/>
                  <a:pt x="19515" y="8147"/>
                </a:cubicBezTo>
                <a:cubicBezTo>
                  <a:pt x="19576" y="7995"/>
                  <a:pt x="19636" y="7873"/>
                  <a:pt x="19636" y="7721"/>
                </a:cubicBezTo>
                <a:cubicBezTo>
                  <a:pt x="19667" y="7387"/>
                  <a:pt x="19849" y="7143"/>
                  <a:pt x="20031" y="6900"/>
                </a:cubicBezTo>
                <a:cubicBezTo>
                  <a:pt x="20123" y="6772"/>
                  <a:pt x="20182" y="6721"/>
                  <a:pt x="20267" y="6721"/>
                </a:cubicBezTo>
                <a:close/>
                <a:moveTo>
                  <a:pt x="12893" y="21209"/>
                </a:moveTo>
                <a:cubicBezTo>
                  <a:pt x="13173" y="21209"/>
                  <a:pt x="13467" y="21258"/>
                  <a:pt x="13740" y="21308"/>
                </a:cubicBezTo>
                <a:cubicBezTo>
                  <a:pt x="14378" y="21399"/>
                  <a:pt x="14986" y="21521"/>
                  <a:pt x="15594" y="21642"/>
                </a:cubicBezTo>
                <a:cubicBezTo>
                  <a:pt x="16870" y="21916"/>
                  <a:pt x="17934" y="22615"/>
                  <a:pt x="18876" y="23436"/>
                </a:cubicBezTo>
                <a:cubicBezTo>
                  <a:pt x="19332" y="23831"/>
                  <a:pt x="19697" y="24287"/>
                  <a:pt x="20031" y="24773"/>
                </a:cubicBezTo>
                <a:cubicBezTo>
                  <a:pt x="20487" y="25502"/>
                  <a:pt x="20761" y="26293"/>
                  <a:pt x="20731" y="27205"/>
                </a:cubicBezTo>
                <a:cubicBezTo>
                  <a:pt x="20700" y="28056"/>
                  <a:pt x="20275" y="28694"/>
                  <a:pt x="19454" y="28998"/>
                </a:cubicBezTo>
                <a:cubicBezTo>
                  <a:pt x="18894" y="29176"/>
                  <a:pt x="18335" y="29354"/>
                  <a:pt x="17740" y="29354"/>
                </a:cubicBezTo>
                <a:cubicBezTo>
                  <a:pt x="17624" y="29354"/>
                  <a:pt x="17506" y="29347"/>
                  <a:pt x="17387" y="29332"/>
                </a:cubicBezTo>
                <a:cubicBezTo>
                  <a:pt x="17321" y="29337"/>
                  <a:pt x="17256" y="29339"/>
                  <a:pt x="17192" y="29339"/>
                </a:cubicBezTo>
                <a:cubicBezTo>
                  <a:pt x="16388" y="29339"/>
                  <a:pt x="15656" y="29003"/>
                  <a:pt x="14925" y="28694"/>
                </a:cubicBezTo>
                <a:cubicBezTo>
                  <a:pt x="14226" y="28420"/>
                  <a:pt x="13557" y="27995"/>
                  <a:pt x="12980" y="27539"/>
                </a:cubicBezTo>
                <a:cubicBezTo>
                  <a:pt x="12037" y="26840"/>
                  <a:pt x="11156" y="26080"/>
                  <a:pt x="10366" y="25229"/>
                </a:cubicBezTo>
                <a:cubicBezTo>
                  <a:pt x="9606" y="24439"/>
                  <a:pt x="8967" y="23557"/>
                  <a:pt x="8329" y="22706"/>
                </a:cubicBezTo>
                <a:cubicBezTo>
                  <a:pt x="8238" y="22584"/>
                  <a:pt x="8208" y="22493"/>
                  <a:pt x="8147" y="22372"/>
                </a:cubicBezTo>
                <a:cubicBezTo>
                  <a:pt x="8116" y="22280"/>
                  <a:pt x="8116" y="22129"/>
                  <a:pt x="8238" y="22098"/>
                </a:cubicBezTo>
                <a:cubicBezTo>
                  <a:pt x="8937" y="21885"/>
                  <a:pt x="9606" y="21460"/>
                  <a:pt x="10366" y="21429"/>
                </a:cubicBezTo>
                <a:cubicBezTo>
                  <a:pt x="11156" y="21399"/>
                  <a:pt x="11916" y="21247"/>
                  <a:pt x="12706" y="21217"/>
                </a:cubicBezTo>
                <a:cubicBezTo>
                  <a:pt x="12767" y="21211"/>
                  <a:pt x="12830" y="21209"/>
                  <a:pt x="12893" y="21209"/>
                </a:cubicBezTo>
                <a:close/>
                <a:moveTo>
                  <a:pt x="21717" y="35862"/>
                </a:moveTo>
                <a:cubicBezTo>
                  <a:pt x="21773" y="35862"/>
                  <a:pt x="21829" y="35864"/>
                  <a:pt x="21886" y="35867"/>
                </a:cubicBezTo>
                <a:cubicBezTo>
                  <a:pt x="22463" y="35928"/>
                  <a:pt x="23041" y="35928"/>
                  <a:pt x="23618" y="36050"/>
                </a:cubicBezTo>
                <a:cubicBezTo>
                  <a:pt x="24500" y="36202"/>
                  <a:pt x="25290" y="36566"/>
                  <a:pt x="25989" y="37174"/>
                </a:cubicBezTo>
                <a:cubicBezTo>
                  <a:pt x="26688" y="37752"/>
                  <a:pt x="26931" y="38512"/>
                  <a:pt x="26779" y="39393"/>
                </a:cubicBezTo>
                <a:cubicBezTo>
                  <a:pt x="26658" y="40183"/>
                  <a:pt x="26263" y="40761"/>
                  <a:pt x="25655" y="41308"/>
                </a:cubicBezTo>
                <a:cubicBezTo>
                  <a:pt x="25077" y="41764"/>
                  <a:pt x="24439" y="42098"/>
                  <a:pt x="23801" y="42463"/>
                </a:cubicBezTo>
                <a:cubicBezTo>
                  <a:pt x="23405" y="42676"/>
                  <a:pt x="22949" y="42737"/>
                  <a:pt x="22524" y="42858"/>
                </a:cubicBezTo>
                <a:cubicBezTo>
                  <a:pt x="22159" y="42980"/>
                  <a:pt x="21764" y="43010"/>
                  <a:pt x="21430" y="43193"/>
                </a:cubicBezTo>
                <a:cubicBezTo>
                  <a:pt x="21338" y="43253"/>
                  <a:pt x="21247" y="43284"/>
                  <a:pt x="21126" y="43284"/>
                </a:cubicBezTo>
                <a:cubicBezTo>
                  <a:pt x="20518" y="43345"/>
                  <a:pt x="19879" y="43405"/>
                  <a:pt x="19241" y="43497"/>
                </a:cubicBezTo>
                <a:cubicBezTo>
                  <a:pt x="18603" y="43588"/>
                  <a:pt x="17965" y="43618"/>
                  <a:pt x="17600" y="43618"/>
                </a:cubicBezTo>
                <a:cubicBezTo>
                  <a:pt x="15320" y="43588"/>
                  <a:pt x="13375" y="43284"/>
                  <a:pt x="11490" y="42585"/>
                </a:cubicBezTo>
                <a:cubicBezTo>
                  <a:pt x="11004" y="42402"/>
                  <a:pt x="10518" y="42190"/>
                  <a:pt x="10062" y="41916"/>
                </a:cubicBezTo>
                <a:cubicBezTo>
                  <a:pt x="9849" y="41794"/>
                  <a:pt x="9788" y="41673"/>
                  <a:pt x="9940" y="41521"/>
                </a:cubicBezTo>
                <a:cubicBezTo>
                  <a:pt x="10274" y="41156"/>
                  <a:pt x="10518" y="40731"/>
                  <a:pt x="10974" y="40487"/>
                </a:cubicBezTo>
                <a:cubicBezTo>
                  <a:pt x="11126" y="40396"/>
                  <a:pt x="11217" y="40275"/>
                  <a:pt x="11369" y="40153"/>
                </a:cubicBezTo>
                <a:cubicBezTo>
                  <a:pt x="12037" y="39515"/>
                  <a:pt x="12706" y="38937"/>
                  <a:pt x="13496" y="38451"/>
                </a:cubicBezTo>
                <a:cubicBezTo>
                  <a:pt x="14074" y="38086"/>
                  <a:pt x="14621" y="37721"/>
                  <a:pt x="15229" y="37387"/>
                </a:cubicBezTo>
                <a:cubicBezTo>
                  <a:pt x="15533" y="37235"/>
                  <a:pt x="15837" y="37144"/>
                  <a:pt x="16141" y="37022"/>
                </a:cubicBezTo>
                <a:cubicBezTo>
                  <a:pt x="16323" y="36931"/>
                  <a:pt x="16536" y="36901"/>
                  <a:pt x="16718" y="36810"/>
                </a:cubicBezTo>
                <a:cubicBezTo>
                  <a:pt x="17904" y="36384"/>
                  <a:pt x="19089" y="36050"/>
                  <a:pt x="20366" y="35989"/>
                </a:cubicBezTo>
                <a:cubicBezTo>
                  <a:pt x="20826" y="35962"/>
                  <a:pt x="21262" y="35862"/>
                  <a:pt x="21717" y="35862"/>
                </a:cubicBezTo>
                <a:close/>
                <a:moveTo>
                  <a:pt x="29576" y="1"/>
                </a:moveTo>
                <a:cubicBezTo>
                  <a:pt x="29059" y="1"/>
                  <a:pt x="28542" y="61"/>
                  <a:pt x="27995" y="213"/>
                </a:cubicBezTo>
                <a:cubicBezTo>
                  <a:pt x="27509" y="335"/>
                  <a:pt x="26992" y="456"/>
                  <a:pt x="26475" y="578"/>
                </a:cubicBezTo>
                <a:cubicBezTo>
                  <a:pt x="25381" y="852"/>
                  <a:pt x="24439" y="1399"/>
                  <a:pt x="23466" y="1915"/>
                </a:cubicBezTo>
                <a:cubicBezTo>
                  <a:pt x="22767" y="2280"/>
                  <a:pt x="22159" y="2797"/>
                  <a:pt x="21490" y="3192"/>
                </a:cubicBezTo>
                <a:cubicBezTo>
                  <a:pt x="20974" y="3557"/>
                  <a:pt x="20487" y="3982"/>
                  <a:pt x="20092" y="4438"/>
                </a:cubicBezTo>
                <a:cubicBezTo>
                  <a:pt x="19928" y="4624"/>
                  <a:pt x="19791" y="4697"/>
                  <a:pt x="19625" y="4697"/>
                </a:cubicBezTo>
                <a:cubicBezTo>
                  <a:pt x="19546" y="4697"/>
                  <a:pt x="19461" y="4681"/>
                  <a:pt x="19363" y="4651"/>
                </a:cubicBezTo>
                <a:cubicBezTo>
                  <a:pt x="18451" y="4347"/>
                  <a:pt x="17539" y="4043"/>
                  <a:pt x="16597" y="3891"/>
                </a:cubicBezTo>
                <a:cubicBezTo>
                  <a:pt x="16034" y="3830"/>
                  <a:pt x="15480" y="3792"/>
                  <a:pt x="14929" y="3792"/>
                </a:cubicBezTo>
                <a:cubicBezTo>
                  <a:pt x="14378" y="3792"/>
                  <a:pt x="13831" y="3830"/>
                  <a:pt x="13284" y="3922"/>
                </a:cubicBezTo>
                <a:cubicBezTo>
                  <a:pt x="12858" y="4013"/>
                  <a:pt x="12463" y="4165"/>
                  <a:pt x="12037" y="4226"/>
                </a:cubicBezTo>
                <a:cubicBezTo>
                  <a:pt x="11186" y="4377"/>
                  <a:pt x="10426" y="4773"/>
                  <a:pt x="9636" y="5137"/>
                </a:cubicBezTo>
                <a:cubicBezTo>
                  <a:pt x="8967" y="5411"/>
                  <a:pt x="8451" y="5897"/>
                  <a:pt x="7904" y="6353"/>
                </a:cubicBezTo>
                <a:cubicBezTo>
                  <a:pt x="7174" y="6931"/>
                  <a:pt x="6475" y="7539"/>
                  <a:pt x="5958" y="8329"/>
                </a:cubicBezTo>
                <a:cubicBezTo>
                  <a:pt x="5806" y="8572"/>
                  <a:pt x="5685" y="8815"/>
                  <a:pt x="5533" y="9028"/>
                </a:cubicBezTo>
                <a:cubicBezTo>
                  <a:pt x="4894" y="9909"/>
                  <a:pt x="4590" y="10882"/>
                  <a:pt x="4347" y="11885"/>
                </a:cubicBezTo>
                <a:cubicBezTo>
                  <a:pt x="4074" y="13223"/>
                  <a:pt x="3952" y="14590"/>
                  <a:pt x="4134" y="15958"/>
                </a:cubicBezTo>
                <a:cubicBezTo>
                  <a:pt x="4378" y="17782"/>
                  <a:pt x="4803" y="19545"/>
                  <a:pt x="5654" y="21186"/>
                </a:cubicBezTo>
                <a:cubicBezTo>
                  <a:pt x="5715" y="21277"/>
                  <a:pt x="5776" y="21399"/>
                  <a:pt x="5806" y="21521"/>
                </a:cubicBezTo>
                <a:cubicBezTo>
                  <a:pt x="5897" y="21733"/>
                  <a:pt x="5867" y="21855"/>
                  <a:pt x="5654" y="21977"/>
                </a:cubicBezTo>
                <a:cubicBezTo>
                  <a:pt x="5046" y="22280"/>
                  <a:pt x="4590" y="22797"/>
                  <a:pt x="4134" y="23284"/>
                </a:cubicBezTo>
                <a:cubicBezTo>
                  <a:pt x="3466" y="23983"/>
                  <a:pt x="2919" y="24803"/>
                  <a:pt x="2493" y="25715"/>
                </a:cubicBezTo>
                <a:cubicBezTo>
                  <a:pt x="2189" y="26414"/>
                  <a:pt x="2007" y="27144"/>
                  <a:pt x="1855" y="27873"/>
                </a:cubicBezTo>
                <a:cubicBezTo>
                  <a:pt x="1490" y="29484"/>
                  <a:pt x="1551" y="31095"/>
                  <a:pt x="1824" y="32706"/>
                </a:cubicBezTo>
                <a:cubicBezTo>
                  <a:pt x="2098" y="34196"/>
                  <a:pt x="2584" y="35624"/>
                  <a:pt x="3283" y="36992"/>
                </a:cubicBezTo>
                <a:cubicBezTo>
                  <a:pt x="4195" y="38755"/>
                  <a:pt x="5411" y="40244"/>
                  <a:pt x="6840" y="41612"/>
                </a:cubicBezTo>
                <a:cubicBezTo>
                  <a:pt x="7052" y="41794"/>
                  <a:pt x="7478" y="41916"/>
                  <a:pt x="7448" y="42220"/>
                </a:cubicBezTo>
                <a:cubicBezTo>
                  <a:pt x="7387" y="42524"/>
                  <a:pt x="7113" y="42767"/>
                  <a:pt x="6931" y="43041"/>
                </a:cubicBezTo>
                <a:cubicBezTo>
                  <a:pt x="6901" y="43071"/>
                  <a:pt x="6870" y="43101"/>
                  <a:pt x="6840" y="43162"/>
                </a:cubicBezTo>
                <a:cubicBezTo>
                  <a:pt x="6536" y="43557"/>
                  <a:pt x="6262" y="43983"/>
                  <a:pt x="5928" y="44348"/>
                </a:cubicBezTo>
                <a:cubicBezTo>
                  <a:pt x="5624" y="44652"/>
                  <a:pt x="5533" y="45047"/>
                  <a:pt x="5290" y="45381"/>
                </a:cubicBezTo>
                <a:cubicBezTo>
                  <a:pt x="4590" y="46293"/>
                  <a:pt x="4043" y="47326"/>
                  <a:pt x="3496" y="48360"/>
                </a:cubicBezTo>
                <a:cubicBezTo>
                  <a:pt x="2979" y="49363"/>
                  <a:pt x="2493" y="50336"/>
                  <a:pt x="2037" y="51369"/>
                </a:cubicBezTo>
                <a:cubicBezTo>
                  <a:pt x="1277" y="53102"/>
                  <a:pt x="700" y="54895"/>
                  <a:pt x="244" y="56749"/>
                </a:cubicBezTo>
                <a:cubicBezTo>
                  <a:pt x="1" y="57691"/>
                  <a:pt x="1" y="58664"/>
                  <a:pt x="61" y="59606"/>
                </a:cubicBezTo>
                <a:cubicBezTo>
                  <a:pt x="92" y="59789"/>
                  <a:pt x="122" y="59971"/>
                  <a:pt x="274" y="60093"/>
                </a:cubicBezTo>
                <a:cubicBezTo>
                  <a:pt x="331" y="60130"/>
                  <a:pt x="399" y="60156"/>
                  <a:pt x="457" y="60156"/>
                </a:cubicBezTo>
                <a:cubicBezTo>
                  <a:pt x="492" y="60156"/>
                  <a:pt x="525" y="60146"/>
                  <a:pt x="548" y="60123"/>
                </a:cubicBezTo>
                <a:cubicBezTo>
                  <a:pt x="761" y="59910"/>
                  <a:pt x="1034" y="59697"/>
                  <a:pt x="1095" y="59424"/>
                </a:cubicBezTo>
                <a:cubicBezTo>
                  <a:pt x="1217" y="58786"/>
                  <a:pt x="1490" y="58208"/>
                  <a:pt x="1612" y="57600"/>
                </a:cubicBezTo>
                <a:cubicBezTo>
                  <a:pt x="2068" y="55472"/>
                  <a:pt x="2675" y="53436"/>
                  <a:pt x="3618" y="51491"/>
                </a:cubicBezTo>
                <a:cubicBezTo>
                  <a:pt x="3861" y="51004"/>
                  <a:pt x="4043" y="50518"/>
                  <a:pt x="4286" y="50032"/>
                </a:cubicBezTo>
                <a:cubicBezTo>
                  <a:pt x="4621" y="49363"/>
                  <a:pt x="4925" y="48664"/>
                  <a:pt x="5290" y="48026"/>
                </a:cubicBezTo>
                <a:cubicBezTo>
                  <a:pt x="6049" y="46658"/>
                  <a:pt x="6931" y="45351"/>
                  <a:pt x="7843" y="44074"/>
                </a:cubicBezTo>
                <a:cubicBezTo>
                  <a:pt x="8056" y="43770"/>
                  <a:pt x="8268" y="43466"/>
                  <a:pt x="8542" y="43193"/>
                </a:cubicBezTo>
                <a:cubicBezTo>
                  <a:pt x="8645" y="43107"/>
                  <a:pt x="8728" y="43070"/>
                  <a:pt x="8814" y="43070"/>
                </a:cubicBezTo>
                <a:cubicBezTo>
                  <a:pt x="8881" y="43070"/>
                  <a:pt x="8949" y="43092"/>
                  <a:pt x="9028" y="43132"/>
                </a:cubicBezTo>
                <a:cubicBezTo>
                  <a:pt x="9758" y="43618"/>
                  <a:pt x="10548" y="43922"/>
                  <a:pt x="11369" y="44226"/>
                </a:cubicBezTo>
                <a:cubicBezTo>
                  <a:pt x="13284" y="44895"/>
                  <a:pt x="15290" y="45108"/>
                  <a:pt x="17053" y="45138"/>
                </a:cubicBezTo>
                <a:cubicBezTo>
                  <a:pt x="18694" y="45108"/>
                  <a:pt x="20031" y="45047"/>
                  <a:pt x="21369" y="44621"/>
                </a:cubicBezTo>
                <a:cubicBezTo>
                  <a:pt x="21436" y="44577"/>
                  <a:pt x="21502" y="44549"/>
                  <a:pt x="21569" y="44549"/>
                </a:cubicBezTo>
                <a:cubicBezTo>
                  <a:pt x="21594" y="44549"/>
                  <a:pt x="21618" y="44552"/>
                  <a:pt x="21642" y="44560"/>
                </a:cubicBezTo>
                <a:cubicBezTo>
                  <a:pt x="21678" y="44562"/>
                  <a:pt x="21713" y="44563"/>
                  <a:pt x="21747" y="44563"/>
                </a:cubicBezTo>
                <a:cubicBezTo>
                  <a:pt x="22248" y="44563"/>
                  <a:pt x="22675" y="44364"/>
                  <a:pt x="23101" y="44165"/>
                </a:cubicBezTo>
                <a:cubicBezTo>
                  <a:pt x="23345" y="44074"/>
                  <a:pt x="23557" y="43953"/>
                  <a:pt x="23801" y="43892"/>
                </a:cubicBezTo>
                <a:cubicBezTo>
                  <a:pt x="24895" y="43588"/>
                  <a:pt x="25746" y="42919"/>
                  <a:pt x="26597" y="42220"/>
                </a:cubicBezTo>
                <a:cubicBezTo>
                  <a:pt x="26810" y="42068"/>
                  <a:pt x="27022" y="41886"/>
                  <a:pt x="27205" y="41673"/>
                </a:cubicBezTo>
                <a:cubicBezTo>
                  <a:pt x="27539" y="41247"/>
                  <a:pt x="27782" y="40791"/>
                  <a:pt x="28026" y="40305"/>
                </a:cubicBezTo>
                <a:cubicBezTo>
                  <a:pt x="28421" y="39545"/>
                  <a:pt x="28421" y="38755"/>
                  <a:pt x="28238" y="37965"/>
                </a:cubicBezTo>
                <a:cubicBezTo>
                  <a:pt x="28026" y="36931"/>
                  <a:pt x="27387" y="36202"/>
                  <a:pt x="26567" y="35594"/>
                </a:cubicBezTo>
                <a:cubicBezTo>
                  <a:pt x="25533" y="34834"/>
                  <a:pt x="24348" y="34500"/>
                  <a:pt x="23101" y="34408"/>
                </a:cubicBezTo>
                <a:cubicBezTo>
                  <a:pt x="22627" y="34370"/>
                  <a:pt x="22152" y="34346"/>
                  <a:pt x="21678" y="34346"/>
                </a:cubicBezTo>
                <a:cubicBezTo>
                  <a:pt x="20666" y="34346"/>
                  <a:pt x="19658" y="34453"/>
                  <a:pt x="18664" y="34743"/>
                </a:cubicBezTo>
                <a:cubicBezTo>
                  <a:pt x="17691" y="35016"/>
                  <a:pt x="16749" y="35290"/>
                  <a:pt x="15806" y="35685"/>
                </a:cubicBezTo>
                <a:cubicBezTo>
                  <a:pt x="14530" y="36202"/>
                  <a:pt x="13436" y="37022"/>
                  <a:pt x="12281" y="37721"/>
                </a:cubicBezTo>
                <a:cubicBezTo>
                  <a:pt x="11885" y="38147"/>
                  <a:pt x="11369" y="38451"/>
                  <a:pt x="10913" y="38785"/>
                </a:cubicBezTo>
                <a:cubicBezTo>
                  <a:pt x="10305" y="39272"/>
                  <a:pt x="9758" y="39819"/>
                  <a:pt x="9180" y="40366"/>
                </a:cubicBezTo>
                <a:cubicBezTo>
                  <a:pt x="8857" y="40689"/>
                  <a:pt x="8690" y="40848"/>
                  <a:pt x="8521" y="40848"/>
                </a:cubicBezTo>
                <a:cubicBezTo>
                  <a:pt x="8355" y="40848"/>
                  <a:pt x="8188" y="40697"/>
                  <a:pt x="7873" y="40396"/>
                </a:cubicBezTo>
                <a:cubicBezTo>
                  <a:pt x="6110" y="38755"/>
                  <a:pt x="4773" y="36870"/>
                  <a:pt x="3922" y="34621"/>
                </a:cubicBezTo>
                <a:cubicBezTo>
                  <a:pt x="3405" y="33162"/>
                  <a:pt x="3131" y="31642"/>
                  <a:pt x="3131" y="30092"/>
                </a:cubicBezTo>
                <a:cubicBezTo>
                  <a:pt x="3101" y="29302"/>
                  <a:pt x="3253" y="28512"/>
                  <a:pt x="3405" y="27752"/>
                </a:cubicBezTo>
                <a:cubicBezTo>
                  <a:pt x="3739" y="26080"/>
                  <a:pt x="4590" y="24682"/>
                  <a:pt x="5776" y="23466"/>
                </a:cubicBezTo>
                <a:cubicBezTo>
                  <a:pt x="5928" y="23314"/>
                  <a:pt x="6141" y="23192"/>
                  <a:pt x="6353" y="23101"/>
                </a:cubicBezTo>
                <a:cubicBezTo>
                  <a:pt x="6404" y="23071"/>
                  <a:pt x="6455" y="23057"/>
                  <a:pt x="6503" y="23057"/>
                </a:cubicBezTo>
                <a:cubicBezTo>
                  <a:pt x="6600" y="23057"/>
                  <a:pt x="6688" y="23111"/>
                  <a:pt x="6749" y="23192"/>
                </a:cubicBezTo>
                <a:cubicBezTo>
                  <a:pt x="6901" y="23344"/>
                  <a:pt x="6992" y="23527"/>
                  <a:pt x="7113" y="23679"/>
                </a:cubicBezTo>
                <a:cubicBezTo>
                  <a:pt x="7812" y="24773"/>
                  <a:pt x="8663" y="25746"/>
                  <a:pt x="9545" y="26688"/>
                </a:cubicBezTo>
                <a:cubicBezTo>
                  <a:pt x="10700" y="27873"/>
                  <a:pt x="12007" y="28876"/>
                  <a:pt x="13436" y="29697"/>
                </a:cubicBezTo>
                <a:cubicBezTo>
                  <a:pt x="14636" y="30422"/>
                  <a:pt x="15904" y="30860"/>
                  <a:pt x="17252" y="30860"/>
                </a:cubicBezTo>
                <a:cubicBezTo>
                  <a:pt x="17713" y="30860"/>
                  <a:pt x="18183" y="30809"/>
                  <a:pt x="18664" y="30700"/>
                </a:cubicBezTo>
                <a:cubicBezTo>
                  <a:pt x="19120" y="30578"/>
                  <a:pt x="19636" y="30578"/>
                  <a:pt x="20031" y="30305"/>
                </a:cubicBezTo>
                <a:cubicBezTo>
                  <a:pt x="20761" y="29819"/>
                  <a:pt x="21460" y="29271"/>
                  <a:pt x="21886" y="28451"/>
                </a:cubicBezTo>
                <a:cubicBezTo>
                  <a:pt x="22098" y="28056"/>
                  <a:pt x="22250" y="27661"/>
                  <a:pt x="22250" y="27235"/>
                </a:cubicBezTo>
                <a:cubicBezTo>
                  <a:pt x="22342" y="25715"/>
                  <a:pt x="21794" y="24378"/>
                  <a:pt x="20883" y="23223"/>
                </a:cubicBezTo>
                <a:cubicBezTo>
                  <a:pt x="19667" y="21733"/>
                  <a:pt x="18086" y="20700"/>
                  <a:pt x="16171" y="20183"/>
                </a:cubicBezTo>
                <a:cubicBezTo>
                  <a:pt x="15141" y="19905"/>
                  <a:pt x="14111" y="19754"/>
                  <a:pt x="13034" y="19754"/>
                </a:cubicBezTo>
                <a:cubicBezTo>
                  <a:pt x="12935" y="19754"/>
                  <a:pt x="12836" y="19755"/>
                  <a:pt x="12736" y="19758"/>
                </a:cubicBezTo>
                <a:cubicBezTo>
                  <a:pt x="11034" y="19788"/>
                  <a:pt x="9363" y="20062"/>
                  <a:pt x="7812" y="20761"/>
                </a:cubicBezTo>
                <a:cubicBezTo>
                  <a:pt x="7721" y="20822"/>
                  <a:pt x="7630" y="20852"/>
                  <a:pt x="7539" y="20882"/>
                </a:cubicBezTo>
                <a:cubicBezTo>
                  <a:pt x="7475" y="20910"/>
                  <a:pt x="7419" y="20923"/>
                  <a:pt x="7370" y="20923"/>
                </a:cubicBezTo>
                <a:cubicBezTo>
                  <a:pt x="7256" y="20923"/>
                  <a:pt x="7177" y="20849"/>
                  <a:pt x="7113" y="20700"/>
                </a:cubicBezTo>
                <a:cubicBezTo>
                  <a:pt x="6688" y="19788"/>
                  <a:pt x="6262" y="18876"/>
                  <a:pt x="6049" y="17873"/>
                </a:cubicBezTo>
                <a:cubicBezTo>
                  <a:pt x="5715" y="16353"/>
                  <a:pt x="5442" y="14864"/>
                  <a:pt x="5654" y="13283"/>
                </a:cubicBezTo>
                <a:cubicBezTo>
                  <a:pt x="5806" y="12189"/>
                  <a:pt x="6080" y="11125"/>
                  <a:pt x="6566" y="10122"/>
                </a:cubicBezTo>
                <a:cubicBezTo>
                  <a:pt x="7022" y="9241"/>
                  <a:pt x="7569" y="8420"/>
                  <a:pt x="8268" y="7691"/>
                </a:cubicBezTo>
                <a:cubicBezTo>
                  <a:pt x="8572" y="7356"/>
                  <a:pt x="8967" y="7143"/>
                  <a:pt x="9332" y="6870"/>
                </a:cubicBezTo>
                <a:cubicBezTo>
                  <a:pt x="9970" y="6444"/>
                  <a:pt x="10548" y="5988"/>
                  <a:pt x="11338" y="5897"/>
                </a:cubicBezTo>
                <a:cubicBezTo>
                  <a:pt x="11399" y="5867"/>
                  <a:pt x="11429" y="5836"/>
                  <a:pt x="11490" y="5836"/>
                </a:cubicBezTo>
                <a:cubicBezTo>
                  <a:pt x="12098" y="5533"/>
                  <a:pt x="12797" y="5441"/>
                  <a:pt x="13466" y="5350"/>
                </a:cubicBezTo>
                <a:cubicBezTo>
                  <a:pt x="13862" y="5304"/>
                  <a:pt x="14256" y="5281"/>
                  <a:pt x="14648" y="5281"/>
                </a:cubicBezTo>
                <a:cubicBezTo>
                  <a:pt x="15791" y="5281"/>
                  <a:pt x="16916" y="5474"/>
                  <a:pt x="18025" y="5836"/>
                </a:cubicBezTo>
                <a:cubicBezTo>
                  <a:pt x="18816" y="6110"/>
                  <a:pt x="18664" y="6201"/>
                  <a:pt x="18481" y="6809"/>
                </a:cubicBezTo>
                <a:cubicBezTo>
                  <a:pt x="18481" y="6840"/>
                  <a:pt x="18451" y="6870"/>
                  <a:pt x="18451" y="6870"/>
                </a:cubicBezTo>
                <a:cubicBezTo>
                  <a:pt x="17965" y="7660"/>
                  <a:pt x="17843" y="8542"/>
                  <a:pt x="17630" y="9393"/>
                </a:cubicBezTo>
                <a:cubicBezTo>
                  <a:pt x="17509" y="9849"/>
                  <a:pt x="17448" y="10335"/>
                  <a:pt x="17417" y="10821"/>
                </a:cubicBezTo>
                <a:cubicBezTo>
                  <a:pt x="17387" y="11642"/>
                  <a:pt x="17417" y="12463"/>
                  <a:pt x="17539" y="13314"/>
                </a:cubicBezTo>
                <a:cubicBezTo>
                  <a:pt x="17843" y="15107"/>
                  <a:pt x="18572" y="16688"/>
                  <a:pt x="19940" y="17934"/>
                </a:cubicBezTo>
                <a:cubicBezTo>
                  <a:pt x="21035" y="18937"/>
                  <a:pt x="22281" y="19697"/>
                  <a:pt x="23831" y="19818"/>
                </a:cubicBezTo>
                <a:cubicBezTo>
                  <a:pt x="23940" y="19825"/>
                  <a:pt x="24051" y="19829"/>
                  <a:pt x="24163" y="19829"/>
                </a:cubicBezTo>
                <a:cubicBezTo>
                  <a:pt x="24548" y="19829"/>
                  <a:pt x="24943" y="19784"/>
                  <a:pt x="25320" y="19666"/>
                </a:cubicBezTo>
                <a:cubicBezTo>
                  <a:pt x="26597" y="19211"/>
                  <a:pt x="27630" y="18390"/>
                  <a:pt x="28299" y="17204"/>
                </a:cubicBezTo>
                <a:cubicBezTo>
                  <a:pt x="29241" y="15563"/>
                  <a:pt x="29211" y="13831"/>
                  <a:pt x="28512" y="12098"/>
                </a:cubicBezTo>
                <a:cubicBezTo>
                  <a:pt x="27995" y="10852"/>
                  <a:pt x="27174" y="9758"/>
                  <a:pt x="26232" y="8815"/>
                </a:cubicBezTo>
                <a:cubicBezTo>
                  <a:pt x="25138" y="7751"/>
                  <a:pt x="23922" y="6840"/>
                  <a:pt x="22585" y="6110"/>
                </a:cubicBezTo>
                <a:cubicBezTo>
                  <a:pt x="22190" y="5867"/>
                  <a:pt x="21794" y="5685"/>
                  <a:pt x="21369" y="5472"/>
                </a:cubicBezTo>
                <a:cubicBezTo>
                  <a:pt x="21217" y="5381"/>
                  <a:pt x="21186" y="5259"/>
                  <a:pt x="21338" y="5107"/>
                </a:cubicBezTo>
                <a:cubicBezTo>
                  <a:pt x="21825" y="4590"/>
                  <a:pt x="22342" y="4074"/>
                  <a:pt x="23010" y="3709"/>
                </a:cubicBezTo>
                <a:cubicBezTo>
                  <a:pt x="23679" y="3314"/>
                  <a:pt x="24348" y="2827"/>
                  <a:pt x="25108" y="2554"/>
                </a:cubicBezTo>
                <a:cubicBezTo>
                  <a:pt x="25594" y="2402"/>
                  <a:pt x="26050" y="2219"/>
                  <a:pt x="26506" y="1976"/>
                </a:cubicBezTo>
                <a:cubicBezTo>
                  <a:pt x="26506" y="1976"/>
                  <a:pt x="26536" y="1976"/>
                  <a:pt x="26567" y="1946"/>
                </a:cubicBezTo>
                <a:cubicBezTo>
                  <a:pt x="27326" y="1824"/>
                  <a:pt x="28056" y="1642"/>
                  <a:pt x="28785" y="1551"/>
                </a:cubicBezTo>
                <a:cubicBezTo>
                  <a:pt x="29272" y="1460"/>
                  <a:pt x="29758" y="1520"/>
                  <a:pt x="30244" y="1429"/>
                </a:cubicBezTo>
                <a:cubicBezTo>
                  <a:pt x="31247" y="1612"/>
                  <a:pt x="32311" y="1460"/>
                  <a:pt x="33314" y="1642"/>
                </a:cubicBezTo>
                <a:cubicBezTo>
                  <a:pt x="34013" y="1763"/>
                  <a:pt x="34682" y="1855"/>
                  <a:pt x="35320" y="2098"/>
                </a:cubicBezTo>
                <a:cubicBezTo>
                  <a:pt x="35746" y="2250"/>
                  <a:pt x="36172" y="2402"/>
                  <a:pt x="36567" y="2615"/>
                </a:cubicBezTo>
                <a:cubicBezTo>
                  <a:pt x="37539" y="3101"/>
                  <a:pt x="38512" y="3648"/>
                  <a:pt x="39333" y="4347"/>
                </a:cubicBezTo>
                <a:cubicBezTo>
                  <a:pt x="40518" y="5381"/>
                  <a:pt x="41491" y="6627"/>
                  <a:pt x="42251" y="8025"/>
                </a:cubicBezTo>
                <a:cubicBezTo>
                  <a:pt x="42342" y="8177"/>
                  <a:pt x="42463" y="8359"/>
                  <a:pt x="42585" y="8511"/>
                </a:cubicBezTo>
                <a:cubicBezTo>
                  <a:pt x="42813" y="8785"/>
                  <a:pt x="42980" y="8922"/>
                  <a:pt x="43144" y="8922"/>
                </a:cubicBezTo>
                <a:cubicBezTo>
                  <a:pt x="43307" y="8922"/>
                  <a:pt x="43467" y="8785"/>
                  <a:pt x="43679" y="8511"/>
                </a:cubicBezTo>
                <a:cubicBezTo>
                  <a:pt x="43862" y="8299"/>
                  <a:pt x="43892" y="8025"/>
                  <a:pt x="43831" y="7782"/>
                </a:cubicBezTo>
                <a:cubicBezTo>
                  <a:pt x="43770" y="7508"/>
                  <a:pt x="43679" y="7265"/>
                  <a:pt x="43497" y="7022"/>
                </a:cubicBezTo>
                <a:cubicBezTo>
                  <a:pt x="43132" y="6444"/>
                  <a:pt x="42767" y="5867"/>
                  <a:pt x="42372" y="5320"/>
                </a:cubicBezTo>
                <a:cubicBezTo>
                  <a:pt x="41643" y="4377"/>
                  <a:pt x="40853" y="3496"/>
                  <a:pt x="39880" y="2797"/>
                </a:cubicBezTo>
                <a:cubicBezTo>
                  <a:pt x="39333" y="2402"/>
                  <a:pt x="38786" y="2067"/>
                  <a:pt x="38208" y="1733"/>
                </a:cubicBezTo>
                <a:cubicBezTo>
                  <a:pt x="36384" y="639"/>
                  <a:pt x="34439" y="31"/>
                  <a:pt x="32311" y="1"/>
                </a:cubicBezTo>
                <a:close/>
              </a:path>
            </a:pathLst>
          </a:custGeom>
          <a:solidFill>
            <a:srgbClr val="2B49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127325" y="365363"/>
            <a:ext cx="395189" cy="560674"/>
          </a:xfrm>
          <a:custGeom>
            <a:avLst/>
            <a:gdLst/>
            <a:ahLst/>
            <a:cxnLst/>
            <a:rect l="l" t="t" r="r" b="b"/>
            <a:pathLst>
              <a:path w="11551" h="16388" extrusionOk="0">
                <a:moveTo>
                  <a:pt x="5782" y="0"/>
                </a:moveTo>
                <a:cubicBezTo>
                  <a:pt x="5761" y="0"/>
                  <a:pt x="5738" y="2"/>
                  <a:pt x="5715" y="6"/>
                </a:cubicBezTo>
                <a:cubicBezTo>
                  <a:pt x="5563" y="6"/>
                  <a:pt x="5441" y="67"/>
                  <a:pt x="5411" y="188"/>
                </a:cubicBezTo>
                <a:cubicBezTo>
                  <a:pt x="5350" y="492"/>
                  <a:pt x="5259" y="827"/>
                  <a:pt x="5228" y="1161"/>
                </a:cubicBezTo>
                <a:cubicBezTo>
                  <a:pt x="5107" y="2529"/>
                  <a:pt x="4985" y="3927"/>
                  <a:pt x="4863" y="5295"/>
                </a:cubicBezTo>
                <a:cubicBezTo>
                  <a:pt x="4863" y="5659"/>
                  <a:pt x="4833" y="6024"/>
                  <a:pt x="4803" y="6359"/>
                </a:cubicBezTo>
                <a:cubicBezTo>
                  <a:pt x="4803" y="6450"/>
                  <a:pt x="4772" y="6511"/>
                  <a:pt x="4711" y="6541"/>
                </a:cubicBezTo>
                <a:cubicBezTo>
                  <a:pt x="4695" y="6546"/>
                  <a:pt x="4679" y="6549"/>
                  <a:pt x="4664" y="6549"/>
                </a:cubicBezTo>
                <a:cubicBezTo>
                  <a:pt x="4598" y="6549"/>
                  <a:pt x="4548" y="6499"/>
                  <a:pt x="4499" y="6450"/>
                </a:cubicBezTo>
                <a:cubicBezTo>
                  <a:pt x="4438" y="6389"/>
                  <a:pt x="4377" y="6298"/>
                  <a:pt x="4286" y="6237"/>
                </a:cubicBezTo>
                <a:cubicBezTo>
                  <a:pt x="3708" y="5690"/>
                  <a:pt x="3131" y="5112"/>
                  <a:pt x="2553" y="4565"/>
                </a:cubicBezTo>
                <a:cubicBezTo>
                  <a:pt x="2371" y="4383"/>
                  <a:pt x="2158" y="4231"/>
                  <a:pt x="1945" y="4109"/>
                </a:cubicBezTo>
                <a:cubicBezTo>
                  <a:pt x="1831" y="4059"/>
                  <a:pt x="1717" y="4034"/>
                  <a:pt x="1605" y="4034"/>
                </a:cubicBezTo>
                <a:cubicBezTo>
                  <a:pt x="1449" y="4034"/>
                  <a:pt x="1297" y="4082"/>
                  <a:pt x="1155" y="4170"/>
                </a:cubicBezTo>
                <a:cubicBezTo>
                  <a:pt x="1003" y="4261"/>
                  <a:pt x="1064" y="4565"/>
                  <a:pt x="1277" y="4869"/>
                </a:cubicBezTo>
                <a:cubicBezTo>
                  <a:pt x="1307" y="4930"/>
                  <a:pt x="1338" y="4991"/>
                  <a:pt x="1398" y="5052"/>
                </a:cubicBezTo>
                <a:cubicBezTo>
                  <a:pt x="1763" y="5568"/>
                  <a:pt x="2158" y="6055"/>
                  <a:pt x="2523" y="6571"/>
                </a:cubicBezTo>
                <a:cubicBezTo>
                  <a:pt x="2614" y="6693"/>
                  <a:pt x="2766" y="6784"/>
                  <a:pt x="2736" y="6997"/>
                </a:cubicBezTo>
                <a:cubicBezTo>
                  <a:pt x="2371" y="7179"/>
                  <a:pt x="1976" y="7179"/>
                  <a:pt x="1581" y="7240"/>
                </a:cubicBezTo>
                <a:cubicBezTo>
                  <a:pt x="1155" y="7270"/>
                  <a:pt x="760" y="7422"/>
                  <a:pt x="334" y="7544"/>
                </a:cubicBezTo>
                <a:cubicBezTo>
                  <a:pt x="152" y="7605"/>
                  <a:pt x="0" y="7757"/>
                  <a:pt x="0" y="7970"/>
                </a:cubicBezTo>
                <a:cubicBezTo>
                  <a:pt x="0" y="8182"/>
                  <a:pt x="152" y="8365"/>
                  <a:pt x="365" y="8425"/>
                </a:cubicBezTo>
                <a:cubicBezTo>
                  <a:pt x="608" y="8486"/>
                  <a:pt x="882" y="8517"/>
                  <a:pt x="1125" y="8517"/>
                </a:cubicBezTo>
                <a:cubicBezTo>
                  <a:pt x="1945" y="8517"/>
                  <a:pt x="2766" y="8517"/>
                  <a:pt x="3587" y="8334"/>
                </a:cubicBezTo>
                <a:cubicBezTo>
                  <a:pt x="3648" y="8319"/>
                  <a:pt x="3708" y="8311"/>
                  <a:pt x="3769" y="8311"/>
                </a:cubicBezTo>
                <a:cubicBezTo>
                  <a:pt x="3830" y="8311"/>
                  <a:pt x="3891" y="8319"/>
                  <a:pt x="3952" y="8334"/>
                </a:cubicBezTo>
                <a:cubicBezTo>
                  <a:pt x="4256" y="8365"/>
                  <a:pt x="4347" y="8608"/>
                  <a:pt x="4195" y="8821"/>
                </a:cubicBezTo>
                <a:cubicBezTo>
                  <a:pt x="3921" y="9185"/>
                  <a:pt x="3648" y="9550"/>
                  <a:pt x="3344" y="9854"/>
                </a:cubicBezTo>
                <a:cubicBezTo>
                  <a:pt x="2675" y="10523"/>
                  <a:pt x="2219" y="11283"/>
                  <a:pt x="1733" y="12073"/>
                </a:cubicBezTo>
                <a:cubicBezTo>
                  <a:pt x="1641" y="12194"/>
                  <a:pt x="1550" y="12377"/>
                  <a:pt x="1550" y="12559"/>
                </a:cubicBezTo>
                <a:cubicBezTo>
                  <a:pt x="1525" y="12763"/>
                  <a:pt x="1670" y="12946"/>
                  <a:pt x="1861" y="12946"/>
                </a:cubicBezTo>
                <a:cubicBezTo>
                  <a:pt x="1898" y="12946"/>
                  <a:pt x="1936" y="12939"/>
                  <a:pt x="1976" y="12924"/>
                </a:cubicBezTo>
                <a:cubicBezTo>
                  <a:pt x="2249" y="12863"/>
                  <a:pt x="2523" y="12802"/>
                  <a:pt x="2705" y="12590"/>
                </a:cubicBezTo>
                <a:cubicBezTo>
                  <a:pt x="3222" y="12012"/>
                  <a:pt x="3830" y="11587"/>
                  <a:pt x="4286" y="10948"/>
                </a:cubicBezTo>
                <a:cubicBezTo>
                  <a:pt x="4347" y="10887"/>
                  <a:pt x="4407" y="10827"/>
                  <a:pt x="4468" y="10796"/>
                </a:cubicBezTo>
                <a:cubicBezTo>
                  <a:pt x="4499" y="10796"/>
                  <a:pt x="4559" y="10827"/>
                  <a:pt x="4590" y="10857"/>
                </a:cubicBezTo>
                <a:cubicBezTo>
                  <a:pt x="4620" y="10918"/>
                  <a:pt x="4651" y="11009"/>
                  <a:pt x="4651" y="11070"/>
                </a:cubicBezTo>
                <a:cubicBezTo>
                  <a:pt x="4681" y="12164"/>
                  <a:pt x="4711" y="13228"/>
                  <a:pt x="4742" y="14322"/>
                </a:cubicBezTo>
                <a:cubicBezTo>
                  <a:pt x="4742" y="14869"/>
                  <a:pt x="4772" y="15447"/>
                  <a:pt x="4681" y="15994"/>
                </a:cubicBezTo>
                <a:cubicBezTo>
                  <a:pt x="4636" y="16240"/>
                  <a:pt x="4806" y="16387"/>
                  <a:pt x="5007" y="16387"/>
                </a:cubicBezTo>
                <a:cubicBezTo>
                  <a:pt x="5080" y="16387"/>
                  <a:pt x="5156" y="16368"/>
                  <a:pt x="5228" y="16328"/>
                </a:cubicBezTo>
                <a:cubicBezTo>
                  <a:pt x="5502" y="16176"/>
                  <a:pt x="5715" y="16055"/>
                  <a:pt x="5715" y="15720"/>
                </a:cubicBezTo>
                <a:cubicBezTo>
                  <a:pt x="5715" y="15538"/>
                  <a:pt x="5775" y="15386"/>
                  <a:pt x="5775" y="15204"/>
                </a:cubicBezTo>
                <a:cubicBezTo>
                  <a:pt x="5836" y="14444"/>
                  <a:pt x="5897" y="13684"/>
                  <a:pt x="5927" y="12924"/>
                </a:cubicBezTo>
                <a:cubicBezTo>
                  <a:pt x="5988" y="12255"/>
                  <a:pt x="6049" y="11556"/>
                  <a:pt x="6079" y="10857"/>
                </a:cubicBezTo>
                <a:cubicBezTo>
                  <a:pt x="6292" y="10887"/>
                  <a:pt x="6353" y="10979"/>
                  <a:pt x="6414" y="11039"/>
                </a:cubicBezTo>
                <a:cubicBezTo>
                  <a:pt x="6718" y="11404"/>
                  <a:pt x="7022" y="11769"/>
                  <a:pt x="7356" y="12103"/>
                </a:cubicBezTo>
                <a:cubicBezTo>
                  <a:pt x="7632" y="12379"/>
                  <a:pt x="7777" y="12508"/>
                  <a:pt x="7950" y="12508"/>
                </a:cubicBezTo>
                <a:cubicBezTo>
                  <a:pt x="8102" y="12508"/>
                  <a:pt x="8274" y="12409"/>
                  <a:pt x="8572" y="12225"/>
                </a:cubicBezTo>
                <a:cubicBezTo>
                  <a:pt x="8784" y="12103"/>
                  <a:pt x="8845" y="11951"/>
                  <a:pt x="8754" y="11708"/>
                </a:cubicBezTo>
                <a:cubicBezTo>
                  <a:pt x="8693" y="11556"/>
                  <a:pt x="8632" y="11404"/>
                  <a:pt x="8511" y="11252"/>
                </a:cubicBezTo>
                <a:cubicBezTo>
                  <a:pt x="8146" y="10705"/>
                  <a:pt x="7751" y="10188"/>
                  <a:pt x="7325" y="9702"/>
                </a:cubicBezTo>
                <a:cubicBezTo>
                  <a:pt x="7052" y="9398"/>
                  <a:pt x="6809" y="9064"/>
                  <a:pt x="6566" y="8760"/>
                </a:cubicBezTo>
                <a:cubicBezTo>
                  <a:pt x="6474" y="8638"/>
                  <a:pt x="6414" y="8547"/>
                  <a:pt x="6474" y="8425"/>
                </a:cubicBezTo>
                <a:cubicBezTo>
                  <a:pt x="6555" y="8292"/>
                  <a:pt x="6658" y="8111"/>
                  <a:pt x="6807" y="8111"/>
                </a:cubicBezTo>
                <a:cubicBezTo>
                  <a:pt x="6827" y="8111"/>
                  <a:pt x="6848" y="8114"/>
                  <a:pt x="6870" y="8121"/>
                </a:cubicBezTo>
                <a:cubicBezTo>
                  <a:pt x="7053" y="8167"/>
                  <a:pt x="7234" y="8183"/>
                  <a:pt x="7413" y="8183"/>
                </a:cubicBezTo>
                <a:cubicBezTo>
                  <a:pt x="7781" y="8183"/>
                  <a:pt x="8145" y="8118"/>
                  <a:pt x="8518" y="8118"/>
                </a:cubicBezTo>
                <a:cubicBezTo>
                  <a:pt x="8566" y="8118"/>
                  <a:pt x="8615" y="8119"/>
                  <a:pt x="8663" y="8121"/>
                </a:cubicBezTo>
                <a:cubicBezTo>
                  <a:pt x="8718" y="8126"/>
                  <a:pt x="8773" y="8128"/>
                  <a:pt x="8827" y="8128"/>
                </a:cubicBezTo>
                <a:cubicBezTo>
                  <a:pt x="9160" y="8128"/>
                  <a:pt x="9474" y="8056"/>
                  <a:pt x="9788" y="8030"/>
                </a:cubicBezTo>
                <a:cubicBezTo>
                  <a:pt x="9848" y="8030"/>
                  <a:pt x="9909" y="8038"/>
                  <a:pt x="9962" y="8038"/>
                </a:cubicBezTo>
                <a:cubicBezTo>
                  <a:pt x="10015" y="8038"/>
                  <a:pt x="10061" y="8030"/>
                  <a:pt x="10091" y="8000"/>
                </a:cubicBezTo>
                <a:cubicBezTo>
                  <a:pt x="10395" y="7757"/>
                  <a:pt x="10730" y="7726"/>
                  <a:pt x="11064" y="7605"/>
                </a:cubicBezTo>
                <a:cubicBezTo>
                  <a:pt x="11368" y="7514"/>
                  <a:pt x="11550" y="7240"/>
                  <a:pt x="11550" y="6906"/>
                </a:cubicBezTo>
                <a:cubicBezTo>
                  <a:pt x="11550" y="6641"/>
                  <a:pt x="11389" y="6468"/>
                  <a:pt x="11127" y="6468"/>
                </a:cubicBezTo>
                <a:cubicBezTo>
                  <a:pt x="11088" y="6468"/>
                  <a:pt x="11047" y="6472"/>
                  <a:pt x="11003" y="6480"/>
                </a:cubicBezTo>
                <a:cubicBezTo>
                  <a:pt x="10307" y="6660"/>
                  <a:pt x="9578" y="6707"/>
                  <a:pt x="8852" y="6707"/>
                </a:cubicBezTo>
                <a:cubicBezTo>
                  <a:pt x="8596" y="6707"/>
                  <a:pt x="8339" y="6701"/>
                  <a:pt x="8085" y="6693"/>
                </a:cubicBezTo>
                <a:cubicBezTo>
                  <a:pt x="7903" y="6693"/>
                  <a:pt x="7842" y="6571"/>
                  <a:pt x="7933" y="6389"/>
                </a:cubicBezTo>
                <a:cubicBezTo>
                  <a:pt x="8237" y="5963"/>
                  <a:pt x="8541" y="5507"/>
                  <a:pt x="8815" y="5082"/>
                </a:cubicBezTo>
                <a:cubicBezTo>
                  <a:pt x="8997" y="4778"/>
                  <a:pt x="9149" y="4504"/>
                  <a:pt x="9149" y="4170"/>
                </a:cubicBezTo>
                <a:cubicBezTo>
                  <a:pt x="9149" y="3948"/>
                  <a:pt x="9022" y="3801"/>
                  <a:pt x="8837" y="3801"/>
                </a:cubicBezTo>
                <a:cubicBezTo>
                  <a:pt x="8820" y="3801"/>
                  <a:pt x="8803" y="3803"/>
                  <a:pt x="8784" y="3805"/>
                </a:cubicBezTo>
                <a:cubicBezTo>
                  <a:pt x="8511" y="3836"/>
                  <a:pt x="8298" y="3927"/>
                  <a:pt x="8146" y="4140"/>
                </a:cubicBezTo>
                <a:cubicBezTo>
                  <a:pt x="7660" y="4748"/>
                  <a:pt x="7173" y="5325"/>
                  <a:pt x="6687" y="5903"/>
                </a:cubicBezTo>
                <a:cubicBezTo>
                  <a:pt x="6613" y="6001"/>
                  <a:pt x="6539" y="6140"/>
                  <a:pt x="6384" y="6140"/>
                </a:cubicBezTo>
                <a:cubicBezTo>
                  <a:pt x="6348" y="6140"/>
                  <a:pt x="6307" y="6133"/>
                  <a:pt x="6262" y="6115"/>
                </a:cubicBezTo>
                <a:lnTo>
                  <a:pt x="6262" y="5811"/>
                </a:lnTo>
                <a:cubicBezTo>
                  <a:pt x="6262" y="4504"/>
                  <a:pt x="6262" y="3197"/>
                  <a:pt x="6262" y="1890"/>
                </a:cubicBezTo>
                <a:cubicBezTo>
                  <a:pt x="6262" y="1313"/>
                  <a:pt x="6170" y="766"/>
                  <a:pt x="6049" y="219"/>
                </a:cubicBezTo>
                <a:cubicBezTo>
                  <a:pt x="6022" y="86"/>
                  <a:pt x="5927" y="0"/>
                  <a:pt x="5782" y="0"/>
                </a:cubicBezTo>
                <a:close/>
              </a:path>
            </a:pathLst>
          </a:custGeom>
          <a:solidFill>
            <a:srgbClr val="2B49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990762" y="3746558"/>
            <a:ext cx="2324209" cy="1138094"/>
            <a:chOff x="5689400" y="4700475"/>
            <a:chExt cx="1062350" cy="520200"/>
          </a:xfrm>
        </p:grpSpPr>
        <p:sp>
          <p:nvSpPr>
            <p:cNvPr id="14" name="Google Shape;14;p2"/>
            <p:cNvSpPr/>
            <p:nvPr/>
          </p:nvSpPr>
          <p:spPr>
            <a:xfrm>
              <a:off x="5689400" y="5105025"/>
              <a:ext cx="1062300" cy="115650"/>
            </a:xfrm>
            <a:custGeom>
              <a:avLst/>
              <a:gdLst/>
              <a:ahLst/>
              <a:cxnLst/>
              <a:rect l="l" t="t" r="r" b="b"/>
              <a:pathLst>
                <a:path w="42492" h="4626" extrusionOk="0">
                  <a:moveTo>
                    <a:pt x="15358" y="0"/>
                  </a:moveTo>
                  <a:cubicBezTo>
                    <a:pt x="15059" y="0"/>
                    <a:pt x="14752" y="33"/>
                    <a:pt x="14438" y="100"/>
                  </a:cubicBezTo>
                  <a:cubicBezTo>
                    <a:pt x="12533" y="540"/>
                    <a:pt x="11117" y="3735"/>
                    <a:pt x="9308" y="3735"/>
                  </a:cubicBezTo>
                  <a:cubicBezTo>
                    <a:pt x="9058" y="3735"/>
                    <a:pt x="8801" y="3674"/>
                    <a:pt x="8534" y="3536"/>
                  </a:cubicBezTo>
                  <a:cubicBezTo>
                    <a:pt x="6999" y="2769"/>
                    <a:pt x="6332" y="734"/>
                    <a:pt x="4497" y="400"/>
                  </a:cubicBezTo>
                  <a:cubicBezTo>
                    <a:pt x="4305" y="361"/>
                    <a:pt x="4118" y="343"/>
                    <a:pt x="3936" y="343"/>
                  </a:cubicBezTo>
                  <a:cubicBezTo>
                    <a:pt x="2253" y="343"/>
                    <a:pt x="1000" y="1912"/>
                    <a:pt x="128" y="3236"/>
                  </a:cubicBezTo>
                  <a:cubicBezTo>
                    <a:pt x="1" y="3413"/>
                    <a:pt x="202" y="3649"/>
                    <a:pt x="393" y="3649"/>
                  </a:cubicBezTo>
                  <a:cubicBezTo>
                    <a:pt x="454" y="3649"/>
                    <a:pt x="513" y="3625"/>
                    <a:pt x="561" y="3569"/>
                  </a:cubicBezTo>
                  <a:cubicBezTo>
                    <a:pt x="1414" y="2481"/>
                    <a:pt x="2475" y="1159"/>
                    <a:pt x="3903" y="1159"/>
                  </a:cubicBezTo>
                  <a:cubicBezTo>
                    <a:pt x="4094" y="1159"/>
                    <a:pt x="4292" y="1183"/>
                    <a:pt x="4497" y="1234"/>
                  </a:cubicBezTo>
                  <a:cubicBezTo>
                    <a:pt x="5598" y="1501"/>
                    <a:pt x="6199" y="2402"/>
                    <a:pt x="6932" y="3202"/>
                  </a:cubicBezTo>
                  <a:cubicBezTo>
                    <a:pt x="7630" y="3900"/>
                    <a:pt x="8411" y="4626"/>
                    <a:pt x="9450" y="4626"/>
                  </a:cubicBezTo>
                  <a:cubicBezTo>
                    <a:pt x="9553" y="4626"/>
                    <a:pt x="9659" y="4619"/>
                    <a:pt x="9768" y="4603"/>
                  </a:cubicBezTo>
                  <a:cubicBezTo>
                    <a:pt x="11436" y="4370"/>
                    <a:pt x="12036" y="2569"/>
                    <a:pt x="13170" y="1601"/>
                  </a:cubicBezTo>
                  <a:cubicBezTo>
                    <a:pt x="13857" y="1049"/>
                    <a:pt x="14599" y="796"/>
                    <a:pt x="15327" y="796"/>
                  </a:cubicBezTo>
                  <a:cubicBezTo>
                    <a:pt x="16401" y="796"/>
                    <a:pt x="17445" y="1347"/>
                    <a:pt x="18241" y="2302"/>
                  </a:cubicBezTo>
                  <a:cubicBezTo>
                    <a:pt x="18774" y="2936"/>
                    <a:pt x="19108" y="3636"/>
                    <a:pt x="19908" y="4003"/>
                  </a:cubicBezTo>
                  <a:cubicBezTo>
                    <a:pt x="20274" y="4169"/>
                    <a:pt x="20644" y="4240"/>
                    <a:pt x="21011" y="4240"/>
                  </a:cubicBezTo>
                  <a:cubicBezTo>
                    <a:pt x="22120" y="4240"/>
                    <a:pt x="23210" y="3595"/>
                    <a:pt x="24111" y="2969"/>
                  </a:cubicBezTo>
                  <a:cubicBezTo>
                    <a:pt x="25163" y="2238"/>
                    <a:pt x="26183" y="1475"/>
                    <a:pt x="27311" y="1475"/>
                  </a:cubicBezTo>
                  <a:cubicBezTo>
                    <a:pt x="27829" y="1475"/>
                    <a:pt x="28371" y="1636"/>
                    <a:pt x="28948" y="2035"/>
                  </a:cubicBezTo>
                  <a:cubicBezTo>
                    <a:pt x="29649" y="2535"/>
                    <a:pt x="30182" y="3236"/>
                    <a:pt x="30916" y="3669"/>
                  </a:cubicBezTo>
                  <a:cubicBezTo>
                    <a:pt x="31416" y="3969"/>
                    <a:pt x="31891" y="4100"/>
                    <a:pt x="32354" y="4100"/>
                  </a:cubicBezTo>
                  <a:cubicBezTo>
                    <a:pt x="33129" y="4100"/>
                    <a:pt x="33867" y="3733"/>
                    <a:pt x="34619" y="3169"/>
                  </a:cubicBezTo>
                  <a:cubicBezTo>
                    <a:pt x="35586" y="2469"/>
                    <a:pt x="36387" y="1635"/>
                    <a:pt x="37688" y="1568"/>
                  </a:cubicBezTo>
                  <a:cubicBezTo>
                    <a:pt x="37743" y="1566"/>
                    <a:pt x="37798" y="1565"/>
                    <a:pt x="37853" y="1565"/>
                  </a:cubicBezTo>
                  <a:cubicBezTo>
                    <a:pt x="39492" y="1565"/>
                    <a:pt x="41011" y="2521"/>
                    <a:pt x="41624" y="4070"/>
                  </a:cubicBezTo>
                  <a:cubicBezTo>
                    <a:pt x="41703" y="4255"/>
                    <a:pt x="41867" y="4336"/>
                    <a:pt x="42025" y="4336"/>
                  </a:cubicBezTo>
                  <a:cubicBezTo>
                    <a:pt x="42265" y="4336"/>
                    <a:pt x="42492" y="4151"/>
                    <a:pt x="42391" y="3870"/>
                  </a:cubicBezTo>
                  <a:cubicBezTo>
                    <a:pt x="41724" y="2302"/>
                    <a:pt x="40456" y="1201"/>
                    <a:pt x="38789" y="901"/>
                  </a:cubicBezTo>
                  <a:cubicBezTo>
                    <a:pt x="38476" y="841"/>
                    <a:pt x="38187" y="814"/>
                    <a:pt x="37917" y="814"/>
                  </a:cubicBezTo>
                  <a:cubicBezTo>
                    <a:pt x="36222" y="814"/>
                    <a:pt x="35247" y="1891"/>
                    <a:pt x="33752" y="2869"/>
                  </a:cubicBezTo>
                  <a:cubicBezTo>
                    <a:pt x="33303" y="3160"/>
                    <a:pt x="32890" y="3281"/>
                    <a:pt x="32502" y="3281"/>
                  </a:cubicBezTo>
                  <a:cubicBezTo>
                    <a:pt x="30670" y="3281"/>
                    <a:pt x="29378" y="601"/>
                    <a:pt x="27314" y="601"/>
                  </a:cubicBezTo>
                  <a:cubicBezTo>
                    <a:pt x="27288" y="600"/>
                    <a:pt x="27262" y="600"/>
                    <a:pt x="27237" y="600"/>
                  </a:cubicBezTo>
                  <a:cubicBezTo>
                    <a:pt x="26102" y="600"/>
                    <a:pt x="25126" y="1314"/>
                    <a:pt x="24245" y="1902"/>
                  </a:cubicBezTo>
                  <a:cubicBezTo>
                    <a:pt x="23711" y="2268"/>
                    <a:pt x="23211" y="2702"/>
                    <a:pt x="22610" y="3002"/>
                  </a:cubicBezTo>
                  <a:cubicBezTo>
                    <a:pt x="22021" y="3283"/>
                    <a:pt x="21546" y="3406"/>
                    <a:pt x="21140" y="3406"/>
                  </a:cubicBezTo>
                  <a:cubicBezTo>
                    <a:pt x="20144" y="3406"/>
                    <a:pt x="19561" y="2663"/>
                    <a:pt x="18708" y="1668"/>
                  </a:cubicBezTo>
                  <a:cubicBezTo>
                    <a:pt x="17837" y="634"/>
                    <a:pt x="16678" y="0"/>
                    <a:pt x="15358" y="0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689400" y="4967025"/>
              <a:ext cx="1062300" cy="115250"/>
            </a:xfrm>
            <a:custGeom>
              <a:avLst/>
              <a:gdLst/>
              <a:ahLst/>
              <a:cxnLst/>
              <a:rect l="l" t="t" r="r" b="b"/>
              <a:pathLst>
                <a:path w="42492" h="4610" extrusionOk="0">
                  <a:moveTo>
                    <a:pt x="15413" y="0"/>
                  </a:moveTo>
                  <a:cubicBezTo>
                    <a:pt x="15097" y="0"/>
                    <a:pt x="14771" y="38"/>
                    <a:pt x="14438" y="116"/>
                  </a:cubicBezTo>
                  <a:cubicBezTo>
                    <a:pt x="12533" y="527"/>
                    <a:pt x="11117" y="3717"/>
                    <a:pt x="9309" y="3717"/>
                  </a:cubicBezTo>
                  <a:cubicBezTo>
                    <a:pt x="9059" y="3717"/>
                    <a:pt x="8801" y="3656"/>
                    <a:pt x="8534" y="3519"/>
                  </a:cubicBezTo>
                  <a:cubicBezTo>
                    <a:pt x="6999" y="2752"/>
                    <a:pt x="6332" y="717"/>
                    <a:pt x="4497" y="383"/>
                  </a:cubicBezTo>
                  <a:cubicBezTo>
                    <a:pt x="4308" y="345"/>
                    <a:pt x="4123" y="326"/>
                    <a:pt x="3944" y="326"/>
                  </a:cubicBezTo>
                  <a:cubicBezTo>
                    <a:pt x="2257" y="326"/>
                    <a:pt x="1002" y="1922"/>
                    <a:pt x="128" y="3219"/>
                  </a:cubicBezTo>
                  <a:cubicBezTo>
                    <a:pt x="1" y="3396"/>
                    <a:pt x="202" y="3631"/>
                    <a:pt x="393" y="3631"/>
                  </a:cubicBezTo>
                  <a:cubicBezTo>
                    <a:pt x="454" y="3631"/>
                    <a:pt x="513" y="3608"/>
                    <a:pt x="561" y="3552"/>
                  </a:cubicBezTo>
                  <a:cubicBezTo>
                    <a:pt x="1416" y="2491"/>
                    <a:pt x="2479" y="1143"/>
                    <a:pt x="3912" y="1143"/>
                  </a:cubicBezTo>
                  <a:cubicBezTo>
                    <a:pt x="4101" y="1143"/>
                    <a:pt x="4296" y="1167"/>
                    <a:pt x="4497" y="1217"/>
                  </a:cubicBezTo>
                  <a:cubicBezTo>
                    <a:pt x="5598" y="1484"/>
                    <a:pt x="6199" y="2385"/>
                    <a:pt x="6932" y="3185"/>
                  </a:cubicBezTo>
                  <a:cubicBezTo>
                    <a:pt x="7628" y="3911"/>
                    <a:pt x="8406" y="4609"/>
                    <a:pt x="9440" y="4609"/>
                  </a:cubicBezTo>
                  <a:cubicBezTo>
                    <a:pt x="9546" y="4609"/>
                    <a:pt x="9656" y="4602"/>
                    <a:pt x="9768" y="4586"/>
                  </a:cubicBezTo>
                  <a:cubicBezTo>
                    <a:pt x="11436" y="4353"/>
                    <a:pt x="12036" y="2551"/>
                    <a:pt x="13170" y="1617"/>
                  </a:cubicBezTo>
                  <a:cubicBezTo>
                    <a:pt x="13864" y="1046"/>
                    <a:pt x="14613" y="786"/>
                    <a:pt x="15347" y="786"/>
                  </a:cubicBezTo>
                  <a:cubicBezTo>
                    <a:pt x="16414" y="786"/>
                    <a:pt x="17450" y="1336"/>
                    <a:pt x="18241" y="2285"/>
                  </a:cubicBezTo>
                  <a:cubicBezTo>
                    <a:pt x="18774" y="2918"/>
                    <a:pt x="19108" y="3619"/>
                    <a:pt x="19908" y="3986"/>
                  </a:cubicBezTo>
                  <a:cubicBezTo>
                    <a:pt x="20274" y="4152"/>
                    <a:pt x="20644" y="4223"/>
                    <a:pt x="21011" y="4223"/>
                  </a:cubicBezTo>
                  <a:cubicBezTo>
                    <a:pt x="22120" y="4223"/>
                    <a:pt x="23210" y="3578"/>
                    <a:pt x="24111" y="2952"/>
                  </a:cubicBezTo>
                  <a:cubicBezTo>
                    <a:pt x="25163" y="2220"/>
                    <a:pt x="26183" y="1458"/>
                    <a:pt x="27311" y="1458"/>
                  </a:cubicBezTo>
                  <a:cubicBezTo>
                    <a:pt x="27829" y="1458"/>
                    <a:pt x="28371" y="1619"/>
                    <a:pt x="28948" y="2018"/>
                  </a:cubicBezTo>
                  <a:cubicBezTo>
                    <a:pt x="29649" y="2518"/>
                    <a:pt x="30182" y="3219"/>
                    <a:pt x="30916" y="3652"/>
                  </a:cubicBezTo>
                  <a:cubicBezTo>
                    <a:pt x="31419" y="3954"/>
                    <a:pt x="31898" y="4085"/>
                    <a:pt x="32364" y="4085"/>
                  </a:cubicBezTo>
                  <a:cubicBezTo>
                    <a:pt x="33135" y="4085"/>
                    <a:pt x="33870" y="3726"/>
                    <a:pt x="34619" y="3185"/>
                  </a:cubicBezTo>
                  <a:cubicBezTo>
                    <a:pt x="35586" y="2451"/>
                    <a:pt x="36387" y="1617"/>
                    <a:pt x="37688" y="1551"/>
                  </a:cubicBezTo>
                  <a:cubicBezTo>
                    <a:pt x="37741" y="1549"/>
                    <a:pt x="37795" y="1548"/>
                    <a:pt x="37848" y="1548"/>
                  </a:cubicBezTo>
                  <a:cubicBezTo>
                    <a:pt x="39489" y="1548"/>
                    <a:pt x="41010" y="2534"/>
                    <a:pt x="41624" y="4052"/>
                  </a:cubicBezTo>
                  <a:cubicBezTo>
                    <a:pt x="41703" y="4238"/>
                    <a:pt x="41867" y="4318"/>
                    <a:pt x="42025" y="4318"/>
                  </a:cubicBezTo>
                  <a:cubicBezTo>
                    <a:pt x="42265" y="4318"/>
                    <a:pt x="42492" y="4134"/>
                    <a:pt x="42391" y="3852"/>
                  </a:cubicBezTo>
                  <a:cubicBezTo>
                    <a:pt x="41724" y="2285"/>
                    <a:pt x="40456" y="1184"/>
                    <a:pt x="38789" y="884"/>
                  </a:cubicBezTo>
                  <a:cubicBezTo>
                    <a:pt x="38482" y="825"/>
                    <a:pt x="38198" y="798"/>
                    <a:pt x="37931" y="798"/>
                  </a:cubicBezTo>
                  <a:cubicBezTo>
                    <a:pt x="36228" y="798"/>
                    <a:pt x="35252" y="1900"/>
                    <a:pt x="33752" y="2852"/>
                  </a:cubicBezTo>
                  <a:cubicBezTo>
                    <a:pt x="33303" y="3143"/>
                    <a:pt x="32890" y="3263"/>
                    <a:pt x="32502" y="3263"/>
                  </a:cubicBezTo>
                  <a:cubicBezTo>
                    <a:pt x="30670" y="3263"/>
                    <a:pt x="29378" y="583"/>
                    <a:pt x="27314" y="583"/>
                  </a:cubicBezTo>
                  <a:cubicBezTo>
                    <a:pt x="26146" y="583"/>
                    <a:pt x="25145" y="1284"/>
                    <a:pt x="24245" y="1884"/>
                  </a:cubicBezTo>
                  <a:cubicBezTo>
                    <a:pt x="23711" y="2285"/>
                    <a:pt x="23211" y="2718"/>
                    <a:pt x="22610" y="2985"/>
                  </a:cubicBezTo>
                  <a:cubicBezTo>
                    <a:pt x="22019" y="3276"/>
                    <a:pt x="21543" y="3403"/>
                    <a:pt x="21136" y="3403"/>
                  </a:cubicBezTo>
                  <a:cubicBezTo>
                    <a:pt x="20143" y="3403"/>
                    <a:pt x="19559" y="2645"/>
                    <a:pt x="18708" y="1651"/>
                  </a:cubicBezTo>
                  <a:cubicBezTo>
                    <a:pt x="17849" y="631"/>
                    <a:pt x="16711" y="0"/>
                    <a:pt x="15413" y="0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89450" y="4838925"/>
              <a:ext cx="1062300" cy="115725"/>
            </a:xfrm>
            <a:custGeom>
              <a:avLst/>
              <a:gdLst/>
              <a:ahLst/>
              <a:cxnLst/>
              <a:rect l="l" t="t" r="r" b="b"/>
              <a:pathLst>
                <a:path w="42492" h="4629" extrusionOk="0">
                  <a:moveTo>
                    <a:pt x="15382" y="0"/>
                  </a:moveTo>
                  <a:cubicBezTo>
                    <a:pt x="15075" y="0"/>
                    <a:pt x="14759" y="34"/>
                    <a:pt x="14436" y="103"/>
                  </a:cubicBezTo>
                  <a:cubicBezTo>
                    <a:pt x="12526" y="544"/>
                    <a:pt x="11108" y="3728"/>
                    <a:pt x="9292" y="3728"/>
                  </a:cubicBezTo>
                  <a:cubicBezTo>
                    <a:pt x="9047" y="3728"/>
                    <a:pt x="8794" y="3670"/>
                    <a:pt x="8532" y="3539"/>
                  </a:cubicBezTo>
                  <a:cubicBezTo>
                    <a:pt x="6997" y="2739"/>
                    <a:pt x="6330" y="737"/>
                    <a:pt x="4495" y="370"/>
                  </a:cubicBezTo>
                  <a:cubicBezTo>
                    <a:pt x="4317" y="337"/>
                    <a:pt x="4143" y="321"/>
                    <a:pt x="3973" y="321"/>
                  </a:cubicBezTo>
                  <a:cubicBezTo>
                    <a:pt x="2271" y="321"/>
                    <a:pt x="1005" y="1901"/>
                    <a:pt x="126" y="3206"/>
                  </a:cubicBezTo>
                  <a:cubicBezTo>
                    <a:pt x="1" y="3405"/>
                    <a:pt x="193" y="3623"/>
                    <a:pt x="382" y="3623"/>
                  </a:cubicBezTo>
                  <a:cubicBezTo>
                    <a:pt x="445" y="3623"/>
                    <a:pt x="509" y="3598"/>
                    <a:pt x="559" y="3539"/>
                  </a:cubicBezTo>
                  <a:cubicBezTo>
                    <a:pt x="1420" y="2471"/>
                    <a:pt x="2491" y="1139"/>
                    <a:pt x="3938" y="1139"/>
                  </a:cubicBezTo>
                  <a:cubicBezTo>
                    <a:pt x="4118" y="1139"/>
                    <a:pt x="4304" y="1160"/>
                    <a:pt x="4495" y="1204"/>
                  </a:cubicBezTo>
                  <a:cubicBezTo>
                    <a:pt x="5596" y="1471"/>
                    <a:pt x="6197" y="2405"/>
                    <a:pt x="6930" y="3172"/>
                  </a:cubicBezTo>
                  <a:cubicBezTo>
                    <a:pt x="7628" y="3900"/>
                    <a:pt x="8409" y="4629"/>
                    <a:pt x="9449" y="4629"/>
                  </a:cubicBezTo>
                  <a:cubicBezTo>
                    <a:pt x="9552" y="4629"/>
                    <a:pt x="9657" y="4622"/>
                    <a:pt x="9766" y="4607"/>
                  </a:cubicBezTo>
                  <a:cubicBezTo>
                    <a:pt x="11434" y="4373"/>
                    <a:pt x="12034" y="2538"/>
                    <a:pt x="13168" y="1604"/>
                  </a:cubicBezTo>
                  <a:cubicBezTo>
                    <a:pt x="13855" y="1052"/>
                    <a:pt x="14597" y="799"/>
                    <a:pt x="15325" y="799"/>
                  </a:cubicBezTo>
                  <a:cubicBezTo>
                    <a:pt x="16399" y="799"/>
                    <a:pt x="17443" y="1350"/>
                    <a:pt x="18239" y="2305"/>
                  </a:cubicBezTo>
                  <a:cubicBezTo>
                    <a:pt x="18772" y="2939"/>
                    <a:pt x="19106" y="3606"/>
                    <a:pt x="19906" y="3973"/>
                  </a:cubicBezTo>
                  <a:cubicBezTo>
                    <a:pt x="20272" y="4139"/>
                    <a:pt x="20642" y="4210"/>
                    <a:pt x="21009" y="4210"/>
                  </a:cubicBezTo>
                  <a:cubicBezTo>
                    <a:pt x="22118" y="4210"/>
                    <a:pt x="23208" y="3565"/>
                    <a:pt x="24109" y="2939"/>
                  </a:cubicBezTo>
                  <a:cubicBezTo>
                    <a:pt x="25153" y="2212"/>
                    <a:pt x="26167" y="1455"/>
                    <a:pt x="27285" y="1455"/>
                  </a:cubicBezTo>
                  <a:cubicBezTo>
                    <a:pt x="27811" y="1455"/>
                    <a:pt x="28360" y="1622"/>
                    <a:pt x="28946" y="2038"/>
                  </a:cubicBezTo>
                  <a:cubicBezTo>
                    <a:pt x="29647" y="2505"/>
                    <a:pt x="30180" y="3239"/>
                    <a:pt x="30914" y="3673"/>
                  </a:cubicBezTo>
                  <a:cubicBezTo>
                    <a:pt x="31406" y="3967"/>
                    <a:pt x="31875" y="4095"/>
                    <a:pt x="32331" y="4095"/>
                  </a:cubicBezTo>
                  <a:cubicBezTo>
                    <a:pt x="33113" y="4095"/>
                    <a:pt x="33858" y="3720"/>
                    <a:pt x="34617" y="3172"/>
                  </a:cubicBezTo>
                  <a:cubicBezTo>
                    <a:pt x="35584" y="2438"/>
                    <a:pt x="36385" y="1604"/>
                    <a:pt x="37686" y="1571"/>
                  </a:cubicBezTo>
                  <a:cubicBezTo>
                    <a:pt x="37741" y="1569"/>
                    <a:pt x="37796" y="1568"/>
                    <a:pt x="37851" y="1568"/>
                  </a:cubicBezTo>
                  <a:cubicBezTo>
                    <a:pt x="39490" y="1568"/>
                    <a:pt x="41009" y="2524"/>
                    <a:pt x="41622" y="4073"/>
                  </a:cubicBezTo>
                  <a:cubicBezTo>
                    <a:pt x="41699" y="4240"/>
                    <a:pt x="41855" y="4313"/>
                    <a:pt x="42009" y="4313"/>
                  </a:cubicBezTo>
                  <a:cubicBezTo>
                    <a:pt x="42254" y="4313"/>
                    <a:pt x="42492" y="4127"/>
                    <a:pt x="42389" y="3839"/>
                  </a:cubicBezTo>
                  <a:cubicBezTo>
                    <a:pt x="41722" y="2305"/>
                    <a:pt x="40454" y="1204"/>
                    <a:pt x="38787" y="871"/>
                  </a:cubicBezTo>
                  <a:cubicBezTo>
                    <a:pt x="38480" y="812"/>
                    <a:pt x="38197" y="785"/>
                    <a:pt x="37931" y="785"/>
                  </a:cubicBezTo>
                  <a:cubicBezTo>
                    <a:pt x="36226" y="785"/>
                    <a:pt x="35250" y="1891"/>
                    <a:pt x="33750" y="2872"/>
                  </a:cubicBezTo>
                  <a:cubicBezTo>
                    <a:pt x="33305" y="3155"/>
                    <a:pt x="32897" y="3272"/>
                    <a:pt x="32512" y="3272"/>
                  </a:cubicBezTo>
                  <a:cubicBezTo>
                    <a:pt x="30674" y="3272"/>
                    <a:pt x="29381" y="598"/>
                    <a:pt x="27312" y="570"/>
                  </a:cubicBezTo>
                  <a:cubicBezTo>
                    <a:pt x="26144" y="570"/>
                    <a:pt x="25143" y="1271"/>
                    <a:pt x="24243" y="1905"/>
                  </a:cubicBezTo>
                  <a:cubicBezTo>
                    <a:pt x="23709" y="2272"/>
                    <a:pt x="23209" y="2705"/>
                    <a:pt x="22608" y="3005"/>
                  </a:cubicBezTo>
                  <a:cubicBezTo>
                    <a:pt x="22021" y="3285"/>
                    <a:pt x="21547" y="3408"/>
                    <a:pt x="21142" y="3408"/>
                  </a:cubicBezTo>
                  <a:cubicBezTo>
                    <a:pt x="20144" y="3408"/>
                    <a:pt x="19560" y="2658"/>
                    <a:pt x="18706" y="1638"/>
                  </a:cubicBezTo>
                  <a:cubicBezTo>
                    <a:pt x="17841" y="611"/>
                    <a:pt x="16692" y="0"/>
                    <a:pt x="15382" y="0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89500" y="4700475"/>
              <a:ext cx="1062225" cy="115750"/>
            </a:xfrm>
            <a:custGeom>
              <a:avLst/>
              <a:gdLst/>
              <a:ahLst/>
              <a:cxnLst/>
              <a:rect l="l" t="t" r="r" b="b"/>
              <a:pathLst>
                <a:path w="42489" h="4630" extrusionOk="0">
                  <a:moveTo>
                    <a:pt x="15377" y="1"/>
                  </a:moveTo>
                  <a:cubicBezTo>
                    <a:pt x="15071" y="1"/>
                    <a:pt x="14756" y="35"/>
                    <a:pt x="14434" y="104"/>
                  </a:cubicBezTo>
                  <a:cubicBezTo>
                    <a:pt x="12529" y="544"/>
                    <a:pt x="11113" y="3738"/>
                    <a:pt x="9304" y="3738"/>
                  </a:cubicBezTo>
                  <a:cubicBezTo>
                    <a:pt x="9054" y="3738"/>
                    <a:pt x="8797" y="3677"/>
                    <a:pt x="8530" y="3540"/>
                  </a:cubicBezTo>
                  <a:cubicBezTo>
                    <a:pt x="6995" y="2739"/>
                    <a:pt x="6328" y="738"/>
                    <a:pt x="4493" y="371"/>
                  </a:cubicBezTo>
                  <a:cubicBezTo>
                    <a:pt x="4315" y="338"/>
                    <a:pt x="4141" y="322"/>
                    <a:pt x="3971" y="322"/>
                  </a:cubicBezTo>
                  <a:cubicBezTo>
                    <a:pt x="2269" y="322"/>
                    <a:pt x="1003" y="1902"/>
                    <a:pt x="124" y="3206"/>
                  </a:cubicBezTo>
                  <a:cubicBezTo>
                    <a:pt x="0" y="3404"/>
                    <a:pt x="187" y="3638"/>
                    <a:pt x="374" y="3638"/>
                  </a:cubicBezTo>
                  <a:cubicBezTo>
                    <a:pt x="440" y="3638"/>
                    <a:pt x="505" y="3609"/>
                    <a:pt x="557" y="3540"/>
                  </a:cubicBezTo>
                  <a:cubicBezTo>
                    <a:pt x="1410" y="2481"/>
                    <a:pt x="2470" y="1163"/>
                    <a:pt x="3898" y="1163"/>
                  </a:cubicBezTo>
                  <a:cubicBezTo>
                    <a:pt x="4090" y="1163"/>
                    <a:pt x="4288" y="1187"/>
                    <a:pt x="4493" y="1238"/>
                  </a:cubicBezTo>
                  <a:cubicBezTo>
                    <a:pt x="5594" y="1505"/>
                    <a:pt x="6195" y="2406"/>
                    <a:pt x="6928" y="3173"/>
                  </a:cubicBezTo>
                  <a:cubicBezTo>
                    <a:pt x="7626" y="3901"/>
                    <a:pt x="8407" y="4629"/>
                    <a:pt x="9447" y="4629"/>
                  </a:cubicBezTo>
                  <a:cubicBezTo>
                    <a:pt x="9550" y="4629"/>
                    <a:pt x="9655" y="4622"/>
                    <a:pt x="9764" y="4607"/>
                  </a:cubicBezTo>
                  <a:cubicBezTo>
                    <a:pt x="11432" y="4374"/>
                    <a:pt x="12032" y="2539"/>
                    <a:pt x="13166" y="1605"/>
                  </a:cubicBezTo>
                  <a:cubicBezTo>
                    <a:pt x="13853" y="1053"/>
                    <a:pt x="14595" y="800"/>
                    <a:pt x="15323" y="800"/>
                  </a:cubicBezTo>
                  <a:cubicBezTo>
                    <a:pt x="16397" y="800"/>
                    <a:pt x="17441" y="1351"/>
                    <a:pt x="18237" y="2306"/>
                  </a:cubicBezTo>
                  <a:cubicBezTo>
                    <a:pt x="18770" y="2939"/>
                    <a:pt x="19104" y="3607"/>
                    <a:pt x="19904" y="3973"/>
                  </a:cubicBezTo>
                  <a:cubicBezTo>
                    <a:pt x="20275" y="4150"/>
                    <a:pt x="20650" y="4225"/>
                    <a:pt x="21023" y="4225"/>
                  </a:cubicBezTo>
                  <a:cubicBezTo>
                    <a:pt x="22126" y="4225"/>
                    <a:pt x="23210" y="3571"/>
                    <a:pt x="24107" y="2973"/>
                  </a:cubicBezTo>
                  <a:cubicBezTo>
                    <a:pt x="25153" y="2223"/>
                    <a:pt x="26168" y="1457"/>
                    <a:pt x="27289" y="1457"/>
                  </a:cubicBezTo>
                  <a:cubicBezTo>
                    <a:pt x="27813" y="1457"/>
                    <a:pt x="28360" y="1624"/>
                    <a:pt x="28944" y="2039"/>
                  </a:cubicBezTo>
                  <a:cubicBezTo>
                    <a:pt x="29645" y="2506"/>
                    <a:pt x="30178" y="3240"/>
                    <a:pt x="30912" y="3673"/>
                  </a:cubicBezTo>
                  <a:cubicBezTo>
                    <a:pt x="31412" y="3973"/>
                    <a:pt x="31887" y="4104"/>
                    <a:pt x="32350" y="4104"/>
                  </a:cubicBezTo>
                  <a:cubicBezTo>
                    <a:pt x="33125" y="4104"/>
                    <a:pt x="33863" y="3737"/>
                    <a:pt x="34615" y="3173"/>
                  </a:cubicBezTo>
                  <a:cubicBezTo>
                    <a:pt x="35582" y="2439"/>
                    <a:pt x="36383" y="1605"/>
                    <a:pt x="37684" y="1572"/>
                  </a:cubicBezTo>
                  <a:cubicBezTo>
                    <a:pt x="37739" y="1570"/>
                    <a:pt x="37794" y="1568"/>
                    <a:pt x="37849" y="1568"/>
                  </a:cubicBezTo>
                  <a:cubicBezTo>
                    <a:pt x="39488" y="1568"/>
                    <a:pt x="41007" y="2524"/>
                    <a:pt x="41620" y="4074"/>
                  </a:cubicBezTo>
                  <a:cubicBezTo>
                    <a:pt x="41698" y="4243"/>
                    <a:pt x="41857" y="4315"/>
                    <a:pt x="42013" y="4315"/>
                  </a:cubicBezTo>
                  <a:cubicBezTo>
                    <a:pt x="42256" y="4315"/>
                    <a:pt x="42489" y="4138"/>
                    <a:pt x="42387" y="3873"/>
                  </a:cubicBezTo>
                  <a:cubicBezTo>
                    <a:pt x="41720" y="2306"/>
                    <a:pt x="40452" y="1205"/>
                    <a:pt x="38785" y="871"/>
                  </a:cubicBezTo>
                  <a:cubicBezTo>
                    <a:pt x="38478" y="813"/>
                    <a:pt x="38195" y="786"/>
                    <a:pt x="37929" y="786"/>
                  </a:cubicBezTo>
                  <a:cubicBezTo>
                    <a:pt x="36224" y="786"/>
                    <a:pt x="35248" y="1892"/>
                    <a:pt x="33748" y="2873"/>
                  </a:cubicBezTo>
                  <a:cubicBezTo>
                    <a:pt x="33303" y="3155"/>
                    <a:pt x="32895" y="3272"/>
                    <a:pt x="32510" y="3272"/>
                  </a:cubicBezTo>
                  <a:cubicBezTo>
                    <a:pt x="30672" y="3272"/>
                    <a:pt x="29379" y="599"/>
                    <a:pt x="27310" y="571"/>
                  </a:cubicBezTo>
                  <a:cubicBezTo>
                    <a:pt x="26142" y="571"/>
                    <a:pt x="25141" y="1272"/>
                    <a:pt x="24241" y="1905"/>
                  </a:cubicBezTo>
                  <a:cubicBezTo>
                    <a:pt x="23707" y="2272"/>
                    <a:pt x="23207" y="2706"/>
                    <a:pt x="22606" y="3006"/>
                  </a:cubicBezTo>
                  <a:cubicBezTo>
                    <a:pt x="22017" y="3286"/>
                    <a:pt x="21542" y="3410"/>
                    <a:pt x="21136" y="3410"/>
                  </a:cubicBezTo>
                  <a:cubicBezTo>
                    <a:pt x="20140" y="3410"/>
                    <a:pt x="19557" y="2667"/>
                    <a:pt x="18704" y="1672"/>
                  </a:cubicBezTo>
                  <a:cubicBezTo>
                    <a:pt x="17838" y="617"/>
                    <a:pt x="16688" y="1"/>
                    <a:pt x="15377" y="1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7810238" y="417158"/>
            <a:ext cx="2324209" cy="1138094"/>
            <a:chOff x="5689400" y="4700475"/>
            <a:chExt cx="1062350" cy="520200"/>
          </a:xfrm>
        </p:grpSpPr>
        <p:sp>
          <p:nvSpPr>
            <p:cNvPr id="19" name="Google Shape;19;p2"/>
            <p:cNvSpPr/>
            <p:nvPr/>
          </p:nvSpPr>
          <p:spPr>
            <a:xfrm>
              <a:off x="5689400" y="5105025"/>
              <a:ext cx="1062300" cy="115650"/>
            </a:xfrm>
            <a:custGeom>
              <a:avLst/>
              <a:gdLst/>
              <a:ahLst/>
              <a:cxnLst/>
              <a:rect l="l" t="t" r="r" b="b"/>
              <a:pathLst>
                <a:path w="42492" h="4626" extrusionOk="0">
                  <a:moveTo>
                    <a:pt x="15358" y="0"/>
                  </a:moveTo>
                  <a:cubicBezTo>
                    <a:pt x="15059" y="0"/>
                    <a:pt x="14752" y="33"/>
                    <a:pt x="14438" y="100"/>
                  </a:cubicBezTo>
                  <a:cubicBezTo>
                    <a:pt x="12533" y="540"/>
                    <a:pt x="11117" y="3735"/>
                    <a:pt x="9308" y="3735"/>
                  </a:cubicBezTo>
                  <a:cubicBezTo>
                    <a:pt x="9058" y="3735"/>
                    <a:pt x="8801" y="3674"/>
                    <a:pt x="8534" y="3536"/>
                  </a:cubicBezTo>
                  <a:cubicBezTo>
                    <a:pt x="6999" y="2769"/>
                    <a:pt x="6332" y="734"/>
                    <a:pt x="4497" y="400"/>
                  </a:cubicBezTo>
                  <a:cubicBezTo>
                    <a:pt x="4305" y="361"/>
                    <a:pt x="4118" y="343"/>
                    <a:pt x="3936" y="343"/>
                  </a:cubicBezTo>
                  <a:cubicBezTo>
                    <a:pt x="2253" y="343"/>
                    <a:pt x="1000" y="1912"/>
                    <a:pt x="128" y="3236"/>
                  </a:cubicBezTo>
                  <a:cubicBezTo>
                    <a:pt x="1" y="3413"/>
                    <a:pt x="202" y="3649"/>
                    <a:pt x="393" y="3649"/>
                  </a:cubicBezTo>
                  <a:cubicBezTo>
                    <a:pt x="454" y="3649"/>
                    <a:pt x="513" y="3625"/>
                    <a:pt x="561" y="3569"/>
                  </a:cubicBezTo>
                  <a:cubicBezTo>
                    <a:pt x="1414" y="2481"/>
                    <a:pt x="2475" y="1159"/>
                    <a:pt x="3903" y="1159"/>
                  </a:cubicBezTo>
                  <a:cubicBezTo>
                    <a:pt x="4094" y="1159"/>
                    <a:pt x="4292" y="1183"/>
                    <a:pt x="4497" y="1234"/>
                  </a:cubicBezTo>
                  <a:cubicBezTo>
                    <a:pt x="5598" y="1501"/>
                    <a:pt x="6199" y="2402"/>
                    <a:pt x="6932" y="3202"/>
                  </a:cubicBezTo>
                  <a:cubicBezTo>
                    <a:pt x="7630" y="3900"/>
                    <a:pt x="8411" y="4626"/>
                    <a:pt x="9450" y="4626"/>
                  </a:cubicBezTo>
                  <a:cubicBezTo>
                    <a:pt x="9553" y="4626"/>
                    <a:pt x="9659" y="4619"/>
                    <a:pt x="9768" y="4603"/>
                  </a:cubicBezTo>
                  <a:cubicBezTo>
                    <a:pt x="11436" y="4370"/>
                    <a:pt x="12036" y="2569"/>
                    <a:pt x="13170" y="1601"/>
                  </a:cubicBezTo>
                  <a:cubicBezTo>
                    <a:pt x="13857" y="1049"/>
                    <a:pt x="14599" y="796"/>
                    <a:pt x="15327" y="796"/>
                  </a:cubicBezTo>
                  <a:cubicBezTo>
                    <a:pt x="16401" y="796"/>
                    <a:pt x="17445" y="1347"/>
                    <a:pt x="18241" y="2302"/>
                  </a:cubicBezTo>
                  <a:cubicBezTo>
                    <a:pt x="18774" y="2936"/>
                    <a:pt x="19108" y="3636"/>
                    <a:pt x="19908" y="4003"/>
                  </a:cubicBezTo>
                  <a:cubicBezTo>
                    <a:pt x="20274" y="4169"/>
                    <a:pt x="20644" y="4240"/>
                    <a:pt x="21011" y="4240"/>
                  </a:cubicBezTo>
                  <a:cubicBezTo>
                    <a:pt x="22120" y="4240"/>
                    <a:pt x="23210" y="3595"/>
                    <a:pt x="24111" y="2969"/>
                  </a:cubicBezTo>
                  <a:cubicBezTo>
                    <a:pt x="25163" y="2238"/>
                    <a:pt x="26183" y="1475"/>
                    <a:pt x="27311" y="1475"/>
                  </a:cubicBezTo>
                  <a:cubicBezTo>
                    <a:pt x="27829" y="1475"/>
                    <a:pt x="28371" y="1636"/>
                    <a:pt x="28948" y="2035"/>
                  </a:cubicBezTo>
                  <a:cubicBezTo>
                    <a:pt x="29649" y="2535"/>
                    <a:pt x="30182" y="3236"/>
                    <a:pt x="30916" y="3669"/>
                  </a:cubicBezTo>
                  <a:cubicBezTo>
                    <a:pt x="31416" y="3969"/>
                    <a:pt x="31891" y="4100"/>
                    <a:pt x="32354" y="4100"/>
                  </a:cubicBezTo>
                  <a:cubicBezTo>
                    <a:pt x="33129" y="4100"/>
                    <a:pt x="33867" y="3733"/>
                    <a:pt x="34619" y="3169"/>
                  </a:cubicBezTo>
                  <a:cubicBezTo>
                    <a:pt x="35586" y="2469"/>
                    <a:pt x="36387" y="1635"/>
                    <a:pt x="37688" y="1568"/>
                  </a:cubicBezTo>
                  <a:cubicBezTo>
                    <a:pt x="37743" y="1566"/>
                    <a:pt x="37798" y="1565"/>
                    <a:pt x="37853" y="1565"/>
                  </a:cubicBezTo>
                  <a:cubicBezTo>
                    <a:pt x="39492" y="1565"/>
                    <a:pt x="41011" y="2521"/>
                    <a:pt x="41624" y="4070"/>
                  </a:cubicBezTo>
                  <a:cubicBezTo>
                    <a:pt x="41703" y="4255"/>
                    <a:pt x="41867" y="4336"/>
                    <a:pt x="42025" y="4336"/>
                  </a:cubicBezTo>
                  <a:cubicBezTo>
                    <a:pt x="42265" y="4336"/>
                    <a:pt x="42492" y="4151"/>
                    <a:pt x="42391" y="3870"/>
                  </a:cubicBezTo>
                  <a:cubicBezTo>
                    <a:pt x="41724" y="2302"/>
                    <a:pt x="40456" y="1201"/>
                    <a:pt x="38789" y="901"/>
                  </a:cubicBezTo>
                  <a:cubicBezTo>
                    <a:pt x="38476" y="841"/>
                    <a:pt x="38187" y="814"/>
                    <a:pt x="37917" y="814"/>
                  </a:cubicBezTo>
                  <a:cubicBezTo>
                    <a:pt x="36222" y="814"/>
                    <a:pt x="35247" y="1891"/>
                    <a:pt x="33752" y="2869"/>
                  </a:cubicBezTo>
                  <a:cubicBezTo>
                    <a:pt x="33303" y="3160"/>
                    <a:pt x="32890" y="3281"/>
                    <a:pt x="32502" y="3281"/>
                  </a:cubicBezTo>
                  <a:cubicBezTo>
                    <a:pt x="30670" y="3281"/>
                    <a:pt x="29378" y="601"/>
                    <a:pt x="27314" y="601"/>
                  </a:cubicBezTo>
                  <a:cubicBezTo>
                    <a:pt x="27288" y="600"/>
                    <a:pt x="27262" y="600"/>
                    <a:pt x="27237" y="600"/>
                  </a:cubicBezTo>
                  <a:cubicBezTo>
                    <a:pt x="26102" y="600"/>
                    <a:pt x="25126" y="1314"/>
                    <a:pt x="24245" y="1902"/>
                  </a:cubicBezTo>
                  <a:cubicBezTo>
                    <a:pt x="23711" y="2268"/>
                    <a:pt x="23211" y="2702"/>
                    <a:pt x="22610" y="3002"/>
                  </a:cubicBezTo>
                  <a:cubicBezTo>
                    <a:pt x="22021" y="3283"/>
                    <a:pt x="21546" y="3406"/>
                    <a:pt x="21140" y="3406"/>
                  </a:cubicBezTo>
                  <a:cubicBezTo>
                    <a:pt x="20144" y="3406"/>
                    <a:pt x="19561" y="2663"/>
                    <a:pt x="18708" y="1668"/>
                  </a:cubicBezTo>
                  <a:cubicBezTo>
                    <a:pt x="17837" y="634"/>
                    <a:pt x="16678" y="0"/>
                    <a:pt x="15358" y="0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689400" y="4967025"/>
              <a:ext cx="1062300" cy="115250"/>
            </a:xfrm>
            <a:custGeom>
              <a:avLst/>
              <a:gdLst/>
              <a:ahLst/>
              <a:cxnLst/>
              <a:rect l="l" t="t" r="r" b="b"/>
              <a:pathLst>
                <a:path w="42492" h="4610" extrusionOk="0">
                  <a:moveTo>
                    <a:pt x="15413" y="0"/>
                  </a:moveTo>
                  <a:cubicBezTo>
                    <a:pt x="15097" y="0"/>
                    <a:pt x="14771" y="38"/>
                    <a:pt x="14438" y="116"/>
                  </a:cubicBezTo>
                  <a:cubicBezTo>
                    <a:pt x="12533" y="527"/>
                    <a:pt x="11117" y="3717"/>
                    <a:pt x="9309" y="3717"/>
                  </a:cubicBezTo>
                  <a:cubicBezTo>
                    <a:pt x="9059" y="3717"/>
                    <a:pt x="8801" y="3656"/>
                    <a:pt x="8534" y="3519"/>
                  </a:cubicBezTo>
                  <a:cubicBezTo>
                    <a:pt x="6999" y="2752"/>
                    <a:pt x="6332" y="717"/>
                    <a:pt x="4497" y="383"/>
                  </a:cubicBezTo>
                  <a:cubicBezTo>
                    <a:pt x="4308" y="345"/>
                    <a:pt x="4123" y="326"/>
                    <a:pt x="3944" y="326"/>
                  </a:cubicBezTo>
                  <a:cubicBezTo>
                    <a:pt x="2257" y="326"/>
                    <a:pt x="1002" y="1922"/>
                    <a:pt x="128" y="3219"/>
                  </a:cubicBezTo>
                  <a:cubicBezTo>
                    <a:pt x="1" y="3396"/>
                    <a:pt x="202" y="3631"/>
                    <a:pt x="393" y="3631"/>
                  </a:cubicBezTo>
                  <a:cubicBezTo>
                    <a:pt x="454" y="3631"/>
                    <a:pt x="513" y="3608"/>
                    <a:pt x="561" y="3552"/>
                  </a:cubicBezTo>
                  <a:cubicBezTo>
                    <a:pt x="1416" y="2491"/>
                    <a:pt x="2479" y="1143"/>
                    <a:pt x="3912" y="1143"/>
                  </a:cubicBezTo>
                  <a:cubicBezTo>
                    <a:pt x="4101" y="1143"/>
                    <a:pt x="4296" y="1167"/>
                    <a:pt x="4497" y="1217"/>
                  </a:cubicBezTo>
                  <a:cubicBezTo>
                    <a:pt x="5598" y="1484"/>
                    <a:pt x="6199" y="2385"/>
                    <a:pt x="6932" y="3185"/>
                  </a:cubicBezTo>
                  <a:cubicBezTo>
                    <a:pt x="7628" y="3911"/>
                    <a:pt x="8406" y="4609"/>
                    <a:pt x="9440" y="4609"/>
                  </a:cubicBezTo>
                  <a:cubicBezTo>
                    <a:pt x="9546" y="4609"/>
                    <a:pt x="9656" y="4602"/>
                    <a:pt x="9768" y="4586"/>
                  </a:cubicBezTo>
                  <a:cubicBezTo>
                    <a:pt x="11436" y="4353"/>
                    <a:pt x="12036" y="2551"/>
                    <a:pt x="13170" y="1617"/>
                  </a:cubicBezTo>
                  <a:cubicBezTo>
                    <a:pt x="13864" y="1046"/>
                    <a:pt x="14613" y="786"/>
                    <a:pt x="15347" y="786"/>
                  </a:cubicBezTo>
                  <a:cubicBezTo>
                    <a:pt x="16414" y="786"/>
                    <a:pt x="17450" y="1336"/>
                    <a:pt x="18241" y="2285"/>
                  </a:cubicBezTo>
                  <a:cubicBezTo>
                    <a:pt x="18774" y="2918"/>
                    <a:pt x="19108" y="3619"/>
                    <a:pt x="19908" y="3986"/>
                  </a:cubicBezTo>
                  <a:cubicBezTo>
                    <a:pt x="20274" y="4152"/>
                    <a:pt x="20644" y="4223"/>
                    <a:pt x="21011" y="4223"/>
                  </a:cubicBezTo>
                  <a:cubicBezTo>
                    <a:pt x="22120" y="4223"/>
                    <a:pt x="23210" y="3578"/>
                    <a:pt x="24111" y="2952"/>
                  </a:cubicBezTo>
                  <a:cubicBezTo>
                    <a:pt x="25163" y="2220"/>
                    <a:pt x="26183" y="1458"/>
                    <a:pt x="27311" y="1458"/>
                  </a:cubicBezTo>
                  <a:cubicBezTo>
                    <a:pt x="27829" y="1458"/>
                    <a:pt x="28371" y="1619"/>
                    <a:pt x="28948" y="2018"/>
                  </a:cubicBezTo>
                  <a:cubicBezTo>
                    <a:pt x="29649" y="2518"/>
                    <a:pt x="30182" y="3219"/>
                    <a:pt x="30916" y="3652"/>
                  </a:cubicBezTo>
                  <a:cubicBezTo>
                    <a:pt x="31419" y="3954"/>
                    <a:pt x="31898" y="4085"/>
                    <a:pt x="32364" y="4085"/>
                  </a:cubicBezTo>
                  <a:cubicBezTo>
                    <a:pt x="33135" y="4085"/>
                    <a:pt x="33870" y="3726"/>
                    <a:pt x="34619" y="3185"/>
                  </a:cubicBezTo>
                  <a:cubicBezTo>
                    <a:pt x="35586" y="2451"/>
                    <a:pt x="36387" y="1617"/>
                    <a:pt x="37688" y="1551"/>
                  </a:cubicBezTo>
                  <a:cubicBezTo>
                    <a:pt x="37741" y="1549"/>
                    <a:pt x="37795" y="1548"/>
                    <a:pt x="37848" y="1548"/>
                  </a:cubicBezTo>
                  <a:cubicBezTo>
                    <a:pt x="39489" y="1548"/>
                    <a:pt x="41010" y="2534"/>
                    <a:pt x="41624" y="4052"/>
                  </a:cubicBezTo>
                  <a:cubicBezTo>
                    <a:pt x="41703" y="4238"/>
                    <a:pt x="41867" y="4318"/>
                    <a:pt x="42025" y="4318"/>
                  </a:cubicBezTo>
                  <a:cubicBezTo>
                    <a:pt x="42265" y="4318"/>
                    <a:pt x="42492" y="4134"/>
                    <a:pt x="42391" y="3852"/>
                  </a:cubicBezTo>
                  <a:cubicBezTo>
                    <a:pt x="41724" y="2285"/>
                    <a:pt x="40456" y="1184"/>
                    <a:pt x="38789" y="884"/>
                  </a:cubicBezTo>
                  <a:cubicBezTo>
                    <a:pt x="38482" y="825"/>
                    <a:pt x="38198" y="798"/>
                    <a:pt x="37931" y="798"/>
                  </a:cubicBezTo>
                  <a:cubicBezTo>
                    <a:pt x="36228" y="798"/>
                    <a:pt x="35252" y="1900"/>
                    <a:pt x="33752" y="2852"/>
                  </a:cubicBezTo>
                  <a:cubicBezTo>
                    <a:pt x="33303" y="3143"/>
                    <a:pt x="32890" y="3263"/>
                    <a:pt x="32502" y="3263"/>
                  </a:cubicBezTo>
                  <a:cubicBezTo>
                    <a:pt x="30670" y="3263"/>
                    <a:pt x="29378" y="583"/>
                    <a:pt x="27314" y="583"/>
                  </a:cubicBezTo>
                  <a:cubicBezTo>
                    <a:pt x="26146" y="583"/>
                    <a:pt x="25145" y="1284"/>
                    <a:pt x="24245" y="1884"/>
                  </a:cubicBezTo>
                  <a:cubicBezTo>
                    <a:pt x="23711" y="2285"/>
                    <a:pt x="23211" y="2718"/>
                    <a:pt x="22610" y="2985"/>
                  </a:cubicBezTo>
                  <a:cubicBezTo>
                    <a:pt x="22019" y="3276"/>
                    <a:pt x="21543" y="3403"/>
                    <a:pt x="21136" y="3403"/>
                  </a:cubicBezTo>
                  <a:cubicBezTo>
                    <a:pt x="20143" y="3403"/>
                    <a:pt x="19559" y="2645"/>
                    <a:pt x="18708" y="1651"/>
                  </a:cubicBezTo>
                  <a:cubicBezTo>
                    <a:pt x="17849" y="631"/>
                    <a:pt x="16711" y="0"/>
                    <a:pt x="15413" y="0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689450" y="4838925"/>
              <a:ext cx="1062300" cy="115725"/>
            </a:xfrm>
            <a:custGeom>
              <a:avLst/>
              <a:gdLst/>
              <a:ahLst/>
              <a:cxnLst/>
              <a:rect l="l" t="t" r="r" b="b"/>
              <a:pathLst>
                <a:path w="42492" h="4629" extrusionOk="0">
                  <a:moveTo>
                    <a:pt x="15382" y="0"/>
                  </a:moveTo>
                  <a:cubicBezTo>
                    <a:pt x="15075" y="0"/>
                    <a:pt x="14759" y="34"/>
                    <a:pt x="14436" y="103"/>
                  </a:cubicBezTo>
                  <a:cubicBezTo>
                    <a:pt x="12526" y="544"/>
                    <a:pt x="11108" y="3728"/>
                    <a:pt x="9292" y="3728"/>
                  </a:cubicBezTo>
                  <a:cubicBezTo>
                    <a:pt x="9047" y="3728"/>
                    <a:pt x="8794" y="3670"/>
                    <a:pt x="8532" y="3539"/>
                  </a:cubicBezTo>
                  <a:cubicBezTo>
                    <a:pt x="6997" y="2739"/>
                    <a:pt x="6330" y="737"/>
                    <a:pt x="4495" y="370"/>
                  </a:cubicBezTo>
                  <a:cubicBezTo>
                    <a:pt x="4317" y="337"/>
                    <a:pt x="4143" y="321"/>
                    <a:pt x="3973" y="321"/>
                  </a:cubicBezTo>
                  <a:cubicBezTo>
                    <a:pt x="2271" y="321"/>
                    <a:pt x="1005" y="1901"/>
                    <a:pt x="126" y="3206"/>
                  </a:cubicBezTo>
                  <a:cubicBezTo>
                    <a:pt x="1" y="3405"/>
                    <a:pt x="193" y="3623"/>
                    <a:pt x="382" y="3623"/>
                  </a:cubicBezTo>
                  <a:cubicBezTo>
                    <a:pt x="445" y="3623"/>
                    <a:pt x="509" y="3598"/>
                    <a:pt x="559" y="3539"/>
                  </a:cubicBezTo>
                  <a:cubicBezTo>
                    <a:pt x="1420" y="2471"/>
                    <a:pt x="2491" y="1139"/>
                    <a:pt x="3938" y="1139"/>
                  </a:cubicBezTo>
                  <a:cubicBezTo>
                    <a:pt x="4118" y="1139"/>
                    <a:pt x="4304" y="1160"/>
                    <a:pt x="4495" y="1204"/>
                  </a:cubicBezTo>
                  <a:cubicBezTo>
                    <a:pt x="5596" y="1471"/>
                    <a:pt x="6197" y="2405"/>
                    <a:pt x="6930" y="3172"/>
                  </a:cubicBezTo>
                  <a:cubicBezTo>
                    <a:pt x="7628" y="3900"/>
                    <a:pt x="8409" y="4629"/>
                    <a:pt x="9449" y="4629"/>
                  </a:cubicBezTo>
                  <a:cubicBezTo>
                    <a:pt x="9552" y="4629"/>
                    <a:pt x="9657" y="4622"/>
                    <a:pt x="9766" y="4607"/>
                  </a:cubicBezTo>
                  <a:cubicBezTo>
                    <a:pt x="11434" y="4373"/>
                    <a:pt x="12034" y="2538"/>
                    <a:pt x="13168" y="1604"/>
                  </a:cubicBezTo>
                  <a:cubicBezTo>
                    <a:pt x="13855" y="1052"/>
                    <a:pt x="14597" y="799"/>
                    <a:pt x="15325" y="799"/>
                  </a:cubicBezTo>
                  <a:cubicBezTo>
                    <a:pt x="16399" y="799"/>
                    <a:pt x="17443" y="1350"/>
                    <a:pt x="18239" y="2305"/>
                  </a:cubicBezTo>
                  <a:cubicBezTo>
                    <a:pt x="18772" y="2939"/>
                    <a:pt x="19106" y="3606"/>
                    <a:pt x="19906" y="3973"/>
                  </a:cubicBezTo>
                  <a:cubicBezTo>
                    <a:pt x="20272" y="4139"/>
                    <a:pt x="20642" y="4210"/>
                    <a:pt x="21009" y="4210"/>
                  </a:cubicBezTo>
                  <a:cubicBezTo>
                    <a:pt x="22118" y="4210"/>
                    <a:pt x="23208" y="3565"/>
                    <a:pt x="24109" y="2939"/>
                  </a:cubicBezTo>
                  <a:cubicBezTo>
                    <a:pt x="25153" y="2212"/>
                    <a:pt x="26167" y="1455"/>
                    <a:pt x="27285" y="1455"/>
                  </a:cubicBezTo>
                  <a:cubicBezTo>
                    <a:pt x="27811" y="1455"/>
                    <a:pt x="28360" y="1622"/>
                    <a:pt x="28946" y="2038"/>
                  </a:cubicBezTo>
                  <a:cubicBezTo>
                    <a:pt x="29647" y="2505"/>
                    <a:pt x="30180" y="3239"/>
                    <a:pt x="30914" y="3673"/>
                  </a:cubicBezTo>
                  <a:cubicBezTo>
                    <a:pt x="31406" y="3967"/>
                    <a:pt x="31875" y="4095"/>
                    <a:pt x="32331" y="4095"/>
                  </a:cubicBezTo>
                  <a:cubicBezTo>
                    <a:pt x="33113" y="4095"/>
                    <a:pt x="33858" y="3720"/>
                    <a:pt x="34617" y="3172"/>
                  </a:cubicBezTo>
                  <a:cubicBezTo>
                    <a:pt x="35584" y="2438"/>
                    <a:pt x="36385" y="1604"/>
                    <a:pt x="37686" y="1571"/>
                  </a:cubicBezTo>
                  <a:cubicBezTo>
                    <a:pt x="37741" y="1569"/>
                    <a:pt x="37796" y="1568"/>
                    <a:pt x="37851" y="1568"/>
                  </a:cubicBezTo>
                  <a:cubicBezTo>
                    <a:pt x="39490" y="1568"/>
                    <a:pt x="41009" y="2524"/>
                    <a:pt x="41622" y="4073"/>
                  </a:cubicBezTo>
                  <a:cubicBezTo>
                    <a:pt x="41699" y="4240"/>
                    <a:pt x="41855" y="4313"/>
                    <a:pt x="42009" y="4313"/>
                  </a:cubicBezTo>
                  <a:cubicBezTo>
                    <a:pt x="42254" y="4313"/>
                    <a:pt x="42492" y="4127"/>
                    <a:pt x="42389" y="3839"/>
                  </a:cubicBezTo>
                  <a:cubicBezTo>
                    <a:pt x="41722" y="2305"/>
                    <a:pt x="40454" y="1204"/>
                    <a:pt x="38787" y="871"/>
                  </a:cubicBezTo>
                  <a:cubicBezTo>
                    <a:pt x="38480" y="812"/>
                    <a:pt x="38197" y="785"/>
                    <a:pt x="37931" y="785"/>
                  </a:cubicBezTo>
                  <a:cubicBezTo>
                    <a:pt x="36226" y="785"/>
                    <a:pt x="35250" y="1891"/>
                    <a:pt x="33750" y="2872"/>
                  </a:cubicBezTo>
                  <a:cubicBezTo>
                    <a:pt x="33305" y="3155"/>
                    <a:pt x="32897" y="3272"/>
                    <a:pt x="32512" y="3272"/>
                  </a:cubicBezTo>
                  <a:cubicBezTo>
                    <a:pt x="30674" y="3272"/>
                    <a:pt x="29381" y="598"/>
                    <a:pt x="27312" y="570"/>
                  </a:cubicBezTo>
                  <a:cubicBezTo>
                    <a:pt x="26144" y="570"/>
                    <a:pt x="25143" y="1271"/>
                    <a:pt x="24243" y="1905"/>
                  </a:cubicBezTo>
                  <a:cubicBezTo>
                    <a:pt x="23709" y="2272"/>
                    <a:pt x="23209" y="2705"/>
                    <a:pt x="22608" y="3005"/>
                  </a:cubicBezTo>
                  <a:cubicBezTo>
                    <a:pt x="22021" y="3285"/>
                    <a:pt x="21547" y="3408"/>
                    <a:pt x="21142" y="3408"/>
                  </a:cubicBezTo>
                  <a:cubicBezTo>
                    <a:pt x="20144" y="3408"/>
                    <a:pt x="19560" y="2658"/>
                    <a:pt x="18706" y="1638"/>
                  </a:cubicBezTo>
                  <a:cubicBezTo>
                    <a:pt x="17841" y="611"/>
                    <a:pt x="16692" y="0"/>
                    <a:pt x="15382" y="0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689500" y="4700475"/>
              <a:ext cx="1062225" cy="115750"/>
            </a:xfrm>
            <a:custGeom>
              <a:avLst/>
              <a:gdLst/>
              <a:ahLst/>
              <a:cxnLst/>
              <a:rect l="l" t="t" r="r" b="b"/>
              <a:pathLst>
                <a:path w="42489" h="4630" extrusionOk="0">
                  <a:moveTo>
                    <a:pt x="15377" y="1"/>
                  </a:moveTo>
                  <a:cubicBezTo>
                    <a:pt x="15071" y="1"/>
                    <a:pt x="14756" y="35"/>
                    <a:pt x="14434" y="104"/>
                  </a:cubicBezTo>
                  <a:cubicBezTo>
                    <a:pt x="12529" y="544"/>
                    <a:pt x="11113" y="3738"/>
                    <a:pt x="9304" y="3738"/>
                  </a:cubicBezTo>
                  <a:cubicBezTo>
                    <a:pt x="9054" y="3738"/>
                    <a:pt x="8797" y="3677"/>
                    <a:pt x="8530" y="3540"/>
                  </a:cubicBezTo>
                  <a:cubicBezTo>
                    <a:pt x="6995" y="2739"/>
                    <a:pt x="6328" y="738"/>
                    <a:pt x="4493" y="371"/>
                  </a:cubicBezTo>
                  <a:cubicBezTo>
                    <a:pt x="4315" y="338"/>
                    <a:pt x="4141" y="322"/>
                    <a:pt x="3971" y="322"/>
                  </a:cubicBezTo>
                  <a:cubicBezTo>
                    <a:pt x="2269" y="322"/>
                    <a:pt x="1003" y="1902"/>
                    <a:pt x="124" y="3206"/>
                  </a:cubicBezTo>
                  <a:cubicBezTo>
                    <a:pt x="0" y="3404"/>
                    <a:pt x="187" y="3638"/>
                    <a:pt x="374" y="3638"/>
                  </a:cubicBezTo>
                  <a:cubicBezTo>
                    <a:pt x="440" y="3638"/>
                    <a:pt x="505" y="3609"/>
                    <a:pt x="557" y="3540"/>
                  </a:cubicBezTo>
                  <a:cubicBezTo>
                    <a:pt x="1410" y="2481"/>
                    <a:pt x="2470" y="1163"/>
                    <a:pt x="3898" y="1163"/>
                  </a:cubicBezTo>
                  <a:cubicBezTo>
                    <a:pt x="4090" y="1163"/>
                    <a:pt x="4288" y="1187"/>
                    <a:pt x="4493" y="1238"/>
                  </a:cubicBezTo>
                  <a:cubicBezTo>
                    <a:pt x="5594" y="1505"/>
                    <a:pt x="6195" y="2406"/>
                    <a:pt x="6928" y="3173"/>
                  </a:cubicBezTo>
                  <a:cubicBezTo>
                    <a:pt x="7626" y="3901"/>
                    <a:pt x="8407" y="4629"/>
                    <a:pt x="9447" y="4629"/>
                  </a:cubicBezTo>
                  <a:cubicBezTo>
                    <a:pt x="9550" y="4629"/>
                    <a:pt x="9655" y="4622"/>
                    <a:pt x="9764" y="4607"/>
                  </a:cubicBezTo>
                  <a:cubicBezTo>
                    <a:pt x="11432" y="4374"/>
                    <a:pt x="12032" y="2539"/>
                    <a:pt x="13166" y="1605"/>
                  </a:cubicBezTo>
                  <a:cubicBezTo>
                    <a:pt x="13853" y="1053"/>
                    <a:pt x="14595" y="800"/>
                    <a:pt x="15323" y="800"/>
                  </a:cubicBezTo>
                  <a:cubicBezTo>
                    <a:pt x="16397" y="800"/>
                    <a:pt x="17441" y="1351"/>
                    <a:pt x="18237" y="2306"/>
                  </a:cubicBezTo>
                  <a:cubicBezTo>
                    <a:pt x="18770" y="2939"/>
                    <a:pt x="19104" y="3607"/>
                    <a:pt x="19904" y="3973"/>
                  </a:cubicBezTo>
                  <a:cubicBezTo>
                    <a:pt x="20275" y="4150"/>
                    <a:pt x="20650" y="4225"/>
                    <a:pt x="21023" y="4225"/>
                  </a:cubicBezTo>
                  <a:cubicBezTo>
                    <a:pt x="22126" y="4225"/>
                    <a:pt x="23210" y="3571"/>
                    <a:pt x="24107" y="2973"/>
                  </a:cubicBezTo>
                  <a:cubicBezTo>
                    <a:pt x="25153" y="2223"/>
                    <a:pt x="26168" y="1457"/>
                    <a:pt x="27289" y="1457"/>
                  </a:cubicBezTo>
                  <a:cubicBezTo>
                    <a:pt x="27813" y="1457"/>
                    <a:pt x="28360" y="1624"/>
                    <a:pt x="28944" y="2039"/>
                  </a:cubicBezTo>
                  <a:cubicBezTo>
                    <a:pt x="29645" y="2506"/>
                    <a:pt x="30178" y="3240"/>
                    <a:pt x="30912" y="3673"/>
                  </a:cubicBezTo>
                  <a:cubicBezTo>
                    <a:pt x="31412" y="3973"/>
                    <a:pt x="31887" y="4104"/>
                    <a:pt x="32350" y="4104"/>
                  </a:cubicBezTo>
                  <a:cubicBezTo>
                    <a:pt x="33125" y="4104"/>
                    <a:pt x="33863" y="3737"/>
                    <a:pt x="34615" y="3173"/>
                  </a:cubicBezTo>
                  <a:cubicBezTo>
                    <a:pt x="35582" y="2439"/>
                    <a:pt x="36383" y="1605"/>
                    <a:pt x="37684" y="1572"/>
                  </a:cubicBezTo>
                  <a:cubicBezTo>
                    <a:pt x="37739" y="1570"/>
                    <a:pt x="37794" y="1568"/>
                    <a:pt x="37849" y="1568"/>
                  </a:cubicBezTo>
                  <a:cubicBezTo>
                    <a:pt x="39488" y="1568"/>
                    <a:pt x="41007" y="2524"/>
                    <a:pt x="41620" y="4074"/>
                  </a:cubicBezTo>
                  <a:cubicBezTo>
                    <a:pt x="41698" y="4243"/>
                    <a:pt x="41857" y="4315"/>
                    <a:pt x="42013" y="4315"/>
                  </a:cubicBezTo>
                  <a:cubicBezTo>
                    <a:pt x="42256" y="4315"/>
                    <a:pt x="42489" y="4138"/>
                    <a:pt x="42387" y="3873"/>
                  </a:cubicBezTo>
                  <a:cubicBezTo>
                    <a:pt x="41720" y="2306"/>
                    <a:pt x="40452" y="1205"/>
                    <a:pt x="38785" y="871"/>
                  </a:cubicBezTo>
                  <a:cubicBezTo>
                    <a:pt x="38478" y="813"/>
                    <a:pt x="38195" y="786"/>
                    <a:pt x="37929" y="786"/>
                  </a:cubicBezTo>
                  <a:cubicBezTo>
                    <a:pt x="36224" y="786"/>
                    <a:pt x="35248" y="1892"/>
                    <a:pt x="33748" y="2873"/>
                  </a:cubicBezTo>
                  <a:cubicBezTo>
                    <a:pt x="33303" y="3155"/>
                    <a:pt x="32895" y="3272"/>
                    <a:pt x="32510" y="3272"/>
                  </a:cubicBezTo>
                  <a:cubicBezTo>
                    <a:pt x="30672" y="3272"/>
                    <a:pt x="29379" y="599"/>
                    <a:pt x="27310" y="571"/>
                  </a:cubicBezTo>
                  <a:cubicBezTo>
                    <a:pt x="26142" y="571"/>
                    <a:pt x="25141" y="1272"/>
                    <a:pt x="24241" y="1905"/>
                  </a:cubicBezTo>
                  <a:cubicBezTo>
                    <a:pt x="23707" y="2272"/>
                    <a:pt x="23207" y="2706"/>
                    <a:pt x="22606" y="3006"/>
                  </a:cubicBezTo>
                  <a:cubicBezTo>
                    <a:pt x="22017" y="3286"/>
                    <a:pt x="21542" y="3410"/>
                    <a:pt x="21136" y="3410"/>
                  </a:cubicBezTo>
                  <a:cubicBezTo>
                    <a:pt x="20140" y="3410"/>
                    <a:pt x="19557" y="2667"/>
                    <a:pt x="18704" y="1672"/>
                  </a:cubicBezTo>
                  <a:cubicBezTo>
                    <a:pt x="17838" y="617"/>
                    <a:pt x="16688" y="1"/>
                    <a:pt x="15377" y="1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479559" y="1928737"/>
            <a:ext cx="798207" cy="708908"/>
            <a:chOff x="479559" y="1928737"/>
            <a:chExt cx="798207" cy="708908"/>
          </a:xfrm>
        </p:grpSpPr>
        <p:sp>
          <p:nvSpPr>
            <p:cNvPr id="24" name="Google Shape;24;p2"/>
            <p:cNvSpPr/>
            <p:nvPr/>
          </p:nvSpPr>
          <p:spPr>
            <a:xfrm>
              <a:off x="808000" y="2206463"/>
              <a:ext cx="469766" cy="431182"/>
            </a:xfrm>
            <a:custGeom>
              <a:avLst/>
              <a:gdLst/>
              <a:ahLst/>
              <a:cxnLst/>
              <a:rect l="l" t="t" r="r" b="b"/>
              <a:pathLst>
                <a:path w="18482" h="16964" extrusionOk="0">
                  <a:moveTo>
                    <a:pt x="15036" y="1"/>
                  </a:moveTo>
                  <a:cubicBezTo>
                    <a:pt x="12396" y="1"/>
                    <a:pt x="8906" y="3198"/>
                    <a:pt x="7965" y="5039"/>
                  </a:cubicBezTo>
                  <a:cubicBezTo>
                    <a:pt x="7478" y="6042"/>
                    <a:pt x="7509" y="7288"/>
                    <a:pt x="7053" y="8231"/>
                  </a:cubicBezTo>
                  <a:cubicBezTo>
                    <a:pt x="6962" y="8413"/>
                    <a:pt x="6931" y="8535"/>
                    <a:pt x="6901" y="8596"/>
                  </a:cubicBezTo>
                  <a:cubicBezTo>
                    <a:pt x="6870" y="8504"/>
                    <a:pt x="6749" y="8383"/>
                    <a:pt x="6506" y="8200"/>
                  </a:cubicBezTo>
                  <a:cubicBezTo>
                    <a:pt x="5867" y="7744"/>
                    <a:pt x="5381" y="6985"/>
                    <a:pt x="4743" y="6498"/>
                  </a:cubicBezTo>
                  <a:cubicBezTo>
                    <a:pt x="4090" y="5980"/>
                    <a:pt x="3085" y="5292"/>
                    <a:pt x="2212" y="5292"/>
                  </a:cubicBezTo>
                  <a:cubicBezTo>
                    <a:pt x="1702" y="5292"/>
                    <a:pt x="1237" y="5526"/>
                    <a:pt x="913" y="6164"/>
                  </a:cubicBezTo>
                  <a:cubicBezTo>
                    <a:pt x="1" y="7927"/>
                    <a:pt x="1581" y="10358"/>
                    <a:pt x="2645" y="11635"/>
                  </a:cubicBezTo>
                  <a:cubicBezTo>
                    <a:pt x="4743" y="14158"/>
                    <a:pt x="7782" y="15586"/>
                    <a:pt x="10670" y="16954"/>
                  </a:cubicBezTo>
                  <a:cubicBezTo>
                    <a:pt x="10686" y="16961"/>
                    <a:pt x="10703" y="16964"/>
                    <a:pt x="10719" y="16964"/>
                  </a:cubicBezTo>
                  <a:cubicBezTo>
                    <a:pt x="10851" y="16964"/>
                    <a:pt x="10957" y="16765"/>
                    <a:pt x="10822" y="16711"/>
                  </a:cubicBezTo>
                  <a:cubicBezTo>
                    <a:pt x="8025" y="15404"/>
                    <a:pt x="5138" y="14036"/>
                    <a:pt x="3071" y="11665"/>
                  </a:cubicBezTo>
                  <a:cubicBezTo>
                    <a:pt x="2098" y="10571"/>
                    <a:pt x="457" y="8292"/>
                    <a:pt x="1034" y="6681"/>
                  </a:cubicBezTo>
                  <a:cubicBezTo>
                    <a:pt x="1313" y="5916"/>
                    <a:pt x="1762" y="5617"/>
                    <a:pt x="2292" y="5617"/>
                  </a:cubicBezTo>
                  <a:cubicBezTo>
                    <a:pt x="4016" y="5617"/>
                    <a:pt x="6604" y="8781"/>
                    <a:pt x="7022" y="9386"/>
                  </a:cubicBezTo>
                  <a:cubicBezTo>
                    <a:pt x="7057" y="9420"/>
                    <a:pt x="7104" y="9437"/>
                    <a:pt x="7149" y="9437"/>
                  </a:cubicBezTo>
                  <a:cubicBezTo>
                    <a:pt x="7225" y="9437"/>
                    <a:pt x="7296" y="9390"/>
                    <a:pt x="7296" y="9295"/>
                  </a:cubicBezTo>
                  <a:cubicBezTo>
                    <a:pt x="7296" y="6772"/>
                    <a:pt x="8269" y="4371"/>
                    <a:pt x="10123" y="2608"/>
                  </a:cubicBezTo>
                  <a:cubicBezTo>
                    <a:pt x="11262" y="1535"/>
                    <a:pt x="13243" y="499"/>
                    <a:pt x="14882" y="499"/>
                  </a:cubicBezTo>
                  <a:cubicBezTo>
                    <a:pt x="16216" y="499"/>
                    <a:pt x="17324" y="1185"/>
                    <a:pt x="17570" y="3094"/>
                  </a:cubicBezTo>
                  <a:cubicBezTo>
                    <a:pt x="17904" y="5434"/>
                    <a:pt x="16840" y="8140"/>
                    <a:pt x="15898" y="10237"/>
                  </a:cubicBezTo>
                  <a:cubicBezTo>
                    <a:pt x="14864" y="12517"/>
                    <a:pt x="13497" y="14583"/>
                    <a:pt x="11886" y="16438"/>
                  </a:cubicBezTo>
                  <a:cubicBezTo>
                    <a:pt x="11794" y="16553"/>
                    <a:pt x="11876" y="16703"/>
                    <a:pt x="11974" y="16703"/>
                  </a:cubicBezTo>
                  <a:cubicBezTo>
                    <a:pt x="12005" y="16703"/>
                    <a:pt x="12039" y="16687"/>
                    <a:pt x="12068" y="16650"/>
                  </a:cubicBezTo>
                  <a:cubicBezTo>
                    <a:pt x="14013" y="14431"/>
                    <a:pt x="15564" y="11939"/>
                    <a:pt x="16627" y="9203"/>
                  </a:cubicBezTo>
                  <a:cubicBezTo>
                    <a:pt x="17418" y="7137"/>
                    <a:pt x="18482" y="4249"/>
                    <a:pt x="17661" y="2030"/>
                  </a:cubicBezTo>
                  <a:cubicBezTo>
                    <a:pt x="17103" y="565"/>
                    <a:pt x="16145" y="1"/>
                    <a:pt x="15036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2B49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9559" y="2048211"/>
              <a:ext cx="256022" cy="235036"/>
            </a:xfrm>
            <a:custGeom>
              <a:avLst/>
              <a:gdLst/>
              <a:ahLst/>
              <a:cxnLst/>
              <a:rect l="l" t="t" r="r" b="b"/>
              <a:pathLst>
                <a:path w="18482" h="16964" extrusionOk="0">
                  <a:moveTo>
                    <a:pt x="15036" y="1"/>
                  </a:moveTo>
                  <a:cubicBezTo>
                    <a:pt x="12396" y="1"/>
                    <a:pt x="8906" y="3198"/>
                    <a:pt x="7965" y="5039"/>
                  </a:cubicBezTo>
                  <a:cubicBezTo>
                    <a:pt x="7478" y="6042"/>
                    <a:pt x="7509" y="7288"/>
                    <a:pt x="7053" y="8231"/>
                  </a:cubicBezTo>
                  <a:cubicBezTo>
                    <a:pt x="6962" y="8413"/>
                    <a:pt x="6931" y="8535"/>
                    <a:pt x="6901" y="8596"/>
                  </a:cubicBezTo>
                  <a:cubicBezTo>
                    <a:pt x="6870" y="8504"/>
                    <a:pt x="6749" y="8383"/>
                    <a:pt x="6506" y="8200"/>
                  </a:cubicBezTo>
                  <a:cubicBezTo>
                    <a:pt x="5867" y="7744"/>
                    <a:pt x="5381" y="6985"/>
                    <a:pt x="4743" y="6498"/>
                  </a:cubicBezTo>
                  <a:cubicBezTo>
                    <a:pt x="4090" y="5980"/>
                    <a:pt x="3085" y="5292"/>
                    <a:pt x="2212" y="5292"/>
                  </a:cubicBezTo>
                  <a:cubicBezTo>
                    <a:pt x="1702" y="5292"/>
                    <a:pt x="1237" y="5526"/>
                    <a:pt x="913" y="6164"/>
                  </a:cubicBezTo>
                  <a:cubicBezTo>
                    <a:pt x="1" y="7927"/>
                    <a:pt x="1581" y="10358"/>
                    <a:pt x="2645" y="11635"/>
                  </a:cubicBezTo>
                  <a:cubicBezTo>
                    <a:pt x="4743" y="14158"/>
                    <a:pt x="7782" y="15586"/>
                    <a:pt x="10670" y="16954"/>
                  </a:cubicBezTo>
                  <a:cubicBezTo>
                    <a:pt x="10686" y="16961"/>
                    <a:pt x="10703" y="16964"/>
                    <a:pt x="10719" y="16964"/>
                  </a:cubicBezTo>
                  <a:cubicBezTo>
                    <a:pt x="10851" y="16964"/>
                    <a:pt x="10957" y="16765"/>
                    <a:pt x="10822" y="16711"/>
                  </a:cubicBezTo>
                  <a:cubicBezTo>
                    <a:pt x="8025" y="15404"/>
                    <a:pt x="5138" y="14036"/>
                    <a:pt x="3071" y="11665"/>
                  </a:cubicBezTo>
                  <a:cubicBezTo>
                    <a:pt x="2098" y="10571"/>
                    <a:pt x="457" y="8292"/>
                    <a:pt x="1034" y="6681"/>
                  </a:cubicBezTo>
                  <a:cubicBezTo>
                    <a:pt x="1313" y="5916"/>
                    <a:pt x="1762" y="5617"/>
                    <a:pt x="2292" y="5617"/>
                  </a:cubicBezTo>
                  <a:cubicBezTo>
                    <a:pt x="4016" y="5617"/>
                    <a:pt x="6604" y="8781"/>
                    <a:pt x="7022" y="9386"/>
                  </a:cubicBezTo>
                  <a:cubicBezTo>
                    <a:pt x="7057" y="9420"/>
                    <a:pt x="7104" y="9437"/>
                    <a:pt x="7149" y="9437"/>
                  </a:cubicBezTo>
                  <a:cubicBezTo>
                    <a:pt x="7225" y="9437"/>
                    <a:pt x="7296" y="9390"/>
                    <a:pt x="7296" y="9295"/>
                  </a:cubicBezTo>
                  <a:cubicBezTo>
                    <a:pt x="7296" y="6772"/>
                    <a:pt x="8269" y="4371"/>
                    <a:pt x="10123" y="2608"/>
                  </a:cubicBezTo>
                  <a:cubicBezTo>
                    <a:pt x="11262" y="1535"/>
                    <a:pt x="13243" y="499"/>
                    <a:pt x="14882" y="499"/>
                  </a:cubicBezTo>
                  <a:cubicBezTo>
                    <a:pt x="16216" y="499"/>
                    <a:pt x="17324" y="1185"/>
                    <a:pt x="17570" y="3094"/>
                  </a:cubicBezTo>
                  <a:cubicBezTo>
                    <a:pt x="17904" y="5434"/>
                    <a:pt x="16840" y="8140"/>
                    <a:pt x="15898" y="10237"/>
                  </a:cubicBezTo>
                  <a:cubicBezTo>
                    <a:pt x="14864" y="12517"/>
                    <a:pt x="13497" y="14583"/>
                    <a:pt x="11886" y="16438"/>
                  </a:cubicBezTo>
                  <a:cubicBezTo>
                    <a:pt x="11794" y="16553"/>
                    <a:pt x="11876" y="16703"/>
                    <a:pt x="11974" y="16703"/>
                  </a:cubicBezTo>
                  <a:cubicBezTo>
                    <a:pt x="12005" y="16703"/>
                    <a:pt x="12039" y="16687"/>
                    <a:pt x="12068" y="16650"/>
                  </a:cubicBezTo>
                  <a:cubicBezTo>
                    <a:pt x="14013" y="14431"/>
                    <a:pt x="15564" y="11939"/>
                    <a:pt x="16627" y="9203"/>
                  </a:cubicBezTo>
                  <a:cubicBezTo>
                    <a:pt x="17418" y="7137"/>
                    <a:pt x="18482" y="4249"/>
                    <a:pt x="17661" y="2030"/>
                  </a:cubicBezTo>
                  <a:cubicBezTo>
                    <a:pt x="17103" y="565"/>
                    <a:pt x="16145" y="1"/>
                    <a:pt x="15036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2B49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81152" y="1928737"/>
              <a:ext cx="172391" cy="158232"/>
            </a:xfrm>
            <a:custGeom>
              <a:avLst/>
              <a:gdLst/>
              <a:ahLst/>
              <a:cxnLst/>
              <a:rect l="l" t="t" r="r" b="b"/>
              <a:pathLst>
                <a:path w="18482" h="16964" extrusionOk="0">
                  <a:moveTo>
                    <a:pt x="15036" y="1"/>
                  </a:moveTo>
                  <a:cubicBezTo>
                    <a:pt x="12396" y="1"/>
                    <a:pt x="8906" y="3198"/>
                    <a:pt x="7965" y="5039"/>
                  </a:cubicBezTo>
                  <a:cubicBezTo>
                    <a:pt x="7478" y="6042"/>
                    <a:pt x="7509" y="7288"/>
                    <a:pt x="7053" y="8231"/>
                  </a:cubicBezTo>
                  <a:cubicBezTo>
                    <a:pt x="6962" y="8413"/>
                    <a:pt x="6931" y="8535"/>
                    <a:pt x="6901" y="8596"/>
                  </a:cubicBezTo>
                  <a:cubicBezTo>
                    <a:pt x="6870" y="8504"/>
                    <a:pt x="6749" y="8383"/>
                    <a:pt x="6506" y="8200"/>
                  </a:cubicBezTo>
                  <a:cubicBezTo>
                    <a:pt x="5867" y="7744"/>
                    <a:pt x="5381" y="6985"/>
                    <a:pt x="4743" y="6498"/>
                  </a:cubicBezTo>
                  <a:cubicBezTo>
                    <a:pt x="4090" y="5980"/>
                    <a:pt x="3085" y="5292"/>
                    <a:pt x="2212" y="5292"/>
                  </a:cubicBezTo>
                  <a:cubicBezTo>
                    <a:pt x="1702" y="5292"/>
                    <a:pt x="1237" y="5526"/>
                    <a:pt x="913" y="6164"/>
                  </a:cubicBezTo>
                  <a:cubicBezTo>
                    <a:pt x="1" y="7927"/>
                    <a:pt x="1581" y="10358"/>
                    <a:pt x="2645" y="11635"/>
                  </a:cubicBezTo>
                  <a:cubicBezTo>
                    <a:pt x="4743" y="14158"/>
                    <a:pt x="7782" y="15586"/>
                    <a:pt x="10670" y="16954"/>
                  </a:cubicBezTo>
                  <a:cubicBezTo>
                    <a:pt x="10686" y="16961"/>
                    <a:pt x="10703" y="16964"/>
                    <a:pt x="10719" y="16964"/>
                  </a:cubicBezTo>
                  <a:cubicBezTo>
                    <a:pt x="10851" y="16964"/>
                    <a:pt x="10957" y="16765"/>
                    <a:pt x="10822" y="16711"/>
                  </a:cubicBezTo>
                  <a:cubicBezTo>
                    <a:pt x="8025" y="15404"/>
                    <a:pt x="5138" y="14036"/>
                    <a:pt x="3071" y="11665"/>
                  </a:cubicBezTo>
                  <a:cubicBezTo>
                    <a:pt x="2098" y="10571"/>
                    <a:pt x="457" y="8292"/>
                    <a:pt x="1034" y="6681"/>
                  </a:cubicBezTo>
                  <a:cubicBezTo>
                    <a:pt x="1313" y="5916"/>
                    <a:pt x="1762" y="5617"/>
                    <a:pt x="2292" y="5617"/>
                  </a:cubicBezTo>
                  <a:cubicBezTo>
                    <a:pt x="4016" y="5617"/>
                    <a:pt x="6604" y="8781"/>
                    <a:pt x="7022" y="9386"/>
                  </a:cubicBezTo>
                  <a:cubicBezTo>
                    <a:pt x="7057" y="9420"/>
                    <a:pt x="7104" y="9437"/>
                    <a:pt x="7149" y="9437"/>
                  </a:cubicBezTo>
                  <a:cubicBezTo>
                    <a:pt x="7225" y="9437"/>
                    <a:pt x="7296" y="9390"/>
                    <a:pt x="7296" y="9295"/>
                  </a:cubicBezTo>
                  <a:cubicBezTo>
                    <a:pt x="7296" y="6772"/>
                    <a:pt x="8269" y="4371"/>
                    <a:pt x="10123" y="2608"/>
                  </a:cubicBezTo>
                  <a:cubicBezTo>
                    <a:pt x="11262" y="1535"/>
                    <a:pt x="13243" y="499"/>
                    <a:pt x="14882" y="499"/>
                  </a:cubicBezTo>
                  <a:cubicBezTo>
                    <a:pt x="16216" y="499"/>
                    <a:pt x="17324" y="1185"/>
                    <a:pt x="17570" y="3094"/>
                  </a:cubicBezTo>
                  <a:cubicBezTo>
                    <a:pt x="17904" y="5434"/>
                    <a:pt x="16840" y="8140"/>
                    <a:pt x="15898" y="10237"/>
                  </a:cubicBezTo>
                  <a:cubicBezTo>
                    <a:pt x="14864" y="12517"/>
                    <a:pt x="13497" y="14583"/>
                    <a:pt x="11886" y="16438"/>
                  </a:cubicBezTo>
                  <a:cubicBezTo>
                    <a:pt x="11794" y="16553"/>
                    <a:pt x="11876" y="16703"/>
                    <a:pt x="11974" y="16703"/>
                  </a:cubicBezTo>
                  <a:cubicBezTo>
                    <a:pt x="12005" y="16703"/>
                    <a:pt x="12039" y="16687"/>
                    <a:pt x="12068" y="16650"/>
                  </a:cubicBezTo>
                  <a:cubicBezTo>
                    <a:pt x="14013" y="14431"/>
                    <a:pt x="15564" y="11939"/>
                    <a:pt x="16627" y="9203"/>
                  </a:cubicBezTo>
                  <a:cubicBezTo>
                    <a:pt x="17418" y="7137"/>
                    <a:pt x="18482" y="4249"/>
                    <a:pt x="17661" y="2030"/>
                  </a:cubicBezTo>
                  <a:cubicBezTo>
                    <a:pt x="17103" y="565"/>
                    <a:pt x="16145" y="1"/>
                    <a:pt x="15036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2B49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>
            <a:off x="8154525" y="2243825"/>
            <a:ext cx="346324" cy="360661"/>
          </a:xfrm>
          <a:custGeom>
            <a:avLst/>
            <a:gdLst/>
            <a:ahLst/>
            <a:cxnLst/>
            <a:rect l="l" t="t" r="r" b="b"/>
            <a:pathLst>
              <a:path w="15411" h="16049" extrusionOk="0">
                <a:moveTo>
                  <a:pt x="7994" y="5315"/>
                </a:moveTo>
                <a:cubicBezTo>
                  <a:pt x="8298" y="6105"/>
                  <a:pt x="8359" y="6895"/>
                  <a:pt x="8633" y="7655"/>
                </a:cubicBezTo>
                <a:cubicBezTo>
                  <a:pt x="8663" y="7777"/>
                  <a:pt x="8602" y="7898"/>
                  <a:pt x="8481" y="7929"/>
                </a:cubicBezTo>
                <a:cubicBezTo>
                  <a:pt x="7721" y="8233"/>
                  <a:pt x="7143" y="8780"/>
                  <a:pt x="6323" y="9175"/>
                </a:cubicBezTo>
                <a:cubicBezTo>
                  <a:pt x="6079" y="8385"/>
                  <a:pt x="5867" y="7625"/>
                  <a:pt x="5654" y="6895"/>
                </a:cubicBezTo>
                <a:cubicBezTo>
                  <a:pt x="5593" y="6743"/>
                  <a:pt x="5654" y="6652"/>
                  <a:pt x="5775" y="6591"/>
                </a:cubicBezTo>
                <a:cubicBezTo>
                  <a:pt x="6505" y="6166"/>
                  <a:pt x="7234" y="5740"/>
                  <a:pt x="7994" y="5315"/>
                </a:cubicBezTo>
                <a:close/>
                <a:moveTo>
                  <a:pt x="7903" y="0"/>
                </a:moveTo>
                <a:cubicBezTo>
                  <a:pt x="7853" y="0"/>
                  <a:pt x="7802" y="9"/>
                  <a:pt x="7751" y="26"/>
                </a:cubicBezTo>
                <a:cubicBezTo>
                  <a:pt x="7204" y="208"/>
                  <a:pt x="7082" y="360"/>
                  <a:pt x="7143" y="907"/>
                </a:cubicBezTo>
                <a:cubicBezTo>
                  <a:pt x="7234" y="1515"/>
                  <a:pt x="7326" y="2123"/>
                  <a:pt x="7478" y="2701"/>
                </a:cubicBezTo>
                <a:cubicBezTo>
                  <a:pt x="7538" y="2974"/>
                  <a:pt x="7478" y="3187"/>
                  <a:pt x="7234" y="3339"/>
                </a:cubicBezTo>
                <a:cubicBezTo>
                  <a:pt x="6596" y="3734"/>
                  <a:pt x="5927" y="4160"/>
                  <a:pt x="5350" y="4676"/>
                </a:cubicBezTo>
                <a:cubicBezTo>
                  <a:pt x="5282" y="4722"/>
                  <a:pt x="5214" y="4746"/>
                  <a:pt x="5153" y="4746"/>
                </a:cubicBezTo>
                <a:cubicBezTo>
                  <a:pt x="5049" y="4746"/>
                  <a:pt x="4963" y="4677"/>
                  <a:pt x="4924" y="4524"/>
                </a:cubicBezTo>
                <a:cubicBezTo>
                  <a:pt x="4833" y="4281"/>
                  <a:pt x="4742" y="4038"/>
                  <a:pt x="4651" y="3764"/>
                </a:cubicBezTo>
                <a:cubicBezTo>
                  <a:pt x="4468" y="3248"/>
                  <a:pt x="4256" y="2731"/>
                  <a:pt x="3982" y="2214"/>
                </a:cubicBezTo>
                <a:cubicBezTo>
                  <a:pt x="3906" y="2088"/>
                  <a:pt x="3830" y="1919"/>
                  <a:pt x="3666" y="1919"/>
                </a:cubicBezTo>
                <a:cubicBezTo>
                  <a:pt x="3633" y="1919"/>
                  <a:pt x="3597" y="1925"/>
                  <a:pt x="3557" y="1941"/>
                </a:cubicBezTo>
                <a:cubicBezTo>
                  <a:pt x="3344" y="2032"/>
                  <a:pt x="3101" y="2093"/>
                  <a:pt x="3070" y="2397"/>
                </a:cubicBezTo>
                <a:cubicBezTo>
                  <a:pt x="3040" y="2609"/>
                  <a:pt x="3070" y="2822"/>
                  <a:pt x="3101" y="3035"/>
                </a:cubicBezTo>
                <a:cubicBezTo>
                  <a:pt x="3253" y="3734"/>
                  <a:pt x="3374" y="4463"/>
                  <a:pt x="3557" y="5193"/>
                </a:cubicBezTo>
                <a:cubicBezTo>
                  <a:pt x="3709" y="5771"/>
                  <a:pt x="3496" y="6166"/>
                  <a:pt x="3040" y="6439"/>
                </a:cubicBezTo>
                <a:cubicBezTo>
                  <a:pt x="2523" y="6774"/>
                  <a:pt x="2037" y="7199"/>
                  <a:pt x="1550" y="7625"/>
                </a:cubicBezTo>
                <a:cubicBezTo>
                  <a:pt x="1064" y="7989"/>
                  <a:pt x="669" y="8445"/>
                  <a:pt x="213" y="8901"/>
                </a:cubicBezTo>
                <a:cubicBezTo>
                  <a:pt x="122" y="8992"/>
                  <a:pt x="0" y="9084"/>
                  <a:pt x="91" y="9236"/>
                </a:cubicBezTo>
                <a:cubicBezTo>
                  <a:pt x="183" y="9388"/>
                  <a:pt x="335" y="9418"/>
                  <a:pt x="456" y="9418"/>
                </a:cubicBezTo>
                <a:cubicBezTo>
                  <a:pt x="578" y="9388"/>
                  <a:pt x="699" y="9357"/>
                  <a:pt x="791" y="9296"/>
                </a:cubicBezTo>
                <a:cubicBezTo>
                  <a:pt x="1520" y="8992"/>
                  <a:pt x="2250" y="8749"/>
                  <a:pt x="2888" y="8263"/>
                </a:cubicBezTo>
                <a:cubicBezTo>
                  <a:pt x="3161" y="8081"/>
                  <a:pt x="3465" y="7959"/>
                  <a:pt x="3769" y="7807"/>
                </a:cubicBezTo>
                <a:cubicBezTo>
                  <a:pt x="3838" y="7768"/>
                  <a:pt x="3898" y="7747"/>
                  <a:pt x="3949" y="7747"/>
                </a:cubicBezTo>
                <a:cubicBezTo>
                  <a:pt x="4055" y="7747"/>
                  <a:pt x="4123" y="7835"/>
                  <a:pt x="4165" y="8020"/>
                </a:cubicBezTo>
                <a:cubicBezTo>
                  <a:pt x="4316" y="8780"/>
                  <a:pt x="4468" y="9540"/>
                  <a:pt x="4651" y="10299"/>
                </a:cubicBezTo>
                <a:cubicBezTo>
                  <a:pt x="4681" y="10451"/>
                  <a:pt x="4681" y="10573"/>
                  <a:pt x="4529" y="10664"/>
                </a:cubicBezTo>
                <a:cubicBezTo>
                  <a:pt x="3800" y="11181"/>
                  <a:pt x="3222" y="11910"/>
                  <a:pt x="2462" y="12458"/>
                </a:cubicBezTo>
                <a:cubicBezTo>
                  <a:pt x="2067" y="12761"/>
                  <a:pt x="1702" y="13157"/>
                  <a:pt x="1398" y="13582"/>
                </a:cubicBezTo>
                <a:cubicBezTo>
                  <a:pt x="1338" y="13704"/>
                  <a:pt x="1277" y="13856"/>
                  <a:pt x="1338" y="13977"/>
                </a:cubicBezTo>
                <a:cubicBezTo>
                  <a:pt x="1402" y="14090"/>
                  <a:pt x="1475" y="14126"/>
                  <a:pt x="1556" y="14126"/>
                </a:cubicBezTo>
                <a:cubicBezTo>
                  <a:pt x="1628" y="14126"/>
                  <a:pt x="1708" y="14097"/>
                  <a:pt x="1794" y="14068"/>
                </a:cubicBezTo>
                <a:cubicBezTo>
                  <a:pt x="1885" y="14068"/>
                  <a:pt x="1946" y="14008"/>
                  <a:pt x="2037" y="13977"/>
                </a:cubicBezTo>
                <a:cubicBezTo>
                  <a:pt x="2949" y="13673"/>
                  <a:pt x="3739" y="13187"/>
                  <a:pt x="4529" y="12640"/>
                </a:cubicBezTo>
                <a:cubicBezTo>
                  <a:pt x="4742" y="12488"/>
                  <a:pt x="4985" y="12458"/>
                  <a:pt x="5259" y="12458"/>
                </a:cubicBezTo>
                <a:cubicBezTo>
                  <a:pt x="5532" y="13369"/>
                  <a:pt x="5775" y="14251"/>
                  <a:pt x="6049" y="15132"/>
                </a:cubicBezTo>
                <a:cubicBezTo>
                  <a:pt x="6110" y="15376"/>
                  <a:pt x="6140" y="15619"/>
                  <a:pt x="6292" y="15801"/>
                </a:cubicBezTo>
                <a:cubicBezTo>
                  <a:pt x="6401" y="15937"/>
                  <a:pt x="6534" y="16049"/>
                  <a:pt x="6714" y="16049"/>
                </a:cubicBezTo>
                <a:cubicBezTo>
                  <a:pt x="6735" y="16049"/>
                  <a:pt x="6756" y="16047"/>
                  <a:pt x="6779" y="16044"/>
                </a:cubicBezTo>
                <a:cubicBezTo>
                  <a:pt x="7265" y="15923"/>
                  <a:pt x="7599" y="15467"/>
                  <a:pt x="7538" y="14920"/>
                </a:cubicBezTo>
                <a:cubicBezTo>
                  <a:pt x="7538" y="14737"/>
                  <a:pt x="7508" y="14585"/>
                  <a:pt x="7478" y="14433"/>
                </a:cubicBezTo>
                <a:cubicBezTo>
                  <a:pt x="7326" y="13582"/>
                  <a:pt x="7143" y="12761"/>
                  <a:pt x="6991" y="11910"/>
                </a:cubicBezTo>
                <a:cubicBezTo>
                  <a:pt x="6931" y="11667"/>
                  <a:pt x="6870" y="11394"/>
                  <a:pt x="7174" y="11242"/>
                </a:cubicBezTo>
                <a:cubicBezTo>
                  <a:pt x="7873" y="10877"/>
                  <a:pt x="8481" y="10360"/>
                  <a:pt x="9241" y="10026"/>
                </a:cubicBezTo>
                <a:cubicBezTo>
                  <a:pt x="9484" y="10907"/>
                  <a:pt x="9757" y="11789"/>
                  <a:pt x="10000" y="12640"/>
                </a:cubicBezTo>
                <a:cubicBezTo>
                  <a:pt x="10183" y="13187"/>
                  <a:pt x="10365" y="13704"/>
                  <a:pt x="10517" y="14251"/>
                </a:cubicBezTo>
                <a:cubicBezTo>
                  <a:pt x="10599" y="14497"/>
                  <a:pt x="10780" y="14620"/>
                  <a:pt x="10992" y="14620"/>
                </a:cubicBezTo>
                <a:cubicBezTo>
                  <a:pt x="11016" y="14620"/>
                  <a:pt x="11040" y="14619"/>
                  <a:pt x="11064" y="14616"/>
                </a:cubicBezTo>
                <a:cubicBezTo>
                  <a:pt x="11733" y="14555"/>
                  <a:pt x="12037" y="14160"/>
                  <a:pt x="11946" y="13461"/>
                </a:cubicBezTo>
                <a:cubicBezTo>
                  <a:pt x="11946" y="13369"/>
                  <a:pt x="11915" y="13248"/>
                  <a:pt x="11885" y="13126"/>
                </a:cubicBezTo>
                <a:cubicBezTo>
                  <a:pt x="11611" y="11850"/>
                  <a:pt x="11338" y="10573"/>
                  <a:pt x="11034" y="9327"/>
                </a:cubicBezTo>
                <a:cubicBezTo>
                  <a:pt x="10943" y="8962"/>
                  <a:pt x="11034" y="8719"/>
                  <a:pt x="11338" y="8567"/>
                </a:cubicBezTo>
                <a:cubicBezTo>
                  <a:pt x="12402" y="7929"/>
                  <a:pt x="13344" y="7108"/>
                  <a:pt x="14347" y="6439"/>
                </a:cubicBezTo>
                <a:cubicBezTo>
                  <a:pt x="14742" y="6135"/>
                  <a:pt x="15046" y="5740"/>
                  <a:pt x="15259" y="5284"/>
                </a:cubicBezTo>
                <a:cubicBezTo>
                  <a:pt x="15411" y="4950"/>
                  <a:pt x="15198" y="4676"/>
                  <a:pt x="15077" y="4403"/>
                </a:cubicBezTo>
                <a:cubicBezTo>
                  <a:pt x="15021" y="4293"/>
                  <a:pt x="14941" y="4257"/>
                  <a:pt x="14853" y="4257"/>
                </a:cubicBezTo>
                <a:cubicBezTo>
                  <a:pt x="14747" y="4257"/>
                  <a:pt x="14629" y="4309"/>
                  <a:pt x="14529" y="4342"/>
                </a:cubicBezTo>
                <a:cubicBezTo>
                  <a:pt x="14469" y="4342"/>
                  <a:pt x="14408" y="4350"/>
                  <a:pt x="14347" y="4350"/>
                </a:cubicBezTo>
                <a:cubicBezTo>
                  <a:pt x="14286" y="4350"/>
                  <a:pt x="14225" y="4342"/>
                  <a:pt x="14165" y="4312"/>
                </a:cubicBezTo>
                <a:cubicBezTo>
                  <a:pt x="14104" y="4286"/>
                  <a:pt x="14051" y="4274"/>
                  <a:pt x="14003" y="4274"/>
                </a:cubicBezTo>
                <a:cubicBezTo>
                  <a:pt x="13881" y="4274"/>
                  <a:pt x="13787" y="4346"/>
                  <a:pt x="13678" y="4433"/>
                </a:cubicBezTo>
                <a:cubicBezTo>
                  <a:pt x="12766" y="5193"/>
                  <a:pt x="11733" y="5740"/>
                  <a:pt x="10760" y="6348"/>
                </a:cubicBezTo>
                <a:cubicBezTo>
                  <a:pt x="10639" y="6429"/>
                  <a:pt x="10542" y="6480"/>
                  <a:pt x="10463" y="6480"/>
                </a:cubicBezTo>
                <a:cubicBezTo>
                  <a:pt x="10364" y="6480"/>
                  <a:pt x="10294" y="6399"/>
                  <a:pt x="10244" y="6196"/>
                </a:cubicBezTo>
                <a:cubicBezTo>
                  <a:pt x="10152" y="5740"/>
                  <a:pt x="10000" y="5284"/>
                  <a:pt x="9818" y="4828"/>
                </a:cubicBezTo>
                <a:cubicBezTo>
                  <a:pt x="9605" y="4312"/>
                  <a:pt x="9727" y="3947"/>
                  <a:pt x="10183" y="3612"/>
                </a:cubicBezTo>
                <a:cubicBezTo>
                  <a:pt x="10882" y="3096"/>
                  <a:pt x="11581" y="2518"/>
                  <a:pt x="12280" y="1971"/>
                </a:cubicBezTo>
                <a:cubicBezTo>
                  <a:pt x="12493" y="1789"/>
                  <a:pt x="12706" y="1667"/>
                  <a:pt x="12827" y="1424"/>
                </a:cubicBezTo>
                <a:cubicBezTo>
                  <a:pt x="12949" y="1120"/>
                  <a:pt x="12888" y="846"/>
                  <a:pt x="12615" y="786"/>
                </a:cubicBezTo>
                <a:cubicBezTo>
                  <a:pt x="12413" y="752"/>
                  <a:pt x="12211" y="681"/>
                  <a:pt x="12004" y="681"/>
                </a:cubicBezTo>
                <a:cubicBezTo>
                  <a:pt x="11837" y="681"/>
                  <a:pt x="11666" y="727"/>
                  <a:pt x="11490" y="877"/>
                </a:cubicBezTo>
                <a:cubicBezTo>
                  <a:pt x="10912" y="1333"/>
                  <a:pt x="10152" y="1546"/>
                  <a:pt x="9575" y="2062"/>
                </a:cubicBezTo>
                <a:cubicBezTo>
                  <a:pt x="9455" y="2170"/>
                  <a:pt x="9354" y="2221"/>
                  <a:pt x="9268" y="2221"/>
                </a:cubicBezTo>
                <a:cubicBezTo>
                  <a:pt x="9137" y="2221"/>
                  <a:pt x="9041" y="2101"/>
                  <a:pt x="8967" y="1880"/>
                </a:cubicBezTo>
                <a:cubicBezTo>
                  <a:pt x="8785" y="1424"/>
                  <a:pt x="8663" y="968"/>
                  <a:pt x="8481" y="512"/>
                </a:cubicBezTo>
                <a:cubicBezTo>
                  <a:pt x="8332" y="165"/>
                  <a:pt x="8123" y="0"/>
                  <a:pt x="7903" y="0"/>
                </a:cubicBezTo>
                <a:close/>
              </a:path>
            </a:pathLst>
          </a:custGeom>
          <a:solidFill>
            <a:srgbClr val="2B49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-53179" y="-104054"/>
            <a:ext cx="968452" cy="1499515"/>
            <a:chOff x="3083400" y="2430025"/>
            <a:chExt cx="470739" cy="728875"/>
          </a:xfrm>
        </p:grpSpPr>
        <p:sp>
          <p:nvSpPr>
            <p:cNvPr id="29" name="Google Shape;29;p2"/>
            <p:cNvSpPr/>
            <p:nvPr/>
          </p:nvSpPr>
          <p:spPr>
            <a:xfrm>
              <a:off x="3083400" y="2566965"/>
              <a:ext cx="173270" cy="139701"/>
            </a:xfrm>
            <a:custGeom>
              <a:avLst/>
              <a:gdLst/>
              <a:ahLst/>
              <a:cxnLst/>
              <a:rect l="l" t="t" r="r" b="b"/>
              <a:pathLst>
                <a:path w="3577" h="2884" extrusionOk="0">
                  <a:moveTo>
                    <a:pt x="1860" y="1"/>
                  </a:moveTo>
                  <a:cubicBezTo>
                    <a:pt x="1791" y="1"/>
                    <a:pt x="1723" y="46"/>
                    <a:pt x="1723" y="138"/>
                  </a:cubicBezTo>
                  <a:cubicBezTo>
                    <a:pt x="1723" y="381"/>
                    <a:pt x="1723" y="593"/>
                    <a:pt x="1753" y="806"/>
                  </a:cubicBezTo>
                  <a:cubicBezTo>
                    <a:pt x="1237" y="776"/>
                    <a:pt x="750" y="715"/>
                    <a:pt x="264" y="593"/>
                  </a:cubicBezTo>
                  <a:cubicBezTo>
                    <a:pt x="255" y="592"/>
                    <a:pt x="245" y="591"/>
                    <a:pt x="236" y="591"/>
                  </a:cubicBezTo>
                  <a:cubicBezTo>
                    <a:pt x="73" y="591"/>
                    <a:pt x="0" y="838"/>
                    <a:pt x="173" y="867"/>
                  </a:cubicBezTo>
                  <a:cubicBezTo>
                    <a:pt x="690" y="989"/>
                    <a:pt x="1206" y="1049"/>
                    <a:pt x="1723" y="1080"/>
                  </a:cubicBezTo>
                  <a:cubicBezTo>
                    <a:pt x="1723" y="1627"/>
                    <a:pt x="1693" y="2174"/>
                    <a:pt x="1601" y="2721"/>
                  </a:cubicBezTo>
                  <a:cubicBezTo>
                    <a:pt x="1583" y="2813"/>
                    <a:pt x="1676" y="2883"/>
                    <a:pt x="1760" y="2883"/>
                  </a:cubicBezTo>
                  <a:cubicBezTo>
                    <a:pt x="1813" y="2883"/>
                    <a:pt x="1863" y="2854"/>
                    <a:pt x="1875" y="2782"/>
                  </a:cubicBezTo>
                  <a:cubicBezTo>
                    <a:pt x="1966" y="2235"/>
                    <a:pt x="1997" y="1657"/>
                    <a:pt x="2027" y="1110"/>
                  </a:cubicBezTo>
                  <a:cubicBezTo>
                    <a:pt x="2255" y="1125"/>
                    <a:pt x="2483" y="1133"/>
                    <a:pt x="2711" y="1133"/>
                  </a:cubicBezTo>
                  <a:cubicBezTo>
                    <a:pt x="2939" y="1133"/>
                    <a:pt x="3167" y="1125"/>
                    <a:pt x="3395" y="1110"/>
                  </a:cubicBezTo>
                  <a:cubicBezTo>
                    <a:pt x="3569" y="1110"/>
                    <a:pt x="3577" y="835"/>
                    <a:pt x="3420" y="835"/>
                  </a:cubicBezTo>
                  <a:cubicBezTo>
                    <a:pt x="3412" y="835"/>
                    <a:pt x="3404" y="835"/>
                    <a:pt x="3395" y="837"/>
                  </a:cubicBezTo>
                  <a:cubicBezTo>
                    <a:pt x="3243" y="847"/>
                    <a:pt x="3091" y="850"/>
                    <a:pt x="2939" y="850"/>
                  </a:cubicBezTo>
                  <a:cubicBezTo>
                    <a:pt x="2635" y="850"/>
                    <a:pt x="2331" y="837"/>
                    <a:pt x="2027" y="837"/>
                  </a:cubicBezTo>
                  <a:cubicBezTo>
                    <a:pt x="2027" y="593"/>
                    <a:pt x="2027" y="381"/>
                    <a:pt x="1997" y="138"/>
                  </a:cubicBezTo>
                  <a:cubicBezTo>
                    <a:pt x="1997" y="46"/>
                    <a:pt x="1928" y="1"/>
                    <a:pt x="1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233128" y="2430025"/>
              <a:ext cx="156074" cy="104630"/>
            </a:xfrm>
            <a:custGeom>
              <a:avLst/>
              <a:gdLst/>
              <a:ahLst/>
              <a:cxnLst/>
              <a:rect l="l" t="t" r="r" b="b"/>
              <a:pathLst>
                <a:path w="3222" h="2160" extrusionOk="0">
                  <a:moveTo>
                    <a:pt x="1489" y="1"/>
                  </a:moveTo>
                  <a:cubicBezTo>
                    <a:pt x="1413" y="1"/>
                    <a:pt x="1337" y="47"/>
                    <a:pt x="1337" y="138"/>
                  </a:cubicBezTo>
                  <a:lnTo>
                    <a:pt x="1337" y="806"/>
                  </a:lnTo>
                  <a:cubicBezTo>
                    <a:pt x="973" y="776"/>
                    <a:pt x="577" y="746"/>
                    <a:pt x="182" y="715"/>
                  </a:cubicBezTo>
                  <a:cubicBezTo>
                    <a:pt x="174" y="714"/>
                    <a:pt x="165" y="713"/>
                    <a:pt x="157" y="713"/>
                  </a:cubicBezTo>
                  <a:cubicBezTo>
                    <a:pt x="0" y="713"/>
                    <a:pt x="9" y="989"/>
                    <a:pt x="182" y="989"/>
                  </a:cubicBezTo>
                  <a:cubicBezTo>
                    <a:pt x="577" y="1019"/>
                    <a:pt x="973" y="1050"/>
                    <a:pt x="1337" y="1110"/>
                  </a:cubicBezTo>
                  <a:lnTo>
                    <a:pt x="1337" y="2022"/>
                  </a:lnTo>
                  <a:cubicBezTo>
                    <a:pt x="1337" y="2113"/>
                    <a:pt x="1413" y="2159"/>
                    <a:pt x="1489" y="2159"/>
                  </a:cubicBezTo>
                  <a:cubicBezTo>
                    <a:pt x="1565" y="2159"/>
                    <a:pt x="1641" y="2113"/>
                    <a:pt x="1641" y="2022"/>
                  </a:cubicBezTo>
                  <a:lnTo>
                    <a:pt x="1641" y="1110"/>
                  </a:lnTo>
                  <a:cubicBezTo>
                    <a:pt x="2097" y="1171"/>
                    <a:pt x="2553" y="1202"/>
                    <a:pt x="3039" y="1232"/>
                  </a:cubicBezTo>
                  <a:cubicBezTo>
                    <a:pt x="3048" y="1233"/>
                    <a:pt x="3056" y="1234"/>
                    <a:pt x="3064" y="1234"/>
                  </a:cubicBezTo>
                  <a:cubicBezTo>
                    <a:pt x="3221" y="1234"/>
                    <a:pt x="3213" y="958"/>
                    <a:pt x="3039" y="958"/>
                  </a:cubicBezTo>
                  <a:cubicBezTo>
                    <a:pt x="2553" y="928"/>
                    <a:pt x="2097" y="867"/>
                    <a:pt x="1641" y="837"/>
                  </a:cubicBezTo>
                  <a:lnTo>
                    <a:pt x="1641" y="138"/>
                  </a:lnTo>
                  <a:cubicBezTo>
                    <a:pt x="1641" y="47"/>
                    <a:pt x="1565" y="1"/>
                    <a:pt x="1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393609" y="2543762"/>
              <a:ext cx="120712" cy="117176"/>
            </a:xfrm>
            <a:custGeom>
              <a:avLst/>
              <a:gdLst/>
              <a:ahLst/>
              <a:cxnLst/>
              <a:rect l="l" t="t" r="r" b="b"/>
              <a:pathLst>
                <a:path w="2492" h="2419" extrusionOk="0">
                  <a:moveTo>
                    <a:pt x="1448" y="0"/>
                  </a:moveTo>
                  <a:cubicBezTo>
                    <a:pt x="1396" y="0"/>
                    <a:pt x="1349" y="30"/>
                    <a:pt x="1337" y="100"/>
                  </a:cubicBezTo>
                  <a:cubicBezTo>
                    <a:pt x="1246" y="373"/>
                    <a:pt x="1185" y="647"/>
                    <a:pt x="1125" y="951"/>
                  </a:cubicBezTo>
                  <a:cubicBezTo>
                    <a:pt x="821" y="890"/>
                    <a:pt x="517" y="860"/>
                    <a:pt x="182" y="829"/>
                  </a:cubicBezTo>
                  <a:cubicBezTo>
                    <a:pt x="174" y="828"/>
                    <a:pt x="165" y="827"/>
                    <a:pt x="158" y="827"/>
                  </a:cubicBezTo>
                  <a:cubicBezTo>
                    <a:pt x="0" y="827"/>
                    <a:pt x="9" y="1103"/>
                    <a:pt x="182" y="1103"/>
                  </a:cubicBezTo>
                  <a:cubicBezTo>
                    <a:pt x="486" y="1133"/>
                    <a:pt x="760" y="1194"/>
                    <a:pt x="1064" y="1224"/>
                  </a:cubicBezTo>
                  <a:cubicBezTo>
                    <a:pt x="1003" y="1559"/>
                    <a:pt x="942" y="1893"/>
                    <a:pt x="881" y="2228"/>
                  </a:cubicBezTo>
                  <a:cubicBezTo>
                    <a:pt x="863" y="2340"/>
                    <a:pt x="960" y="2418"/>
                    <a:pt x="1044" y="2418"/>
                  </a:cubicBezTo>
                  <a:cubicBezTo>
                    <a:pt x="1096" y="2418"/>
                    <a:pt x="1143" y="2388"/>
                    <a:pt x="1155" y="2319"/>
                  </a:cubicBezTo>
                  <a:cubicBezTo>
                    <a:pt x="1216" y="1954"/>
                    <a:pt x="1277" y="1589"/>
                    <a:pt x="1337" y="1255"/>
                  </a:cubicBezTo>
                  <a:cubicBezTo>
                    <a:pt x="1672" y="1285"/>
                    <a:pt x="2006" y="1316"/>
                    <a:pt x="2310" y="1346"/>
                  </a:cubicBezTo>
                  <a:cubicBezTo>
                    <a:pt x="2320" y="1348"/>
                    <a:pt x="2329" y="1348"/>
                    <a:pt x="2337" y="1348"/>
                  </a:cubicBezTo>
                  <a:cubicBezTo>
                    <a:pt x="2492" y="1348"/>
                    <a:pt x="2483" y="1101"/>
                    <a:pt x="2310" y="1072"/>
                  </a:cubicBezTo>
                  <a:lnTo>
                    <a:pt x="1429" y="981"/>
                  </a:lnTo>
                  <a:cubicBezTo>
                    <a:pt x="1459" y="708"/>
                    <a:pt x="1520" y="434"/>
                    <a:pt x="1611" y="191"/>
                  </a:cubicBezTo>
                  <a:cubicBezTo>
                    <a:pt x="1630" y="78"/>
                    <a:pt x="1532" y="0"/>
                    <a:pt x="14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244899" y="2733356"/>
              <a:ext cx="154620" cy="122263"/>
            </a:xfrm>
            <a:custGeom>
              <a:avLst/>
              <a:gdLst/>
              <a:ahLst/>
              <a:cxnLst/>
              <a:rect l="l" t="t" r="r" b="b"/>
              <a:pathLst>
                <a:path w="3192" h="2524" extrusionOk="0">
                  <a:moveTo>
                    <a:pt x="1018" y="0"/>
                  </a:moveTo>
                  <a:cubicBezTo>
                    <a:pt x="950" y="0"/>
                    <a:pt x="882" y="46"/>
                    <a:pt x="882" y="137"/>
                  </a:cubicBezTo>
                  <a:lnTo>
                    <a:pt x="882" y="867"/>
                  </a:lnTo>
                  <a:cubicBezTo>
                    <a:pt x="638" y="836"/>
                    <a:pt x="426" y="836"/>
                    <a:pt x="182" y="836"/>
                  </a:cubicBezTo>
                  <a:cubicBezTo>
                    <a:pt x="174" y="835"/>
                    <a:pt x="165" y="834"/>
                    <a:pt x="158" y="834"/>
                  </a:cubicBezTo>
                  <a:cubicBezTo>
                    <a:pt x="0" y="834"/>
                    <a:pt x="9" y="1110"/>
                    <a:pt x="182" y="1110"/>
                  </a:cubicBezTo>
                  <a:cubicBezTo>
                    <a:pt x="426" y="1110"/>
                    <a:pt x="638" y="1140"/>
                    <a:pt x="882" y="1140"/>
                  </a:cubicBezTo>
                  <a:lnTo>
                    <a:pt x="882" y="2387"/>
                  </a:lnTo>
                  <a:cubicBezTo>
                    <a:pt x="882" y="2478"/>
                    <a:pt x="950" y="2523"/>
                    <a:pt x="1018" y="2523"/>
                  </a:cubicBezTo>
                  <a:cubicBezTo>
                    <a:pt x="1087" y="2523"/>
                    <a:pt x="1155" y="2478"/>
                    <a:pt x="1155" y="2387"/>
                  </a:cubicBezTo>
                  <a:lnTo>
                    <a:pt x="1155" y="1140"/>
                  </a:lnTo>
                  <a:cubicBezTo>
                    <a:pt x="1793" y="1171"/>
                    <a:pt x="2401" y="1201"/>
                    <a:pt x="3009" y="1232"/>
                  </a:cubicBezTo>
                  <a:cubicBezTo>
                    <a:pt x="3192" y="1232"/>
                    <a:pt x="3192" y="958"/>
                    <a:pt x="3009" y="958"/>
                  </a:cubicBezTo>
                  <a:cubicBezTo>
                    <a:pt x="2401" y="928"/>
                    <a:pt x="1793" y="897"/>
                    <a:pt x="1155" y="867"/>
                  </a:cubicBezTo>
                  <a:lnTo>
                    <a:pt x="1155" y="137"/>
                  </a:lnTo>
                  <a:cubicBezTo>
                    <a:pt x="1155" y="46"/>
                    <a:pt x="1087" y="0"/>
                    <a:pt x="10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445101" y="2824471"/>
              <a:ext cx="109038" cy="122166"/>
            </a:xfrm>
            <a:custGeom>
              <a:avLst/>
              <a:gdLst/>
              <a:ahLst/>
              <a:cxnLst/>
              <a:rect l="l" t="t" r="r" b="b"/>
              <a:pathLst>
                <a:path w="2251" h="2522" extrusionOk="0">
                  <a:moveTo>
                    <a:pt x="1273" y="0"/>
                  </a:moveTo>
                  <a:cubicBezTo>
                    <a:pt x="1193" y="0"/>
                    <a:pt x="1108" y="65"/>
                    <a:pt x="1126" y="171"/>
                  </a:cubicBezTo>
                  <a:cubicBezTo>
                    <a:pt x="1156" y="354"/>
                    <a:pt x="1186" y="536"/>
                    <a:pt x="1186" y="718"/>
                  </a:cubicBezTo>
                  <a:lnTo>
                    <a:pt x="183" y="718"/>
                  </a:lnTo>
                  <a:cubicBezTo>
                    <a:pt x="1" y="718"/>
                    <a:pt x="1" y="992"/>
                    <a:pt x="183" y="992"/>
                  </a:cubicBezTo>
                  <a:lnTo>
                    <a:pt x="1186" y="992"/>
                  </a:lnTo>
                  <a:cubicBezTo>
                    <a:pt x="1186" y="1448"/>
                    <a:pt x="1126" y="1904"/>
                    <a:pt x="974" y="2360"/>
                  </a:cubicBezTo>
                  <a:cubicBezTo>
                    <a:pt x="937" y="2452"/>
                    <a:pt x="1023" y="2522"/>
                    <a:pt x="1110" y="2522"/>
                  </a:cubicBezTo>
                  <a:cubicBezTo>
                    <a:pt x="1166" y="2522"/>
                    <a:pt x="1223" y="2492"/>
                    <a:pt x="1247" y="2420"/>
                  </a:cubicBezTo>
                  <a:cubicBezTo>
                    <a:pt x="1399" y="1965"/>
                    <a:pt x="1490" y="1478"/>
                    <a:pt x="1490" y="992"/>
                  </a:cubicBezTo>
                  <a:lnTo>
                    <a:pt x="2068" y="992"/>
                  </a:lnTo>
                  <a:cubicBezTo>
                    <a:pt x="2250" y="992"/>
                    <a:pt x="2250" y="718"/>
                    <a:pt x="2068" y="718"/>
                  </a:cubicBezTo>
                  <a:lnTo>
                    <a:pt x="1490" y="718"/>
                  </a:lnTo>
                  <a:cubicBezTo>
                    <a:pt x="1460" y="506"/>
                    <a:pt x="1460" y="293"/>
                    <a:pt x="1399" y="110"/>
                  </a:cubicBezTo>
                  <a:cubicBezTo>
                    <a:pt x="1386" y="34"/>
                    <a:pt x="1331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113239" y="2933606"/>
              <a:ext cx="110589" cy="110443"/>
            </a:xfrm>
            <a:custGeom>
              <a:avLst/>
              <a:gdLst/>
              <a:ahLst/>
              <a:cxnLst/>
              <a:rect l="l" t="t" r="r" b="b"/>
              <a:pathLst>
                <a:path w="2283" h="2280" extrusionOk="0">
                  <a:moveTo>
                    <a:pt x="655" y="0"/>
                  </a:moveTo>
                  <a:cubicBezTo>
                    <a:pt x="583" y="0"/>
                    <a:pt x="514" y="46"/>
                    <a:pt x="530" y="137"/>
                  </a:cubicBezTo>
                  <a:cubicBezTo>
                    <a:pt x="530" y="350"/>
                    <a:pt x="560" y="563"/>
                    <a:pt x="560" y="775"/>
                  </a:cubicBezTo>
                  <a:cubicBezTo>
                    <a:pt x="438" y="745"/>
                    <a:pt x="347" y="745"/>
                    <a:pt x="226" y="715"/>
                  </a:cubicBezTo>
                  <a:cubicBezTo>
                    <a:pt x="208" y="709"/>
                    <a:pt x="191" y="706"/>
                    <a:pt x="175" y="706"/>
                  </a:cubicBezTo>
                  <a:cubicBezTo>
                    <a:pt x="34" y="706"/>
                    <a:pt x="0" y="933"/>
                    <a:pt x="165" y="988"/>
                  </a:cubicBezTo>
                  <a:cubicBezTo>
                    <a:pt x="286" y="1019"/>
                    <a:pt x="438" y="1049"/>
                    <a:pt x="590" y="1079"/>
                  </a:cubicBezTo>
                  <a:cubicBezTo>
                    <a:pt x="621" y="1414"/>
                    <a:pt x="621" y="1778"/>
                    <a:pt x="651" y="2143"/>
                  </a:cubicBezTo>
                  <a:cubicBezTo>
                    <a:pt x="666" y="2234"/>
                    <a:pt x="742" y="2280"/>
                    <a:pt x="815" y="2280"/>
                  </a:cubicBezTo>
                  <a:cubicBezTo>
                    <a:pt x="887" y="2280"/>
                    <a:pt x="955" y="2234"/>
                    <a:pt x="955" y="2143"/>
                  </a:cubicBezTo>
                  <a:lnTo>
                    <a:pt x="864" y="1110"/>
                  </a:lnTo>
                  <a:lnTo>
                    <a:pt x="864" y="1110"/>
                  </a:lnTo>
                  <a:cubicBezTo>
                    <a:pt x="964" y="1117"/>
                    <a:pt x="1065" y="1121"/>
                    <a:pt x="1165" y="1121"/>
                  </a:cubicBezTo>
                  <a:cubicBezTo>
                    <a:pt x="1489" y="1121"/>
                    <a:pt x="1808" y="1081"/>
                    <a:pt x="2110" y="988"/>
                  </a:cubicBezTo>
                  <a:cubicBezTo>
                    <a:pt x="2283" y="959"/>
                    <a:pt x="2237" y="712"/>
                    <a:pt x="2077" y="712"/>
                  </a:cubicBezTo>
                  <a:cubicBezTo>
                    <a:pt x="2068" y="712"/>
                    <a:pt x="2059" y="713"/>
                    <a:pt x="2049" y="715"/>
                  </a:cubicBezTo>
                  <a:cubicBezTo>
                    <a:pt x="1786" y="796"/>
                    <a:pt x="1522" y="823"/>
                    <a:pt x="1259" y="823"/>
                  </a:cubicBezTo>
                  <a:cubicBezTo>
                    <a:pt x="1127" y="823"/>
                    <a:pt x="996" y="816"/>
                    <a:pt x="864" y="806"/>
                  </a:cubicBezTo>
                  <a:lnTo>
                    <a:pt x="803" y="137"/>
                  </a:lnTo>
                  <a:cubicBezTo>
                    <a:pt x="803" y="46"/>
                    <a:pt x="727" y="0"/>
                    <a:pt x="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289027" y="3042790"/>
              <a:ext cx="129189" cy="116111"/>
            </a:xfrm>
            <a:custGeom>
              <a:avLst/>
              <a:gdLst/>
              <a:ahLst/>
              <a:cxnLst/>
              <a:rect l="l" t="t" r="r" b="b"/>
              <a:pathLst>
                <a:path w="2667" h="2397" extrusionOk="0">
                  <a:moveTo>
                    <a:pt x="1040" y="1"/>
                  </a:moveTo>
                  <a:cubicBezTo>
                    <a:pt x="957" y="1"/>
                    <a:pt x="864" y="71"/>
                    <a:pt x="882" y="163"/>
                  </a:cubicBezTo>
                  <a:cubicBezTo>
                    <a:pt x="1004" y="497"/>
                    <a:pt x="1065" y="801"/>
                    <a:pt x="1126" y="1135"/>
                  </a:cubicBezTo>
                  <a:cubicBezTo>
                    <a:pt x="852" y="1105"/>
                    <a:pt x="548" y="1105"/>
                    <a:pt x="274" y="1044"/>
                  </a:cubicBezTo>
                  <a:cubicBezTo>
                    <a:pt x="92" y="1044"/>
                    <a:pt x="1" y="1318"/>
                    <a:pt x="183" y="1318"/>
                  </a:cubicBezTo>
                  <a:cubicBezTo>
                    <a:pt x="518" y="1379"/>
                    <a:pt x="852" y="1409"/>
                    <a:pt x="1186" y="1409"/>
                  </a:cubicBezTo>
                  <a:cubicBezTo>
                    <a:pt x="1217" y="1683"/>
                    <a:pt x="1247" y="1956"/>
                    <a:pt x="1278" y="2260"/>
                  </a:cubicBezTo>
                  <a:cubicBezTo>
                    <a:pt x="1278" y="2351"/>
                    <a:pt x="1354" y="2397"/>
                    <a:pt x="1426" y="2397"/>
                  </a:cubicBezTo>
                  <a:cubicBezTo>
                    <a:pt x="1498" y="2397"/>
                    <a:pt x="1566" y="2351"/>
                    <a:pt x="1551" y="2260"/>
                  </a:cubicBezTo>
                  <a:cubicBezTo>
                    <a:pt x="1551" y="1956"/>
                    <a:pt x="1521" y="1683"/>
                    <a:pt x="1460" y="1409"/>
                  </a:cubicBezTo>
                  <a:cubicBezTo>
                    <a:pt x="1825" y="1379"/>
                    <a:pt x="2159" y="1379"/>
                    <a:pt x="2493" y="1318"/>
                  </a:cubicBezTo>
                  <a:cubicBezTo>
                    <a:pt x="2666" y="1289"/>
                    <a:pt x="2621" y="1042"/>
                    <a:pt x="2460" y="1042"/>
                  </a:cubicBezTo>
                  <a:cubicBezTo>
                    <a:pt x="2451" y="1042"/>
                    <a:pt x="2442" y="1043"/>
                    <a:pt x="2433" y="1044"/>
                  </a:cubicBezTo>
                  <a:cubicBezTo>
                    <a:pt x="2098" y="1075"/>
                    <a:pt x="1764" y="1105"/>
                    <a:pt x="1430" y="1135"/>
                  </a:cubicBezTo>
                  <a:cubicBezTo>
                    <a:pt x="1369" y="771"/>
                    <a:pt x="1278" y="436"/>
                    <a:pt x="1156" y="102"/>
                  </a:cubicBezTo>
                  <a:cubicBezTo>
                    <a:pt x="1144" y="30"/>
                    <a:pt x="1094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2"/>
          <p:cNvSpPr/>
          <p:nvPr/>
        </p:nvSpPr>
        <p:spPr>
          <a:xfrm rot="4499963" flipH="1">
            <a:off x="18614" y="-212792"/>
            <a:ext cx="1410504" cy="1933149"/>
          </a:xfrm>
          <a:custGeom>
            <a:avLst/>
            <a:gdLst/>
            <a:ahLst/>
            <a:cxnLst/>
            <a:rect l="l" t="t" r="r" b="b"/>
            <a:pathLst>
              <a:path w="43893" h="60157" extrusionOk="0">
                <a:moveTo>
                  <a:pt x="20267" y="6721"/>
                </a:moveTo>
                <a:cubicBezTo>
                  <a:pt x="20324" y="6721"/>
                  <a:pt x="20391" y="6743"/>
                  <a:pt x="20487" y="6779"/>
                </a:cubicBezTo>
                <a:cubicBezTo>
                  <a:pt x="21308" y="7174"/>
                  <a:pt x="22129" y="7539"/>
                  <a:pt x="22858" y="8116"/>
                </a:cubicBezTo>
                <a:cubicBezTo>
                  <a:pt x="23466" y="8572"/>
                  <a:pt x="24074" y="8998"/>
                  <a:pt x="24652" y="9484"/>
                </a:cubicBezTo>
                <a:cubicBezTo>
                  <a:pt x="25807" y="10517"/>
                  <a:pt x="26718" y="11733"/>
                  <a:pt x="27235" y="13162"/>
                </a:cubicBezTo>
                <a:cubicBezTo>
                  <a:pt x="27600" y="14195"/>
                  <a:pt x="27600" y="15259"/>
                  <a:pt x="27144" y="16262"/>
                </a:cubicBezTo>
                <a:cubicBezTo>
                  <a:pt x="27053" y="16445"/>
                  <a:pt x="26962" y="16597"/>
                  <a:pt x="26901" y="16748"/>
                </a:cubicBezTo>
                <a:cubicBezTo>
                  <a:pt x="26415" y="17873"/>
                  <a:pt x="25472" y="18238"/>
                  <a:pt x="24348" y="18268"/>
                </a:cubicBezTo>
                <a:cubicBezTo>
                  <a:pt x="24312" y="18269"/>
                  <a:pt x="24277" y="18270"/>
                  <a:pt x="24242" y="18270"/>
                </a:cubicBezTo>
                <a:cubicBezTo>
                  <a:pt x="23166" y="18270"/>
                  <a:pt x="22285" y="17823"/>
                  <a:pt x="21490" y="17204"/>
                </a:cubicBezTo>
                <a:cubicBezTo>
                  <a:pt x="20275" y="16262"/>
                  <a:pt x="19454" y="15016"/>
                  <a:pt x="19150" y="13496"/>
                </a:cubicBezTo>
                <a:cubicBezTo>
                  <a:pt x="19028" y="12827"/>
                  <a:pt x="18876" y="12159"/>
                  <a:pt x="18907" y="11460"/>
                </a:cubicBezTo>
                <a:cubicBezTo>
                  <a:pt x="18968" y="10335"/>
                  <a:pt x="19089" y="9210"/>
                  <a:pt x="19515" y="8147"/>
                </a:cubicBezTo>
                <a:cubicBezTo>
                  <a:pt x="19576" y="7995"/>
                  <a:pt x="19636" y="7873"/>
                  <a:pt x="19636" y="7721"/>
                </a:cubicBezTo>
                <a:cubicBezTo>
                  <a:pt x="19667" y="7387"/>
                  <a:pt x="19849" y="7143"/>
                  <a:pt x="20031" y="6900"/>
                </a:cubicBezTo>
                <a:cubicBezTo>
                  <a:pt x="20123" y="6772"/>
                  <a:pt x="20182" y="6721"/>
                  <a:pt x="20267" y="6721"/>
                </a:cubicBezTo>
                <a:close/>
                <a:moveTo>
                  <a:pt x="12893" y="21209"/>
                </a:moveTo>
                <a:cubicBezTo>
                  <a:pt x="13173" y="21209"/>
                  <a:pt x="13467" y="21258"/>
                  <a:pt x="13740" y="21308"/>
                </a:cubicBezTo>
                <a:cubicBezTo>
                  <a:pt x="14378" y="21399"/>
                  <a:pt x="14986" y="21521"/>
                  <a:pt x="15594" y="21642"/>
                </a:cubicBezTo>
                <a:cubicBezTo>
                  <a:pt x="16870" y="21916"/>
                  <a:pt x="17934" y="22615"/>
                  <a:pt x="18876" y="23436"/>
                </a:cubicBezTo>
                <a:cubicBezTo>
                  <a:pt x="19332" y="23831"/>
                  <a:pt x="19697" y="24287"/>
                  <a:pt x="20031" y="24773"/>
                </a:cubicBezTo>
                <a:cubicBezTo>
                  <a:pt x="20487" y="25502"/>
                  <a:pt x="20761" y="26293"/>
                  <a:pt x="20731" y="27205"/>
                </a:cubicBezTo>
                <a:cubicBezTo>
                  <a:pt x="20700" y="28056"/>
                  <a:pt x="20275" y="28694"/>
                  <a:pt x="19454" y="28998"/>
                </a:cubicBezTo>
                <a:cubicBezTo>
                  <a:pt x="18894" y="29176"/>
                  <a:pt x="18335" y="29354"/>
                  <a:pt x="17740" y="29354"/>
                </a:cubicBezTo>
                <a:cubicBezTo>
                  <a:pt x="17624" y="29354"/>
                  <a:pt x="17506" y="29347"/>
                  <a:pt x="17387" y="29332"/>
                </a:cubicBezTo>
                <a:cubicBezTo>
                  <a:pt x="17321" y="29337"/>
                  <a:pt x="17256" y="29339"/>
                  <a:pt x="17192" y="29339"/>
                </a:cubicBezTo>
                <a:cubicBezTo>
                  <a:pt x="16388" y="29339"/>
                  <a:pt x="15656" y="29003"/>
                  <a:pt x="14925" y="28694"/>
                </a:cubicBezTo>
                <a:cubicBezTo>
                  <a:pt x="14226" y="28420"/>
                  <a:pt x="13557" y="27995"/>
                  <a:pt x="12980" y="27539"/>
                </a:cubicBezTo>
                <a:cubicBezTo>
                  <a:pt x="12037" y="26840"/>
                  <a:pt x="11156" y="26080"/>
                  <a:pt x="10366" y="25229"/>
                </a:cubicBezTo>
                <a:cubicBezTo>
                  <a:pt x="9606" y="24439"/>
                  <a:pt x="8967" y="23557"/>
                  <a:pt x="8329" y="22706"/>
                </a:cubicBezTo>
                <a:cubicBezTo>
                  <a:pt x="8238" y="22584"/>
                  <a:pt x="8208" y="22493"/>
                  <a:pt x="8147" y="22372"/>
                </a:cubicBezTo>
                <a:cubicBezTo>
                  <a:pt x="8116" y="22280"/>
                  <a:pt x="8116" y="22129"/>
                  <a:pt x="8238" y="22098"/>
                </a:cubicBezTo>
                <a:cubicBezTo>
                  <a:pt x="8937" y="21885"/>
                  <a:pt x="9606" y="21460"/>
                  <a:pt x="10366" y="21429"/>
                </a:cubicBezTo>
                <a:cubicBezTo>
                  <a:pt x="11156" y="21399"/>
                  <a:pt x="11916" y="21247"/>
                  <a:pt x="12706" y="21217"/>
                </a:cubicBezTo>
                <a:cubicBezTo>
                  <a:pt x="12767" y="21211"/>
                  <a:pt x="12830" y="21209"/>
                  <a:pt x="12893" y="21209"/>
                </a:cubicBezTo>
                <a:close/>
                <a:moveTo>
                  <a:pt x="21717" y="35862"/>
                </a:moveTo>
                <a:cubicBezTo>
                  <a:pt x="21773" y="35862"/>
                  <a:pt x="21829" y="35864"/>
                  <a:pt x="21886" y="35867"/>
                </a:cubicBezTo>
                <a:cubicBezTo>
                  <a:pt x="22463" y="35928"/>
                  <a:pt x="23041" y="35928"/>
                  <a:pt x="23618" y="36050"/>
                </a:cubicBezTo>
                <a:cubicBezTo>
                  <a:pt x="24500" y="36202"/>
                  <a:pt x="25290" y="36566"/>
                  <a:pt x="25989" y="37174"/>
                </a:cubicBezTo>
                <a:cubicBezTo>
                  <a:pt x="26688" y="37752"/>
                  <a:pt x="26931" y="38512"/>
                  <a:pt x="26779" y="39393"/>
                </a:cubicBezTo>
                <a:cubicBezTo>
                  <a:pt x="26658" y="40183"/>
                  <a:pt x="26263" y="40761"/>
                  <a:pt x="25655" y="41308"/>
                </a:cubicBezTo>
                <a:cubicBezTo>
                  <a:pt x="25077" y="41764"/>
                  <a:pt x="24439" y="42098"/>
                  <a:pt x="23801" y="42463"/>
                </a:cubicBezTo>
                <a:cubicBezTo>
                  <a:pt x="23405" y="42676"/>
                  <a:pt x="22949" y="42737"/>
                  <a:pt x="22524" y="42858"/>
                </a:cubicBezTo>
                <a:cubicBezTo>
                  <a:pt x="22159" y="42980"/>
                  <a:pt x="21764" y="43010"/>
                  <a:pt x="21430" y="43193"/>
                </a:cubicBezTo>
                <a:cubicBezTo>
                  <a:pt x="21338" y="43253"/>
                  <a:pt x="21247" y="43284"/>
                  <a:pt x="21126" y="43284"/>
                </a:cubicBezTo>
                <a:cubicBezTo>
                  <a:pt x="20518" y="43345"/>
                  <a:pt x="19879" y="43405"/>
                  <a:pt x="19241" y="43497"/>
                </a:cubicBezTo>
                <a:cubicBezTo>
                  <a:pt x="18603" y="43588"/>
                  <a:pt x="17965" y="43618"/>
                  <a:pt x="17600" y="43618"/>
                </a:cubicBezTo>
                <a:cubicBezTo>
                  <a:pt x="15320" y="43588"/>
                  <a:pt x="13375" y="43284"/>
                  <a:pt x="11490" y="42585"/>
                </a:cubicBezTo>
                <a:cubicBezTo>
                  <a:pt x="11004" y="42402"/>
                  <a:pt x="10518" y="42190"/>
                  <a:pt x="10062" y="41916"/>
                </a:cubicBezTo>
                <a:cubicBezTo>
                  <a:pt x="9849" y="41794"/>
                  <a:pt x="9788" y="41673"/>
                  <a:pt x="9940" y="41521"/>
                </a:cubicBezTo>
                <a:cubicBezTo>
                  <a:pt x="10274" y="41156"/>
                  <a:pt x="10518" y="40731"/>
                  <a:pt x="10974" y="40487"/>
                </a:cubicBezTo>
                <a:cubicBezTo>
                  <a:pt x="11126" y="40396"/>
                  <a:pt x="11217" y="40275"/>
                  <a:pt x="11369" y="40153"/>
                </a:cubicBezTo>
                <a:cubicBezTo>
                  <a:pt x="12037" y="39515"/>
                  <a:pt x="12706" y="38937"/>
                  <a:pt x="13496" y="38451"/>
                </a:cubicBezTo>
                <a:cubicBezTo>
                  <a:pt x="14074" y="38086"/>
                  <a:pt x="14621" y="37721"/>
                  <a:pt x="15229" y="37387"/>
                </a:cubicBezTo>
                <a:cubicBezTo>
                  <a:pt x="15533" y="37235"/>
                  <a:pt x="15837" y="37144"/>
                  <a:pt x="16141" y="37022"/>
                </a:cubicBezTo>
                <a:cubicBezTo>
                  <a:pt x="16323" y="36931"/>
                  <a:pt x="16536" y="36901"/>
                  <a:pt x="16718" y="36810"/>
                </a:cubicBezTo>
                <a:cubicBezTo>
                  <a:pt x="17904" y="36384"/>
                  <a:pt x="19089" y="36050"/>
                  <a:pt x="20366" y="35989"/>
                </a:cubicBezTo>
                <a:cubicBezTo>
                  <a:pt x="20826" y="35962"/>
                  <a:pt x="21262" y="35862"/>
                  <a:pt x="21717" y="35862"/>
                </a:cubicBezTo>
                <a:close/>
                <a:moveTo>
                  <a:pt x="29576" y="1"/>
                </a:moveTo>
                <a:cubicBezTo>
                  <a:pt x="29059" y="1"/>
                  <a:pt x="28542" y="61"/>
                  <a:pt x="27995" y="213"/>
                </a:cubicBezTo>
                <a:cubicBezTo>
                  <a:pt x="27509" y="335"/>
                  <a:pt x="26992" y="456"/>
                  <a:pt x="26475" y="578"/>
                </a:cubicBezTo>
                <a:cubicBezTo>
                  <a:pt x="25381" y="852"/>
                  <a:pt x="24439" y="1399"/>
                  <a:pt x="23466" y="1915"/>
                </a:cubicBezTo>
                <a:cubicBezTo>
                  <a:pt x="22767" y="2280"/>
                  <a:pt x="22159" y="2797"/>
                  <a:pt x="21490" y="3192"/>
                </a:cubicBezTo>
                <a:cubicBezTo>
                  <a:pt x="20974" y="3557"/>
                  <a:pt x="20487" y="3982"/>
                  <a:pt x="20092" y="4438"/>
                </a:cubicBezTo>
                <a:cubicBezTo>
                  <a:pt x="19928" y="4624"/>
                  <a:pt x="19791" y="4697"/>
                  <a:pt x="19625" y="4697"/>
                </a:cubicBezTo>
                <a:cubicBezTo>
                  <a:pt x="19546" y="4697"/>
                  <a:pt x="19461" y="4681"/>
                  <a:pt x="19363" y="4651"/>
                </a:cubicBezTo>
                <a:cubicBezTo>
                  <a:pt x="18451" y="4347"/>
                  <a:pt x="17539" y="4043"/>
                  <a:pt x="16597" y="3891"/>
                </a:cubicBezTo>
                <a:cubicBezTo>
                  <a:pt x="16034" y="3830"/>
                  <a:pt x="15480" y="3792"/>
                  <a:pt x="14929" y="3792"/>
                </a:cubicBezTo>
                <a:cubicBezTo>
                  <a:pt x="14378" y="3792"/>
                  <a:pt x="13831" y="3830"/>
                  <a:pt x="13284" y="3922"/>
                </a:cubicBezTo>
                <a:cubicBezTo>
                  <a:pt x="12858" y="4013"/>
                  <a:pt x="12463" y="4165"/>
                  <a:pt x="12037" y="4226"/>
                </a:cubicBezTo>
                <a:cubicBezTo>
                  <a:pt x="11186" y="4377"/>
                  <a:pt x="10426" y="4773"/>
                  <a:pt x="9636" y="5137"/>
                </a:cubicBezTo>
                <a:cubicBezTo>
                  <a:pt x="8967" y="5411"/>
                  <a:pt x="8451" y="5897"/>
                  <a:pt x="7904" y="6353"/>
                </a:cubicBezTo>
                <a:cubicBezTo>
                  <a:pt x="7174" y="6931"/>
                  <a:pt x="6475" y="7539"/>
                  <a:pt x="5958" y="8329"/>
                </a:cubicBezTo>
                <a:cubicBezTo>
                  <a:pt x="5806" y="8572"/>
                  <a:pt x="5685" y="8815"/>
                  <a:pt x="5533" y="9028"/>
                </a:cubicBezTo>
                <a:cubicBezTo>
                  <a:pt x="4894" y="9909"/>
                  <a:pt x="4590" y="10882"/>
                  <a:pt x="4347" y="11885"/>
                </a:cubicBezTo>
                <a:cubicBezTo>
                  <a:pt x="4074" y="13223"/>
                  <a:pt x="3952" y="14590"/>
                  <a:pt x="4134" y="15958"/>
                </a:cubicBezTo>
                <a:cubicBezTo>
                  <a:pt x="4378" y="17782"/>
                  <a:pt x="4803" y="19545"/>
                  <a:pt x="5654" y="21186"/>
                </a:cubicBezTo>
                <a:cubicBezTo>
                  <a:pt x="5715" y="21277"/>
                  <a:pt x="5776" y="21399"/>
                  <a:pt x="5806" y="21521"/>
                </a:cubicBezTo>
                <a:cubicBezTo>
                  <a:pt x="5897" y="21733"/>
                  <a:pt x="5867" y="21855"/>
                  <a:pt x="5654" y="21977"/>
                </a:cubicBezTo>
                <a:cubicBezTo>
                  <a:pt x="5046" y="22280"/>
                  <a:pt x="4590" y="22797"/>
                  <a:pt x="4134" y="23284"/>
                </a:cubicBezTo>
                <a:cubicBezTo>
                  <a:pt x="3466" y="23983"/>
                  <a:pt x="2919" y="24803"/>
                  <a:pt x="2493" y="25715"/>
                </a:cubicBezTo>
                <a:cubicBezTo>
                  <a:pt x="2189" y="26414"/>
                  <a:pt x="2007" y="27144"/>
                  <a:pt x="1855" y="27873"/>
                </a:cubicBezTo>
                <a:cubicBezTo>
                  <a:pt x="1490" y="29484"/>
                  <a:pt x="1551" y="31095"/>
                  <a:pt x="1824" y="32706"/>
                </a:cubicBezTo>
                <a:cubicBezTo>
                  <a:pt x="2098" y="34196"/>
                  <a:pt x="2584" y="35624"/>
                  <a:pt x="3283" y="36992"/>
                </a:cubicBezTo>
                <a:cubicBezTo>
                  <a:pt x="4195" y="38755"/>
                  <a:pt x="5411" y="40244"/>
                  <a:pt x="6840" y="41612"/>
                </a:cubicBezTo>
                <a:cubicBezTo>
                  <a:pt x="7052" y="41794"/>
                  <a:pt x="7478" y="41916"/>
                  <a:pt x="7448" y="42220"/>
                </a:cubicBezTo>
                <a:cubicBezTo>
                  <a:pt x="7387" y="42524"/>
                  <a:pt x="7113" y="42767"/>
                  <a:pt x="6931" y="43041"/>
                </a:cubicBezTo>
                <a:cubicBezTo>
                  <a:pt x="6901" y="43071"/>
                  <a:pt x="6870" y="43101"/>
                  <a:pt x="6840" y="43162"/>
                </a:cubicBezTo>
                <a:cubicBezTo>
                  <a:pt x="6536" y="43557"/>
                  <a:pt x="6262" y="43983"/>
                  <a:pt x="5928" y="44348"/>
                </a:cubicBezTo>
                <a:cubicBezTo>
                  <a:pt x="5624" y="44652"/>
                  <a:pt x="5533" y="45047"/>
                  <a:pt x="5290" y="45381"/>
                </a:cubicBezTo>
                <a:cubicBezTo>
                  <a:pt x="4590" y="46293"/>
                  <a:pt x="4043" y="47326"/>
                  <a:pt x="3496" y="48360"/>
                </a:cubicBezTo>
                <a:cubicBezTo>
                  <a:pt x="2979" y="49363"/>
                  <a:pt x="2493" y="50336"/>
                  <a:pt x="2037" y="51369"/>
                </a:cubicBezTo>
                <a:cubicBezTo>
                  <a:pt x="1277" y="53102"/>
                  <a:pt x="700" y="54895"/>
                  <a:pt x="244" y="56749"/>
                </a:cubicBezTo>
                <a:cubicBezTo>
                  <a:pt x="1" y="57691"/>
                  <a:pt x="1" y="58664"/>
                  <a:pt x="61" y="59606"/>
                </a:cubicBezTo>
                <a:cubicBezTo>
                  <a:pt x="92" y="59789"/>
                  <a:pt x="122" y="59971"/>
                  <a:pt x="274" y="60093"/>
                </a:cubicBezTo>
                <a:cubicBezTo>
                  <a:pt x="331" y="60130"/>
                  <a:pt x="399" y="60156"/>
                  <a:pt x="457" y="60156"/>
                </a:cubicBezTo>
                <a:cubicBezTo>
                  <a:pt x="492" y="60156"/>
                  <a:pt x="525" y="60146"/>
                  <a:pt x="548" y="60123"/>
                </a:cubicBezTo>
                <a:cubicBezTo>
                  <a:pt x="761" y="59910"/>
                  <a:pt x="1034" y="59697"/>
                  <a:pt x="1095" y="59424"/>
                </a:cubicBezTo>
                <a:cubicBezTo>
                  <a:pt x="1217" y="58786"/>
                  <a:pt x="1490" y="58208"/>
                  <a:pt x="1612" y="57600"/>
                </a:cubicBezTo>
                <a:cubicBezTo>
                  <a:pt x="2068" y="55472"/>
                  <a:pt x="2675" y="53436"/>
                  <a:pt x="3618" y="51491"/>
                </a:cubicBezTo>
                <a:cubicBezTo>
                  <a:pt x="3861" y="51004"/>
                  <a:pt x="4043" y="50518"/>
                  <a:pt x="4286" y="50032"/>
                </a:cubicBezTo>
                <a:cubicBezTo>
                  <a:pt x="4621" y="49363"/>
                  <a:pt x="4925" y="48664"/>
                  <a:pt x="5290" y="48026"/>
                </a:cubicBezTo>
                <a:cubicBezTo>
                  <a:pt x="6049" y="46658"/>
                  <a:pt x="6931" y="45351"/>
                  <a:pt x="7843" y="44074"/>
                </a:cubicBezTo>
                <a:cubicBezTo>
                  <a:pt x="8056" y="43770"/>
                  <a:pt x="8268" y="43466"/>
                  <a:pt x="8542" y="43193"/>
                </a:cubicBezTo>
                <a:cubicBezTo>
                  <a:pt x="8645" y="43107"/>
                  <a:pt x="8728" y="43070"/>
                  <a:pt x="8814" y="43070"/>
                </a:cubicBezTo>
                <a:cubicBezTo>
                  <a:pt x="8881" y="43070"/>
                  <a:pt x="8949" y="43092"/>
                  <a:pt x="9028" y="43132"/>
                </a:cubicBezTo>
                <a:cubicBezTo>
                  <a:pt x="9758" y="43618"/>
                  <a:pt x="10548" y="43922"/>
                  <a:pt x="11369" y="44226"/>
                </a:cubicBezTo>
                <a:cubicBezTo>
                  <a:pt x="13284" y="44895"/>
                  <a:pt x="15290" y="45108"/>
                  <a:pt x="17053" y="45138"/>
                </a:cubicBezTo>
                <a:cubicBezTo>
                  <a:pt x="18694" y="45108"/>
                  <a:pt x="20031" y="45047"/>
                  <a:pt x="21369" y="44621"/>
                </a:cubicBezTo>
                <a:cubicBezTo>
                  <a:pt x="21436" y="44577"/>
                  <a:pt x="21502" y="44549"/>
                  <a:pt x="21569" y="44549"/>
                </a:cubicBezTo>
                <a:cubicBezTo>
                  <a:pt x="21594" y="44549"/>
                  <a:pt x="21618" y="44552"/>
                  <a:pt x="21642" y="44560"/>
                </a:cubicBezTo>
                <a:cubicBezTo>
                  <a:pt x="21678" y="44562"/>
                  <a:pt x="21713" y="44563"/>
                  <a:pt x="21747" y="44563"/>
                </a:cubicBezTo>
                <a:cubicBezTo>
                  <a:pt x="22248" y="44563"/>
                  <a:pt x="22675" y="44364"/>
                  <a:pt x="23101" y="44165"/>
                </a:cubicBezTo>
                <a:cubicBezTo>
                  <a:pt x="23345" y="44074"/>
                  <a:pt x="23557" y="43953"/>
                  <a:pt x="23801" y="43892"/>
                </a:cubicBezTo>
                <a:cubicBezTo>
                  <a:pt x="24895" y="43588"/>
                  <a:pt x="25746" y="42919"/>
                  <a:pt x="26597" y="42220"/>
                </a:cubicBezTo>
                <a:cubicBezTo>
                  <a:pt x="26810" y="42068"/>
                  <a:pt x="27022" y="41886"/>
                  <a:pt x="27205" y="41673"/>
                </a:cubicBezTo>
                <a:cubicBezTo>
                  <a:pt x="27539" y="41247"/>
                  <a:pt x="27782" y="40791"/>
                  <a:pt x="28026" y="40305"/>
                </a:cubicBezTo>
                <a:cubicBezTo>
                  <a:pt x="28421" y="39545"/>
                  <a:pt x="28421" y="38755"/>
                  <a:pt x="28238" y="37965"/>
                </a:cubicBezTo>
                <a:cubicBezTo>
                  <a:pt x="28026" y="36931"/>
                  <a:pt x="27387" y="36202"/>
                  <a:pt x="26567" y="35594"/>
                </a:cubicBezTo>
                <a:cubicBezTo>
                  <a:pt x="25533" y="34834"/>
                  <a:pt x="24348" y="34500"/>
                  <a:pt x="23101" y="34408"/>
                </a:cubicBezTo>
                <a:cubicBezTo>
                  <a:pt x="22627" y="34370"/>
                  <a:pt x="22152" y="34346"/>
                  <a:pt x="21678" y="34346"/>
                </a:cubicBezTo>
                <a:cubicBezTo>
                  <a:pt x="20666" y="34346"/>
                  <a:pt x="19658" y="34453"/>
                  <a:pt x="18664" y="34743"/>
                </a:cubicBezTo>
                <a:cubicBezTo>
                  <a:pt x="17691" y="35016"/>
                  <a:pt x="16749" y="35290"/>
                  <a:pt x="15806" y="35685"/>
                </a:cubicBezTo>
                <a:cubicBezTo>
                  <a:pt x="14530" y="36202"/>
                  <a:pt x="13436" y="37022"/>
                  <a:pt x="12281" y="37721"/>
                </a:cubicBezTo>
                <a:cubicBezTo>
                  <a:pt x="11885" y="38147"/>
                  <a:pt x="11369" y="38451"/>
                  <a:pt x="10913" y="38785"/>
                </a:cubicBezTo>
                <a:cubicBezTo>
                  <a:pt x="10305" y="39272"/>
                  <a:pt x="9758" y="39819"/>
                  <a:pt x="9180" y="40366"/>
                </a:cubicBezTo>
                <a:cubicBezTo>
                  <a:pt x="8857" y="40689"/>
                  <a:pt x="8690" y="40848"/>
                  <a:pt x="8521" y="40848"/>
                </a:cubicBezTo>
                <a:cubicBezTo>
                  <a:pt x="8355" y="40848"/>
                  <a:pt x="8188" y="40697"/>
                  <a:pt x="7873" y="40396"/>
                </a:cubicBezTo>
                <a:cubicBezTo>
                  <a:pt x="6110" y="38755"/>
                  <a:pt x="4773" y="36870"/>
                  <a:pt x="3922" y="34621"/>
                </a:cubicBezTo>
                <a:cubicBezTo>
                  <a:pt x="3405" y="33162"/>
                  <a:pt x="3131" y="31642"/>
                  <a:pt x="3131" y="30092"/>
                </a:cubicBezTo>
                <a:cubicBezTo>
                  <a:pt x="3101" y="29302"/>
                  <a:pt x="3253" y="28512"/>
                  <a:pt x="3405" y="27752"/>
                </a:cubicBezTo>
                <a:cubicBezTo>
                  <a:pt x="3739" y="26080"/>
                  <a:pt x="4590" y="24682"/>
                  <a:pt x="5776" y="23466"/>
                </a:cubicBezTo>
                <a:cubicBezTo>
                  <a:pt x="5928" y="23314"/>
                  <a:pt x="6141" y="23192"/>
                  <a:pt x="6353" y="23101"/>
                </a:cubicBezTo>
                <a:cubicBezTo>
                  <a:pt x="6404" y="23071"/>
                  <a:pt x="6455" y="23057"/>
                  <a:pt x="6503" y="23057"/>
                </a:cubicBezTo>
                <a:cubicBezTo>
                  <a:pt x="6600" y="23057"/>
                  <a:pt x="6688" y="23111"/>
                  <a:pt x="6749" y="23192"/>
                </a:cubicBezTo>
                <a:cubicBezTo>
                  <a:pt x="6901" y="23344"/>
                  <a:pt x="6992" y="23527"/>
                  <a:pt x="7113" y="23679"/>
                </a:cubicBezTo>
                <a:cubicBezTo>
                  <a:pt x="7812" y="24773"/>
                  <a:pt x="8663" y="25746"/>
                  <a:pt x="9545" y="26688"/>
                </a:cubicBezTo>
                <a:cubicBezTo>
                  <a:pt x="10700" y="27873"/>
                  <a:pt x="12007" y="28876"/>
                  <a:pt x="13436" y="29697"/>
                </a:cubicBezTo>
                <a:cubicBezTo>
                  <a:pt x="14636" y="30422"/>
                  <a:pt x="15904" y="30860"/>
                  <a:pt x="17252" y="30860"/>
                </a:cubicBezTo>
                <a:cubicBezTo>
                  <a:pt x="17713" y="30860"/>
                  <a:pt x="18183" y="30809"/>
                  <a:pt x="18664" y="30700"/>
                </a:cubicBezTo>
                <a:cubicBezTo>
                  <a:pt x="19120" y="30578"/>
                  <a:pt x="19636" y="30578"/>
                  <a:pt x="20031" y="30305"/>
                </a:cubicBezTo>
                <a:cubicBezTo>
                  <a:pt x="20761" y="29819"/>
                  <a:pt x="21460" y="29271"/>
                  <a:pt x="21886" y="28451"/>
                </a:cubicBezTo>
                <a:cubicBezTo>
                  <a:pt x="22098" y="28056"/>
                  <a:pt x="22250" y="27661"/>
                  <a:pt x="22250" y="27235"/>
                </a:cubicBezTo>
                <a:cubicBezTo>
                  <a:pt x="22342" y="25715"/>
                  <a:pt x="21794" y="24378"/>
                  <a:pt x="20883" y="23223"/>
                </a:cubicBezTo>
                <a:cubicBezTo>
                  <a:pt x="19667" y="21733"/>
                  <a:pt x="18086" y="20700"/>
                  <a:pt x="16171" y="20183"/>
                </a:cubicBezTo>
                <a:cubicBezTo>
                  <a:pt x="15141" y="19905"/>
                  <a:pt x="14111" y="19754"/>
                  <a:pt x="13034" y="19754"/>
                </a:cubicBezTo>
                <a:cubicBezTo>
                  <a:pt x="12935" y="19754"/>
                  <a:pt x="12836" y="19755"/>
                  <a:pt x="12736" y="19758"/>
                </a:cubicBezTo>
                <a:cubicBezTo>
                  <a:pt x="11034" y="19788"/>
                  <a:pt x="9363" y="20062"/>
                  <a:pt x="7812" y="20761"/>
                </a:cubicBezTo>
                <a:cubicBezTo>
                  <a:pt x="7721" y="20822"/>
                  <a:pt x="7630" y="20852"/>
                  <a:pt x="7539" y="20882"/>
                </a:cubicBezTo>
                <a:cubicBezTo>
                  <a:pt x="7475" y="20910"/>
                  <a:pt x="7419" y="20923"/>
                  <a:pt x="7370" y="20923"/>
                </a:cubicBezTo>
                <a:cubicBezTo>
                  <a:pt x="7256" y="20923"/>
                  <a:pt x="7177" y="20849"/>
                  <a:pt x="7113" y="20700"/>
                </a:cubicBezTo>
                <a:cubicBezTo>
                  <a:pt x="6688" y="19788"/>
                  <a:pt x="6262" y="18876"/>
                  <a:pt x="6049" y="17873"/>
                </a:cubicBezTo>
                <a:cubicBezTo>
                  <a:pt x="5715" y="16353"/>
                  <a:pt x="5442" y="14864"/>
                  <a:pt x="5654" y="13283"/>
                </a:cubicBezTo>
                <a:cubicBezTo>
                  <a:pt x="5806" y="12189"/>
                  <a:pt x="6080" y="11125"/>
                  <a:pt x="6566" y="10122"/>
                </a:cubicBezTo>
                <a:cubicBezTo>
                  <a:pt x="7022" y="9241"/>
                  <a:pt x="7569" y="8420"/>
                  <a:pt x="8268" y="7691"/>
                </a:cubicBezTo>
                <a:cubicBezTo>
                  <a:pt x="8572" y="7356"/>
                  <a:pt x="8967" y="7143"/>
                  <a:pt x="9332" y="6870"/>
                </a:cubicBezTo>
                <a:cubicBezTo>
                  <a:pt x="9970" y="6444"/>
                  <a:pt x="10548" y="5988"/>
                  <a:pt x="11338" y="5897"/>
                </a:cubicBezTo>
                <a:cubicBezTo>
                  <a:pt x="11399" y="5867"/>
                  <a:pt x="11429" y="5836"/>
                  <a:pt x="11490" y="5836"/>
                </a:cubicBezTo>
                <a:cubicBezTo>
                  <a:pt x="12098" y="5533"/>
                  <a:pt x="12797" y="5441"/>
                  <a:pt x="13466" y="5350"/>
                </a:cubicBezTo>
                <a:cubicBezTo>
                  <a:pt x="13862" y="5304"/>
                  <a:pt x="14256" y="5281"/>
                  <a:pt x="14648" y="5281"/>
                </a:cubicBezTo>
                <a:cubicBezTo>
                  <a:pt x="15791" y="5281"/>
                  <a:pt x="16916" y="5474"/>
                  <a:pt x="18025" y="5836"/>
                </a:cubicBezTo>
                <a:cubicBezTo>
                  <a:pt x="18816" y="6110"/>
                  <a:pt x="18664" y="6201"/>
                  <a:pt x="18481" y="6809"/>
                </a:cubicBezTo>
                <a:cubicBezTo>
                  <a:pt x="18481" y="6840"/>
                  <a:pt x="18451" y="6870"/>
                  <a:pt x="18451" y="6870"/>
                </a:cubicBezTo>
                <a:cubicBezTo>
                  <a:pt x="17965" y="7660"/>
                  <a:pt x="17843" y="8542"/>
                  <a:pt x="17630" y="9393"/>
                </a:cubicBezTo>
                <a:cubicBezTo>
                  <a:pt x="17509" y="9849"/>
                  <a:pt x="17448" y="10335"/>
                  <a:pt x="17417" y="10821"/>
                </a:cubicBezTo>
                <a:cubicBezTo>
                  <a:pt x="17387" y="11642"/>
                  <a:pt x="17417" y="12463"/>
                  <a:pt x="17539" y="13314"/>
                </a:cubicBezTo>
                <a:cubicBezTo>
                  <a:pt x="17843" y="15107"/>
                  <a:pt x="18572" y="16688"/>
                  <a:pt x="19940" y="17934"/>
                </a:cubicBezTo>
                <a:cubicBezTo>
                  <a:pt x="21035" y="18937"/>
                  <a:pt x="22281" y="19697"/>
                  <a:pt x="23831" y="19818"/>
                </a:cubicBezTo>
                <a:cubicBezTo>
                  <a:pt x="23940" y="19825"/>
                  <a:pt x="24051" y="19829"/>
                  <a:pt x="24163" y="19829"/>
                </a:cubicBezTo>
                <a:cubicBezTo>
                  <a:pt x="24548" y="19829"/>
                  <a:pt x="24943" y="19784"/>
                  <a:pt x="25320" y="19666"/>
                </a:cubicBezTo>
                <a:cubicBezTo>
                  <a:pt x="26597" y="19211"/>
                  <a:pt x="27630" y="18390"/>
                  <a:pt x="28299" y="17204"/>
                </a:cubicBezTo>
                <a:cubicBezTo>
                  <a:pt x="29241" y="15563"/>
                  <a:pt x="29211" y="13831"/>
                  <a:pt x="28512" y="12098"/>
                </a:cubicBezTo>
                <a:cubicBezTo>
                  <a:pt x="27995" y="10852"/>
                  <a:pt x="27174" y="9758"/>
                  <a:pt x="26232" y="8815"/>
                </a:cubicBezTo>
                <a:cubicBezTo>
                  <a:pt x="25138" y="7751"/>
                  <a:pt x="23922" y="6840"/>
                  <a:pt x="22585" y="6110"/>
                </a:cubicBezTo>
                <a:cubicBezTo>
                  <a:pt x="22190" y="5867"/>
                  <a:pt x="21794" y="5685"/>
                  <a:pt x="21369" y="5472"/>
                </a:cubicBezTo>
                <a:cubicBezTo>
                  <a:pt x="21217" y="5381"/>
                  <a:pt x="21186" y="5259"/>
                  <a:pt x="21338" y="5107"/>
                </a:cubicBezTo>
                <a:cubicBezTo>
                  <a:pt x="21825" y="4590"/>
                  <a:pt x="22342" y="4074"/>
                  <a:pt x="23010" y="3709"/>
                </a:cubicBezTo>
                <a:cubicBezTo>
                  <a:pt x="23679" y="3314"/>
                  <a:pt x="24348" y="2827"/>
                  <a:pt x="25108" y="2554"/>
                </a:cubicBezTo>
                <a:cubicBezTo>
                  <a:pt x="25594" y="2402"/>
                  <a:pt x="26050" y="2219"/>
                  <a:pt x="26506" y="1976"/>
                </a:cubicBezTo>
                <a:cubicBezTo>
                  <a:pt x="26506" y="1976"/>
                  <a:pt x="26536" y="1976"/>
                  <a:pt x="26567" y="1946"/>
                </a:cubicBezTo>
                <a:cubicBezTo>
                  <a:pt x="27326" y="1824"/>
                  <a:pt x="28056" y="1642"/>
                  <a:pt x="28785" y="1551"/>
                </a:cubicBezTo>
                <a:cubicBezTo>
                  <a:pt x="29272" y="1460"/>
                  <a:pt x="29758" y="1520"/>
                  <a:pt x="30244" y="1429"/>
                </a:cubicBezTo>
                <a:cubicBezTo>
                  <a:pt x="31247" y="1612"/>
                  <a:pt x="32311" y="1460"/>
                  <a:pt x="33314" y="1642"/>
                </a:cubicBezTo>
                <a:cubicBezTo>
                  <a:pt x="34013" y="1763"/>
                  <a:pt x="34682" y="1855"/>
                  <a:pt x="35320" y="2098"/>
                </a:cubicBezTo>
                <a:cubicBezTo>
                  <a:pt x="35746" y="2250"/>
                  <a:pt x="36172" y="2402"/>
                  <a:pt x="36567" y="2615"/>
                </a:cubicBezTo>
                <a:cubicBezTo>
                  <a:pt x="37539" y="3101"/>
                  <a:pt x="38512" y="3648"/>
                  <a:pt x="39333" y="4347"/>
                </a:cubicBezTo>
                <a:cubicBezTo>
                  <a:pt x="40518" y="5381"/>
                  <a:pt x="41491" y="6627"/>
                  <a:pt x="42251" y="8025"/>
                </a:cubicBezTo>
                <a:cubicBezTo>
                  <a:pt x="42342" y="8177"/>
                  <a:pt x="42463" y="8359"/>
                  <a:pt x="42585" y="8511"/>
                </a:cubicBezTo>
                <a:cubicBezTo>
                  <a:pt x="42813" y="8785"/>
                  <a:pt x="42980" y="8922"/>
                  <a:pt x="43144" y="8922"/>
                </a:cubicBezTo>
                <a:cubicBezTo>
                  <a:pt x="43307" y="8922"/>
                  <a:pt x="43467" y="8785"/>
                  <a:pt x="43679" y="8511"/>
                </a:cubicBezTo>
                <a:cubicBezTo>
                  <a:pt x="43862" y="8299"/>
                  <a:pt x="43892" y="8025"/>
                  <a:pt x="43831" y="7782"/>
                </a:cubicBezTo>
                <a:cubicBezTo>
                  <a:pt x="43770" y="7508"/>
                  <a:pt x="43679" y="7265"/>
                  <a:pt x="43497" y="7022"/>
                </a:cubicBezTo>
                <a:cubicBezTo>
                  <a:pt x="43132" y="6444"/>
                  <a:pt x="42767" y="5867"/>
                  <a:pt x="42372" y="5320"/>
                </a:cubicBezTo>
                <a:cubicBezTo>
                  <a:pt x="41643" y="4377"/>
                  <a:pt x="40853" y="3496"/>
                  <a:pt x="39880" y="2797"/>
                </a:cubicBezTo>
                <a:cubicBezTo>
                  <a:pt x="39333" y="2402"/>
                  <a:pt x="38786" y="2067"/>
                  <a:pt x="38208" y="1733"/>
                </a:cubicBezTo>
                <a:cubicBezTo>
                  <a:pt x="36384" y="639"/>
                  <a:pt x="34439" y="31"/>
                  <a:pt x="32311" y="1"/>
                </a:cubicBezTo>
                <a:close/>
              </a:path>
            </a:pathLst>
          </a:custGeom>
          <a:solidFill>
            <a:srgbClr val="2B49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3" name="Google Shape;823;p32"/>
          <p:cNvGrpSpPr/>
          <p:nvPr/>
        </p:nvGrpSpPr>
        <p:grpSpPr>
          <a:xfrm rot="5400000">
            <a:off x="239653" y="3930046"/>
            <a:ext cx="968452" cy="1499515"/>
            <a:chOff x="3083400" y="2430025"/>
            <a:chExt cx="470739" cy="728875"/>
          </a:xfrm>
        </p:grpSpPr>
        <p:sp>
          <p:nvSpPr>
            <p:cNvPr id="824" name="Google Shape;824;p32"/>
            <p:cNvSpPr/>
            <p:nvPr/>
          </p:nvSpPr>
          <p:spPr>
            <a:xfrm>
              <a:off x="3083400" y="2566965"/>
              <a:ext cx="173270" cy="139701"/>
            </a:xfrm>
            <a:custGeom>
              <a:avLst/>
              <a:gdLst/>
              <a:ahLst/>
              <a:cxnLst/>
              <a:rect l="l" t="t" r="r" b="b"/>
              <a:pathLst>
                <a:path w="3577" h="2884" extrusionOk="0">
                  <a:moveTo>
                    <a:pt x="1860" y="1"/>
                  </a:moveTo>
                  <a:cubicBezTo>
                    <a:pt x="1791" y="1"/>
                    <a:pt x="1723" y="46"/>
                    <a:pt x="1723" y="138"/>
                  </a:cubicBezTo>
                  <a:cubicBezTo>
                    <a:pt x="1723" y="381"/>
                    <a:pt x="1723" y="593"/>
                    <a:pt x="1753" y="806"/>
                  </a:cubicBezTo>
                  <a:cubicBezTo>
                    <a:pt x="1237" y="776"/>
                    <a:pt x="750" y="715"/>
                    <a:pt x="264" y="593"/>
                  </a:cubicBezTo>
                  <a:cubicBezTo>
                    <a:pt x="255" y="592"/>
                    <a:pt x="245" y="591"/>
                    <a:pt x="236" y="591"/>
                  </a:cubicBezTo>
                  <a:cubicBezTo>
                    <a:pt x="73" y="591"/>
                    <a:pt x="0" y="838"/>
                    <a:pt x="173" y="867"/>
                  </a:cubicBezTo>
                  <a:cubicBezTo>
                    <a:pt x="690" y="989"/>
                    <a:pt x="1206" y="1049"/>
                    <a:pt x="1723" y="1080"/>
                  </a:cubicBezTo>
                  <a:cubicBezTo>
                    <a:pt x="1723" y="1627"/>
                    <a:pt x="1693" y="2174"/>
                    <a:pt x="1601" y="2721"/>
                  </a:cubicBezTo>
                  <a:cubicBezTo>
                    <a:pt x="1583" y="2813"/>
                    <a:pt x="1676" y="2883"/>
                    <a:pt x="1760" y="2883"/>
                  </a:cubicBezTo>
                  <a:cubicBezTo>
                    <a:pt x="1813" y="2883"/>
                    <a:pt x="1863" y="2854"/>
                    <a:pt x="1875" y="2782"/>
                  </a:cubicBezTo>
                  <a:cubicBezTo>
                    <a:pt x="1966" y="2235"/>
                    <a:pt x="1997" y="1657"/>
                    <a:pt x="2027" y="1110"/>
                  </a:cubicBezTo>
                  <a:cubicBezTo>
                    <a:pt x="2255" y="1125"/>
                    <a:pt x="2483" y="1133"/>
                    <a:pt x="2711" y="1133"/>
                  </a:cubicBezTo>
                  <a:cubicBezTo>
                    <a:pt x="2939" y="1133"/>
                    <a:pt x="3167" y="1125"/>
                    <a:pt x="3395" y="1110"/>
                  </a:cubicBezTo>
                  <a:cubicBezTo>
                    <a:pt x="3569" y="1110"/>
                    <a:pt x="3577" y="835"/>
                    <a:pt x="3420" y="835"/>
                  </a:cubicBezTo>
                  <a:cubicBezTo>
                    <a:pt x="3412" y="835"/>
                    <a:pt x="3404" y="835"/>
                    <a:pt x="3395" y="837"/>
                  </a:cubicBezTo>
                  <a:cubicBezTo>
                    <a:pt x="3243" y="847"/>
                    <a:pt x="3091" y="850"/>
                    <a:pt x="2939" y="850"/>
                  </a:cubicBezTo>
                  <a:cubicBezTo>
                    <a:pt x="2635" y="850"/>
                    <a:pt x="2331" y="837"/>
                    <a:pt x="2027" y="837"/>
                  </a:cubicBezTo>
                  <a:cubicBezTo>
                    <a:pt x="2027" y="593"/>
                    <a:pt x="2027" y="381"/>
                    <a:pt x="1997" y="138"/>
                  </a:cubicBezTo>
                  <a:cubicBezTo>
                    <a:pt x="1997" y="46"/>
                    <a:pt x="1928" y="1"/>
                    <a:pt x="1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3233128" y="2430025"/>
              <a:ext cx="156074" cy="104630"/>
            </a:xfrm>
            <a:custGeom>
              <a:avLst/>
              <a:gdLst/>
              <a:ahLst/>
              <a:cxnLst/>
              <a:rect l="l" t="t" r="r" b="b"/>
              <a:pathLst>
                <a:path w="3222" h="2160" extrusionOk="0">
                  <a:moveTo>
                    <a:pt x="1489" y="1"/>
                  </a:moveTo>
                  <a:cubicBezTo>
                    <a:pt x="1413" y="1"/>
                    <a:pt x="1337" y="47"/>
                    <a:pt x="1337" y="138"/>
                  </a:cubicBezTo>
                  <a:lnTo>
                    <a:pt x="1337" y="806"/>
                  </a:lnTo>
                  <a:cubicBezTo>
                    <a:pt x="973" y="776"/>
                    <a:pt x="577" y="746"/>
                    <a:pt x="182" y="715"/>
                  </a:cubicBezTo>
                  <a:cubicBezTo>
                    <a:pt x="174" y="714"/>
                    <a:pt x="165" y="713"/>
                    <a:pt x="157" y="713"/>
                  </a:cubicBezTo>
                  <a:cubicBezTo>
                    <a:pt x="0" y="713"/>
                    <a:pt x="9" y="989"/>
                    <a:pt x="182" y="989"/>
                  </a:cubicBezTo>
                  <a:cubicBezTo>
                    <a:pt x="577" y="1019"/>
                    <a:pt x="973" y="1050"/>
                    <a:pt x="1337" y="1110"/>
                  </a:cubicBezTo>
                  <a:lnTo>
                    <a:pt x="1337" y="2022"/>
                  </a:lnTo>
                  <a:cubicBezTo>
                    <a:pt x="1337" y="2113"/>
                    <a:pt x="1413" y="2159"/>
                    <a:pt x="1489" y="2159"/>
                  </a:cubicBezTo>
                  <a:cubicBezTo>
                    <a:pt x="1565" y="2159"/>
                    <a:pt x="1641" y="2113"/>
                    <a:pt x="1641" y="2022"/>
                  </a:cubicBezTo>
                  <a:lnTo>
                    <a:pt x="1641" y="1110"/>
                  </a:lnTo>
                  <a:cubicBezTo>
                    <a:pt x="2097" y="1171"/>
                    <a:pt x="2553" y="1202"/>
                    <a:pt x="3039" y="1232"/>
                  </a:cubicBezTo>
                  <a:cubicBezTo>
                    <a:pt x="3048" y="1233"/>
                    <a:pt x="3056" y="1234"/>
                    <a:pt x="3064" y="1234"/>
                  </a:cubicBezTo>
                  <a:cubicBezTo>
                    <a:pt x="3221" y="1234"/>
                    <a:pt x="3213" y="958"/>
                    <a:pt x="3039" y="958"/>
                  </a:cubicBezTo>
                  <a:cubicBezTo>
                    <a:pt x="2553" y="928"/>
                    <a:pt x="2097" y="867"/>
                    <a:pt x="1641" y="837"/>
                  </a:cubicBezTo>
                  <a:lnTo>
                    <a:pt x="1641" y="138"/>
                  </a:lnTo>
                  <a:cubicBezTo>
                    <a:pt x="1641" y="47"/>
                    <a:pt x="1565" y="1"/>
                    <a:pt x="1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3393609" y="2543762"/>
              <a:ext cx="120712" cy="117176"/>
            </a:xfrm>
            <a:custGeom>
              <a:avLst/>
              <a:gdLst/>
              <a:ahLst/>
              <a:cxnLst/>
              <a:rect l="l" t="t" r="r" b="b"/>
              <a:pathLst>
                <a:path w="2492" h="2419" extrusionOk="0">
                  <a:moveTo>
                    <a:pt x="1448" y="0"/>
                  </a:moveTo>
                  <a:cubicBezTo>
                    <a:pt x="1396" y="0"/>
                    <a:pt x="1349" y="30"/>
                    <a:pt x="1337" y="100"/>
                  </a:cubicBezTo>
                  <a:cubicBezTo>
                    <a:pt x="1246" y="373"/>
                    <a:pt x="1185" y="647"/>
                    <a:pt x="1125" y="951"/>
                  </a:cubicBezTo>
                  <a:cubicBezTo>
                    <a:pt x="821" y="890"/>
                    <a:pt x="517" y="860"/>
                    <a:pt x="182" y="829"/>
                  </a:cubicBezTo>
                  <a:cubicBezTo>
                    <a:pt x="174" y="828"/>
                    <a:pt x="165" y="827"/>
                    <a:pt x="158" y="827"/>
                  </a:cubicBezTo>
                  <a:cubicBezTo>
                    <a:pt x="0" y="827"/>
                    <a:pt x="9" y="1103"/>
                    <a:pt x="182" y="1103"/>
                  </a:cubicBezTo>
                  <a:cubicBezTo>
                    <a:pt x="486" y="1133"/>
                    <a:pt x="760" y="1194"/>
                    <a:pt x="1064" y="1224"/>
                  </a:cubicBezTo>
                  <a:cubicBezTo>
                    <a:pt x="1003" y="1559"/>
                    <a:pt x="942" y="1893"/>
                    <a:pt x="881" y="2228"/>
                  </a:cubicBezTo>
                  <a:cubicBezTo>
                    <a:pt x="863" y="2340"/>
                    <a:pt x="960" y="2418"/>
                    <a:pt x="1044" y="2418"/>
                  </a:cubicBezTo>
                  <a:cubicBezTo>
                    <a:pt x="1096" y="2418"/>
                    <a:pt x="1143" y="2388"/>
                    <a:pt x="1155" y="2319"/>
                  </a:cubicBezTo>
                  <a:cubicBezTo>
                    <a:pt x="1216" y="1954"/>
                    <a:pt x="1277" y="1589"/>
                    <a:pt x="1337" y="1255"/>
                  </a:cubicBezTo>
                  <a:cubicBezTo>
                    <a:pt x="1672" y="1285"/>
                    <a:pt x="2006" y="1316"/>
                    <a:pt x="2310" y="1346"/>
                  </a:cubicBezTo>
                  <a:cubicBezTo>
                    <a:pt x="2320" y="1348"/>
                    <a:pt x="2329" y="1348"/>
                    <a:pt x="2337" y="1348"/>
                  </a:cubicBezTo>
                  <a:cubicBezTo>
                    <a:pt x="2492" y="1348"/>
                    <a:pt x="2483" y="1101"/>
                    <a:pt x="2310" y="1072"/>
                  </a:cubicBezTo>
                  <a:lnTo>
                    <a:pt x="1429" y="981"/>
                  </a:lnTo>
                  <a:cubicBezTo>
                    <a:pt x="1459" y="708"/>
                    <a:pt x="1520" y="434"/>
                    <a:pt x="1611" y="191"/>
                  </a:cubicBezTo>
                  <a:cubicBezTo>
                    <a:pt x="1630" y="78"/>
                    <a:pt x="1532" y="0"/>
                    <a:pt x="14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3244899" y="2733356"/>
              <a:ext cx="154620" cy="122263"/>
            </a:xfrm>
            <a:custGeom>
              <a:avLst/>
              <a:gdLst/>
              <a:ahLst/>
              <a:cxnLst/>
              <a:rect l="l" t="t" r="r" b="b"/>
              <a:pathLst>
                <a:path w="3192" h="2524" extrusionOk="0">
                  <a:moveTo>
                    <a:pt x="1018" y="0"/>
                  </a:moveTo>
                  <a:cubicBezTo>
                    <a:pt x="950" y="0"/>
                    <a:pt x="882" y="46"/>
                    <a:pt x="882" y="137"/>
                  </a:cubicBezTo>
                  <a:lnTo>
                    <a:pt x="882" y="867"/>
                  </a:lnTo>
                  <a:cubicBezTo>
                    <a:pt x="638" y="836"/>
                    <a:pt x="426" y="836"/>
                    <a:pt x="182" y="836"/>
                  </a:cubicBezTo>
                  <a:cubicBezTo>
                    <a:pt x="174" y="835"/>
                    <a:pt x="165" y="834"/>
                    <a:pt x="158" y="834"/>
                  </a:cubicBezTo>
                  <a:cubicBezTo>
                    <a:pt x="0" y="834"/>
                    <a:pt x="9" y="1110"/>
                    <a:pt x="182" y="1110"/>
                  </a:cubicBezTo>
                  <a:cubicBezTo>
                    <a:pt x="426" y="1110"/>
                    <a:pt x="638" y="1140"/>
                    <a:pt x="882" y="1140"/>
                  </a:cubicBezTo>
                  <a:lnTo>
                    <a:pt x="882" y="2387"/>
                  </a:lnTo>
                  <a:cubicBezTo>
                    <a:pt x="882" y="2478"/>
                    <a:pt x="950" y="2523"/>
                    <a:pt x="1018" y="2523"/>
                  </a:cubicBezTo>
                  <a:cubicBezTo>
                    <a:pt x="1087" y="2523"/>
                    <a:pt x="1155" y="2478"/>
                    <a:pt x="1155" y="2387"/>
                  </a:cubicBezTo>
                  <a:lnTo>
                    <a:pt x="1155" y="1140"/>
                  </a:lnTo>
                  <a:cubicBezTo>
                    <a:pt x="1793" y="1171"/>
                    <a:pt x="2401" y="1201"/>
                    <a:pt x="3009" y="1232"/>
                  </a:cubicBezTo>
                  <a:cubicBezTo>
                    <a:pt x="3192" y="1232"/>
                    <a:pt x="3192" y="958"/>
                    <a:pt x="3009" y="958"/>
                  </a:cubicBezTo>
                  <a:cubicBezTo>
                    <a:pt x="2401" y="928"/>
                    <a:pt x="1793" y="897"/>
                    <a:pt x="1155" y="867"/>
                  </a:cubicBezTo>
                  <a:lnTo>
                    <a:pt x="1155" y="137"/>
                  </a:lnTo>
                  <a:cubicBezTo>
                    <a:pt x="1155" y="46"/>
                    <a:pt x="1087" y="0"/>
                    <a:pt x="10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3445101" y="2824471"/>
              <a:ext cx="109038" cy="122166"/>
            </a:xfrm>
            <a:custGeom>
              <a:avLst/>
              <a:gdLst/>
              <a:ahLst/>
              <a:cxnLst/>
              <a:rect l="l" t="t" r="r" b="b"/>
              <a:pathLst>
                <a:path w="2251" h="2522" extrusionOk="0">
                  <a:moveTo>
                    <a:pt x="1273" y="0"/>
                  </a:moveTo>
                  <a:cubicBezTo>
                    <a:pt x="1193" y="0"/>
                    <a:pt x="1108" y="65"/>
                    <a:pt x="1126" y="171"/>
                  </a:cubicBezTo>
                  <a:cubicBezTo>
                    <a:pt x="1156" y="354"/>
                    <a:pt x="1186" y="536"/>
                    <a:pt x="1186" y="718"/>
                  </a:cubicBezTo>
                  <a:lnTo>
                    <a:pt x="183" y="718"/>
                  </a:lnTo>
                  <a:cubicBezTo>
                    <a:pt x="1" y="718"/>
                    <a:pt x="1" y="992"/>
                    <a:pt x="183" y="992"/>
                  </a:cubicBezTo>
                  <a:lnTo>
                    <a:pt x="1186" y="992"/>
                  </a:lnTo>
                  <a:cubicBezTo>
                    <a:pt x="1186" y="1448"/>
                    <a:pt x="1126" y="1904"/>
                    <a:pt x="974" y="2360"/>
                  </a:cubicBezTo>
                  <a:cubicBezTo>
                    <a:pt x="937" y="2452"/>
                    <a:pt x="1023" y="2522"/>
                    <a:pt x="1110" y="2522"/>
                  </a:cubicBezTo>
                  <a:cubicBezTo>
                    <a:pt x="1166" y="2522"/>
                    <a:pt x="1223" y="2492"/>
                    <a:pt x="1247" y="2420"/>
                  </a:cubicBezTo>
                  <a:cubicBezTo>
                    <a:pt x="1399" y="1965"/>
                    <a:pt x="1490" y="1478"/>
                    <a:pt x="1490" y="992"/>
                  </a:cubicBezTo>
                  <a:lnTo>
                    <a:pt x="2068" y="992"/>
                  </a:lnTo>
                  <a:cubicBezTo>
                    <a:pt x="2250" y="992"/>
                    <a:pt x="2250" y="718"/>
                    <a:pt x="2068" y="718"/>
                  </a:cubicBezTo>
                  <a:lnTo>
                    <a:pt x="1490" y="718"/>
                  </a:lnTo>
                  <a:cubicBezTo>
                    <a:pt x="1460" y="506"/>
                    <a:pt x="1460" y="293"/>
                    <a:pt x="1399" y="110"/>
                  </a:cubicBezTo>
                  <a:cubicBezTo>
                    <a:pt x="1386" y="34"/>
                    <a:pt x="1331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3113239" y="2933606"/>
              <a:ext cx="110589" cy="110443"/>
            </a:xfrm>
            <a:custGeom>
              <a:avLst/>
              <a:gdLst/>
              <a:ahLst/>
              <a:cxnLst/>
              <a:rect l="l" t="t" r="r" b="b"/>
              <a:pathLst>
                <a:path w="2283" h="2280" extrusionOk="0">
                  <a:moveTo>
                    <a:pt x="655" y="0"/>
                  </a:moveTo>
                  <a:cubicBezTo>
                    <a:pt x="583" y="0"/>
                    <a:pt x="514" y="46"/>
                    <a:pt x="530" y="137"/>
                  </a:cubicBezTo>
                  <a:cubicBezTo>
                    <a:pt x="530" y="350"/>
                    <a:pt x="560" y="563"/>
                    <a:pt x="560" y="775"/>
                  </a:cubicBezTo>
                  <a:cubicBezTo>
                    <a:pt x="438" y="745"/>
                    <a:pt x="347" y="745"/>
                    <a:pt x="226" y="715"/>
                  </a:cubicBezTo>
                  <a:cubicBezTo>
                    <a:pt x="208" y="709"/>
                    <a:pt x="191" y="706"/>
                    <a:pt x="175" y="706"/>
                  </a:cubicBezTo>
                  <a:cubicBezTo>
                    <a:pt x="34" y="706"/>
                    <a:pt x="0" y="933"/>
                    <a:pt x="165" y="988"/>
                  </a:cubicBezTo>
                  <a:cubicBezTo>
                    <a:pt x="286" y="1019"/>
                    <a:pt x="438" y="1049"/>
                    <a:pt x="590" y="1079"/>
                  </a:cubicBezTo>
                  <a:cubicBezTo>
                    <a:pt x="621" y="1414"/>
                    <a:pt x="621" y="1778"/>
                    <a:pt x="651" y="2143"/>
                  </a:cubicBezTo>
                  <a:cubicBezTo>
                    <a:pt x="666" y="2234"/>
                    <a:pt x="742" y="2280"/>
                    <a:pt x="815" y="2280"/>
                  </a:cubicBezTo>
                  <a:cubicBezTo>
                    <a:pt x="887" y="2280"/>
                    <a:pt x="955" y="2234"/>
                    <a:pt x="955" y="2143"/>
                  </a:cubicBezTo>
                  <a:lnTo>
                    <a:pt x="864" y="1110"/>
                  </a:lnTo>
                  <a:lnTo>
                    <a:pt x="864" y="1110"/>
                  </a:lnTo>
                  <a:cubicBezTo>
                    <a:pt x="964" y="1117"/>
                    <a:pt x="1065" y="1121"/>
                    <a:pt x="1165" y="1121"/>
                  </a:cubicBezTo>
                  <a:cubicBezTo>
                    <a:pt x="1489" y="1121"/>
                    <a:pt x="1808" y="1081"/>
                    <a:pt x="2110" y="988"/>
                  </a:cubicBezTo>
                  <a:cubicBezTo>
                    <a:pt x="2283" y="959"/>
                    <a:pt x="2237" y="712"/>
                    <a:pt x="2077" y="712"/>
                  </a:cubicBezTo>
                  <a:cubicBezTo>
                    <a:pt x="2068" y="712"/>
                    <a:pt x="2059" y="713"/>
                    <a:pt x="2049" y="715"/>
                  </a:cubicBezTo>
                  <a:cubicBezTo>
                    <a:pt x="1786" y="796"/>
                    <a:pt x="1522" y="823"/>
                    <a:pt x="1259" y="823"/>
                  </a:cubicBezTo>
                  <a:cubicBezTo>
                    <a:pt x="1127" y="823"/>
                    <a:pt x="996" y="816"/>
                    <a:pt x="864" y="806"/>
                  </a:cubicBezTo>
                  <a:lnTo>
                    <a:pt x="803" y="137"/>
                  </a:lnTo>
                  <a:cubicBezTo>
                    <a:pt x="803" y="46"/>
                    <a:pt x="727" y="0"/>
                    <a:pt x="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3289027" y="3042790"/>
              <a:ext cx="129189" cy="116111"/>
            </a:xfrm>
            <a:custGeom>
              <a:avLst/>
              <a:gdLst/>
              <a:ahLst/>
              <a:cxnLst/>
              <a:rect l="l" t="t" r="r" b="b"/>
              <a:pathLst>
                <a:path w="2667" h="2397" extrusionOk="0">
                  <a:moveTo>
                    <a:pt x="1040" y="1"/>
                  </a:moveTo>
                  <a:cubicBezTo>
                    <a:pt x="957" y="1"/>
                    <a:pt x="864" y="71"/>
                    <a:pt x="882" y="163"/>
                  </a:cubicBezTo>
                  <a:cubicBezTo>
                    <a:pt x="1004" y="497"/>
                    <a:pt x="1065" y="801"/>
                    <a:pt x="1126" y="1135"/>
                  </a:cubicBezTo>
                  <a:cubicBezTo>
                    <a:pt x="852" y="1105"/>
                    <a:pt x="548" y="1105"/>
                    <a:pt x="274" y="1044"/>
                  </a:cubicBezTo>
                  <a:cubicBezTo>
                    <a:pt x="92" y="1044"/>
                    <a:pt x="1" y="1318"/>
                    <a:pt x="183" y="1318"/>
                  </a:cubicBezTo>
                  <a:cubicBezTo>
                    <a:pt x="518" y="1379"/>
                    <a:pt x="852" y="1409"/>
                    <a:pt x="1186" y="1409"/>
                  </a:cubicBezTo>
                  <a:cubicBezTo>
                    <a:pt x="1217" y="1683"/>
                    <a:pt x="1247" y="1956"/>
                    <a:pt x="1278" y="2260"/>
                  </a:cubicBezTo>
                  <a:cubicBezTo>
                    <a:pt x="1278" y="2351"/>
                    <a:pt x="1354" y="2397"/>
                    <a:pt x="1426" y="2397"/>
                  </a:cubicBezTo>
                  <a:cubicBezTo>
                    <a:pt x="1498" y="2397"/>
                    <a:pt x="1566" y="2351"/>
                    <a:pt x="1551" y="2260"/>
                  </a:cubicBezTo>
                  <a:cubicBezTo>
                    <a:pt x="1551" y="1956"/>
                    <a:pt x="1521" y="1683"/>
                    <a:pt x="1460" y="1409"/>
                  </a:cubicBezTo>
                  <a:cubicBezTo>
                    <a:pt x="1825" y="1379"/>
                    <a:pt x="2159" y="1379"/>
                    <a:pt x="2493" y="1318"/>
                  </a:cubicBezTo>
                  <a:cubicBezTo>
                    <a:pt x="2666" y="1289"/>
                    <a:pt x="2621" y="1042"/>
                    <a:pt x="2460" y="1042"/>
                  </a:cubicBezTo>
                  <a:cubicBezTo>
                    <a:pt x="2451" y="1042"/>
                    <a:pt x="2442" y="1043"/>
                    <a:pt x="2433" y="1044"/>
                  </a:cubicBezTo>
                  <a:cubicBezTo>
                    <a:pt x="2098" y="1075"/>
                    <a:pt x="1764" y="1105"/>
                    <a:pt x="1430" y="1135"/>
                  </a:cubicBezTo>
                  <a:cubicBezTo>
                    <a:pt x="1369" y="771"/>
                    <a:pt x="1278" y="436"/>
                    <a:pt x="1156" y="102"/>
                  </a:cubicBezTo>
                  <a:cubicBezTo>
                    <a:pt x="1144" y="30"/>
                    <a:pt x="1094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32"/>
          <p:cNvSpPr/>
          <p:nvPr/>
        </p:nvSpPr>
        <p:spPr>
          <a:xfrm rot="10800000" flipH="1">
            <a:off x="7933463" y="4489864"/>
            <a:ext cx="284530" cy="403636"/>
          </a:xfrm>
          <a:custGeom>
            <a:avLst/>
            <a:gdLst/>
            <a:ahLst/>
            <a:cxnLst/>
            <a:rect l="l" t="t" r="r" b="b"/>
            <a:pathLst>
              <a:path w="11551" h="16388" extrusionOk="0">
                <a:moveTo>
                  <a:pt x="5782" y="0"/>
                </a:moveTo>
                <a:cubicBezTo>
                  <a:pt x="5761" y="0"/>
                  <a:pt x="5738" y="2"/>
                  <a:pt x="5715" y="6"/>
                </a:cubicBezTo>
                <a:cubicBezTo>
                  <a:pt x="5563" y="6"/>
                  <a:pt x="5441" y="67"/>
                  <a:pt x="5411" y="188"/>
                </a:cubicBezTo>
                <a:cubicBezTo>
                  <a:pt x="5350" y="492"/>
                  <a:pt x="5259" y="827"/>
                  <a:pt x="5228" y="1161"/>
                </a:cubicBezTo>
                <a:cubicBezTo>
                  <a:pt x="5107" y="2529"/>
                  <a:pt x="4985" y="3927"/>
                  <a:pt x="4863" y="5295"/>
                </a:cubicBezTo>
                <a:cubicBezTo>
                  <a:pt x="4863" y="5659"/>
                  <a:pt x="4833" y="6024"/>
                  <a:pt x="4803" y="6359"/>
                </a:cubicBezTo>
                <a:cubicBezTo>
                  <a:pt x="4803" y="6450"/>
                  <a:pt x="4772" y="6511"/>
                  <a:pt x="4711" y="6541"/>
                </a:cubicBezTo>
                <a:cubicBezTo>
                  <a:pt x="4695" y="6546"/>
                  <a:pt x="4679" y="6549"/>
                  <a:pt x="4664" y="6549"/>
                </a:cubicBezTo>
                <a:cubicBezTo>
                  <a:pt x="4598" y="6549"/>
                  <a:pt x="4548" y="6499"/>
                  <a:pt x="4499" y="6450"/>
                </a:cubicBezTo>
                <a:cubicBezTo>
                  <a:pt x="4438" y="6389"/>
                  <a:pt x="4377" y="6298"/>
                  <a:pt x="4286" y="6237"/>
                </a:cubicBezTo>
                <a:cubicBezTo>
                  <a:pt x="3708" y="5690"/>
                  <a:pt x="3131" y="5112"/>
                  <a:pt x="2553" y="4565"/>
                </a:cubicBezTo>
                <a:cubicBezTo>
                  <a:pt x="2371" y="4383"/>
                  <a:pt x="2158" y="4231"/>
                  <a:pt x="1945" y="4109"/>
                </a:cubicBezTo>
                <a:cubicBezTo>
                  <a:pt x="1831" y="4059"/>
                  <a:pt x="1717" y="4034"/>
                  <a:pt x="1605" y="4034"/>
                </a:cubicBezTo>
                <a:cubicBezTo>
                  <a:pt x="1449" y="4034"/>
                  <a:pt x="1297" y="4082"/>
                  <a:pt x="1155" y="4170"/>
                </a:cubicBezTo>
                <a:cubicBezTo>
                  <a:pt x="1003" y="4261"/>
                  <a:pt x="1064" y="4565"/>
                  <a:pt x="1277" y="4869"/>
                </a:cubicBezTo>
                <a:cubicBezTo>
                  <a:pt x="1307" y="4930"/>
                  <a:pt x="1338" y="4991"/>
                  <a:pt x="1398" y="5052"/>
                </a:cubicBezTo>
                <a:cubicBezTo>
                  <a:pt x="1763" y="5568"/>
                  <a:pt x="2158" y="6055"/>
                  <a:pt x="2523" y="6571"/>
                </a:cubicBezTo>
                <a:cubicBezTo>
                  <a:pt x="2614" y="6693"/>
                  <a:pt x="2766" y="6784"/>
                  <a:pt x="2736" y="6997"/>
                </a:cubicBezTo>
                <a:cubicBezTo>
                  <a:pt x="2371" y="7179"/>
                  <a:pt x="1976" y="7179"/>
                  <a:pt x="1581" y="7240"/>
                </a:cubicBezTo>
                <a:cubicBezTo>
                  <a:pt x="1155" y="7270"/>
                  <a:pt x="760" y="7422"/>
                  <a:pt x="334" y="7544"/>
                </a:cubicBezTo>
                <a:cubicBezTo>
                  <a:pt x="152" y="7605"/>
                  <a:pt x="0" y="7757"/>
                  <a:pt x="0" y="7970"/>
                </a:cubicBezTo>
                <a:cubicBezTo>
                  <a:pt x="0" y="8182"/>
                  <a:pt x="152" y="8365"/>
                  <a:pt x="365" y="8425"/>
                </a:cubicBezTo>
                <a:cubicBezTo>
                  <a:pt x="608" y="8486"/>
                  <a:pt x="882" y="8517"/>
                  <a:pt x="1125" y="8517"/>
                </a:cubicBezTo>
                <a:cubicBezTo>
                  <a:pt x="1945" y="8517"/>
                  <a:pt x="2766" y="8517"/>
                  <a:pt x="3587" y="8334"/>
                </a:cubicBezTo>
                <a:cubicBezTo>
                  <a:pt x="3648" y="8319"/>
                  <a:pt x="3708" y="8311"/>
                  <a:pt x="3769" y="8311"/>
                </a:cubicBezTo>
                <a:cubicBezTo>
                  <a:pt x="3830" y="8311"/>
                  <a:pt x="3891" y="8319"/>
                  <a:pt x="3952" y="8334"/>
                </a:cubicBezTo>
                <a:cubicBezTo>
                  <a:pt x="4256" y="8365"/>
                  <a:pt x="4347" y="8608"/>
                  <a:pt x="4195" y="8821"/>
                </a:cubicBezTo>
                <a:cubicBezTo>
                  <a:pt x="3921" y="9185"/>
                  <a:pt x="3648" y="9550"/>
                  <a:pt x="3344" y="9854"/>
                </a:cubicBezTo>
                <a:cubicBezTo>
                  <a:pt x="2675" y="10523"/>
                  <a:pt x="2219" y="11283"/>
                  <a:pt x="1733" y="12073"/>
                </a:cubicBezTo>
                <a:cubicBezTo>
                  <a:pt x="1641" y="12194"/>
                  <a:pt x="1550" y="12377"/>
                  <a:pt x="1550" y="12559"/>
                </a:cubicBezTo>
                <a:cubicBezTo>
                  <a:pt x="1525" y="12763"/>
                  <a:pt x="1670" y="12946"/>
                  <a:pt x="1861" y="12946"/>
                </a:cubicBezTo>
                <a:cubicBezTo>
                  <a:pt x="1898" y="12946"/>
                  <a:pt x="1936" y="12939"/>
                  <a:pt x="1976" y="12924"/>
                </a:cubicBezTo>
                <a:cubicBezTo>
                  <a:pt x="2249" y="12863"/>
                  <a:pt x="2523" y="12802"/>
                  <a:pt x="2705" y="12590"/>
                </a:cubicBezTo>
                <a:cubicBezTo>
                  <a:pt x="3222" y="12012"/>
                  <a:pt x="3830" y="11587"/>
                  <a:pt x="4286" y="10948"/>
                </a:cubicBezTo>
                <a:cubicBezTo>
                  <a:pt x="4347" y="10887"/>
                  <a:pt x="4407" y="10827"/>
                  <a:pt x="4468" y="10796"/>
                </a:cubicBezTo>
                <a:cubicBezTo>
                  <a:pt x="4499" y="10796"/>
                  <a:pt x="4559" y="10827"/>
                  <a:pt x="4590" y="10857"/>
                </a:cubicBezTo>
                <a:cubicBezTo>
                  <a:pt x="4620" y="10918"/>
                  <a:pt x="4651" y="11009"/>
                  <a:pt x="4651" y="11070"/>
                </a:cubicBezTo>
                <a:cubicBezTo>
                  <a:pt x="4681" y="12164"/>
                  <a:pt x="4711" y="13228"/>
                  <a:pt x="4742" y="14322"/>
                </a:cubicBezTo>
                <a:cubicBezTo>
                  <a:pt x="4742" y="14869"/>
                  <a:pt x="4772" y="15447"/>
                  <a:pt x="4681" y="15994"/>
                </a:cubicBezTo>
                <a:cubicBezTo>
                  <a:pt x="4636" y="16240"/>
                  <a:pt x="4806" y="16387"/>
                  <a:pt x="5007" y="16387"/>
                </a:cubicBezTo>
                <a:cubicBezTo>
                  <a:pt x="5080" y="16387"/>
                  <a:pt x="5156" y="16368"/>
                  <a:pt x="5228" y="16328"/>
                </a:cubicBezTo>
                <a:cubicBezTo>
                  <a:pt x="5502" y="16176"/>
                  <a:pt x="5715" y="16055"/>
                  <a:pt x="5715" y="15720"/>
                </a:cubicBezTo>
                <a:cubicBezTo>
                  <a:pt x="5715" y="15538"/>
                  <a:pt x="5775" y="15386"/>
                  <a:pt x="5775" y="15204"/>
                </a:cubicBezTo>
                <a:cubicBezTo>
                  <a:pt x="5836" y="14444"/>
                  <a:pt x="5897" y="13684"/>
                  <a:pt x="5927" y="12924"/>
                </a:cubicBezTo>
                <a:cubicBezTo>
                  <a:pt x="5988" y="12255"/>
                  <a:pt x="6049" y="11556"/>
                  <a:pt x="6079" y="10857"/>
                </a:cubicBezTo>
                <a:cubicBezTo>
                  <a:pt x="6292" y="10887"/>
                  <a:pt x="6353" y="10979"/>
                  <a:pt x="6414" y="11039"/>
                </a:cubicBezTo>
                <a:cubicBezTo>
                  <a:pt x="6718" y="11404"/>
                  <a:pt x="7022" y="11769"/>
                  <a:pt x="7356" y="12103"/>
                </a:cubicBezTo>
                <a:cubicBezTo>
                  <a:pt x="7632" y="12379"/>
                  <a:pt x="7777" y="12508"/>
                  <a:pt x="7950" y="12508"/>
                </a:cubicBezTo>
                <a:cubicBezTo>
                  <a:pt x="8102" y="12508"/>
                  <a:pt x="8274" y="12409"/>
                  <a:pt x="8572" y="12225"/>
                </a:cubicBezTo>
                <a:cubicBezTo>
                  <a:pt x="8784" y="12103"/>
                  <a:pt x="8845" y="11951"/>
                  <a:pt x="8754" y="11708"/>
                </a:cubicBezTo>
                <a:cubicBezTo>
                  <a:pt x="8693" y="11556"/>
                  <a:pt x="8632" y="11404"/>
                  <a:pt x="8511" y="11252"/>
                </a:cubicBezTo>
                <a:cubicBezTo>
                  <a:pt x="8146" y="10705"/>
                  <a:pt x="7751" y="10188"/>
                  <a:pt x="7325" y="9702"/>
                </a:cubicBezTo>
                <a:cubicBezTo>
                  <a:pt x="7052" y="9398"/>
                  <a:pt x="6809" y="9064"/>
                  <a:pt x="6566" y="8760"/>
                </a:cubicBezTo>
                <a:cubicBezTo>
                  <a:pt x="6474" y="8638"/>
                  <a:pt x="6414" y="8547"/>
                  <a:pt x="6474" y="8425"/>
                </a:cubicBezTo>
                <a:cubicBezTo>
                  <a:pt x="6555" y="8292"/>
                  <a:pt x="6658" y="8111"/>
                  <a:pt x="6807" y="8111"/>
                </a:cubicBezTo>
                <a:cubicBezTo>
                  <a:pt x="6827" y="8111"/>
                  <a:pt x="6848" y="8114"/>
                  <a:pt x="6870" y="8121"/>
                </a:cubicBezTo>
                <a:cubicBezTo>
                  <a:pt x="7053" y="8167"/>
                  <a:pt x="7234" y="8183"/>
                  <a:pt x="7413" y="8183"/>
                </a:cubicBezTo>
                <a:cubicBezTo>
                  <a:pt x="7781" y="8183"/>
                  <a:pt x="8145" y="8118"/>
                  <a:pt x="8518" y="8118"/>
                </a:cubicBezTo>
                <a:cubicBezTo>
                  <a:pt x="8566" y="8118"/>
                  <a:pt x="8615" y="8119"/>
                  <a:pt x="8663" y="8121"/>
                </a:cubicBezTo>
                <a:cubicBezTo>
                  <a:pt x="8718" y="8126"/>
                  <a:pt x="8773" y="8128"/>
                  <a:pt x="8827" y="8128"/>
                </a:cubicBezTo>
                <a:cubicBezTo>
                  <a:pt x="9160" y="8128"/>
                  <a:pt x="9474" y="8056"/>
                  <a:pt x="9788" y="8030"/>
                </a:cubicBezTo>
                <a:cubicBezTo>
                  <a:pt x="9848" y="8030"/>
                  <a:pt x="9909" y="8038"/>
                  <a:pt x="9962" y="8038"/>
                </a:cubicBezTo>
                <a:cubicBezTo>
                  <a:pt x="10015" y="8038"/>
                  <a:pt x="10061" y="8030"/>
                  <a:pt x="10091" y="8000"/>
                </a:cubicBezTo>
                <a:cubicBezTo>
                  <a:pt x="10395" y="7757"/>
                  <a:pt x="10730" y="7726"/>
                  <a:pt x="11064" y="7605"/>
                </a:cubicBezTo>
                <a:cubicBezTo>
                  <a:pt x="11368" y="7514"/>
                  <a:pt x="11550" y="7240"/>
                  <a:pt x="11550" y="6906"/>
                </a:cubicBezTo>
                <a:cubicBezTo>
                  <a:pt x="11550" y="6641"/>
                  <a:pt x="11389" y="6468"/>
                  <a:pt x="11127" y="6468"/>
                </a:cubicBezTo>
                <a:cubicBezTo>
                  <a:pt x="11088" y="6468"/>
                  <a:pt x="11047" y="6472"/>
                  <a:pt x="11003" y="6480"/>
                </a:cubicBezTo>
                <a:cubicBezTo>
                  <a:pt x="10307" y="6660"/>
                  <a:pt x="9578" y="6707"/>
                  <a:pt x="8852" y="6707"/>
                </a:cubicBezTo>
                <a:cubicBezTo>
                  <a:pt x="8596" y="6707"/>
                  <a:pt x="8339" y="6701"/>
                  <a:pt x="8085" y="6693"/>
                </a:cubicBezTo>
                <a:cubicBezTo>
                  <a:pt x="7903" y="6693"/>
                  <a:pt x="7842" y="6571"/>
                  <a:pt x="7933" y="6389"/>
                </a:cubicBezTo>
                <a:cubicBezTo>
                  <a:pt x="8237" y="5963"/>
                  <a:pt x="8541" y="5507"/>
                  <a:pt x="8815" y="5082"/>
                </a:cubicBezTo>
                <a:cubicBezTo>
                  <a:pt x="8997" y="4778"/>
                  <a:pt x="9149" y="4504"/>
                  <a:pt x="9149" y="4170"/>
                </a:cubicBezTo>
                <a:cubicBezTo>
                  <a:pt x="9149" y="3948"/>
                  <a:pt x="9022" y="3801"/>
                  <a:pt x="8837" y="3801"/>
                </a:cubicBezTo>
                <a:cubicBezTo>
                  <a:pt x="8820" y="3801"/>
                  <a:pt x="8803" y="3803"/>
                  <a:pt x="8784" y="3805"/>
                </a:cubicBezTo>
                <a:cubicBezTo>
                  <a:pt x="8511" y="3836"/>
                  <a:pt x="8298" y="3927"/>
                  <a:pt x="8146" y="4140"/>
                </a:cubicBezTo>
                <a:cubicBezTo>
                  <a:pt x="7660" y="4748"/>
                  <a:pt x="7173" y="5325"/>
                  <a:pt x="6687" y="5903"/>
                </a:cubicBezTo>
                <a:cubicBezTo>
                  <a:pt x="6613" y="6001"/>
                  <a:pt x="6539" y="6140"/>
                  <a:pt x="6384" y="6140"/>
                </a:cubicBezTo>
                <a:cubicBezTo>
                  <a:pt x="6348" y="6140"/>
                  <a:pt x="6307" y="6133"/>
                  <a:pt x="6262" y="6115"/>
                </a:cubicBezTo>
                <a:lnTo>
                  <a:pt x="6262" y="5811"/>
                </a:lnTo>
                <a:cubicBezTo>
                  <a:pt x="6262" y="4504"/>
                  <a:pt x="6262" y="3197"/>
                  <a:pt x="6262" y="1890"/>
                </a:cubicBezTo>
                <a:cubicBezTo>
                  <a:pt x="6262" y="1313"/>
                  <a:pt x="6170" y="766"/>
                  <a:pt x="6049" y="219"/>
                </a:cubicBezTo>
                <a:cubicBezTo>
                  <a:pt x="6022" y="86"/>
                  <a:pt x="5927" y="0"/>
                  <a:pt x="5782" y="0"/>
                </a:cubicBezTo>
                <a:close/>
              </a:path>
            </a:pathLst>
          </a:custGeom>
          <a:solidFill>
            <a:srgbClr val="2B49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2"/>
          <p:cNvSpPr/>
          <p:nvPr/>
        </p:nvSpPr>
        <p:spPr>
          <a:xfrm rot="10800000" flipH="1">
            <a:off x="8463054" y="4489853"/>
            <a:ext cx="200987" cy="285151"/>
          </a:xfrm>
          <a:custGeom>
            <a:avLst/>
            <a:gdLst/>
            <a:ahLst/>
            <a:cxnLst/>
            <a:rect l="l" t="t" r="r" b="b"/>
            <a:pathLst>
              <a:path w="11551" h="16388" extrusionOk="0">
                <a:moveTo>
                  <a:pt x="5782" y="0"/>
                </a:moveTo>
                <a:cubicBezTo>
                  <a:pt x="5761" y="0"/>
                  <a:pt x="5738" y="2"/>
                  <a:pt x="5715" y="6"/>
                </a:cubicBezTo>
                <a:cubicBezTo>
                  <a:pt x="5563" y="6"/>
                  <a:pt x="5441" y="67"/>
                  <a:pt x="5411" y="188"/>
                </a:cubicBezTo>
                <a:cubicBezTo>
                  <a:pt x="5350" y="492"/>
                  <a:pt x="5259" y="827"/>
                  <a:pt x="5228" y="1161"/>
                </a:cubicBezTo>
                <a:cubicBezTo>
                  <a:pt x="5107" y="2529"/>
                  <a:pt x="4985" y="3927"/>
                  <a:pt x="4863" y="5295"/>
                </a:cubicBezTo>
                <a:cubicBezTo>
                  <a:pt x="4863" y="5659"/>
                  <a:pt x="4833" y="6024"/>
                  <a:pt x="4803" y="6359"/>
                </a:cubicBezTo>
                <a:cubicBezTo>
                  <a:pt x="4803" y="6450"/>
                  <a:pt x="4772" y="6511"/>
                  <a:pt x="4711" y="6541"/>
                </a:cubicBezTo>
                <a:cubicBezTo>
                  <a:pt x="4695" y="6546"/>
                  <a:pt x="4679" y="6549"/>
                  <a:pt x="4664" y="6549"/>
                </a:cubicBezTo>
                <a:cubicBezTo>
                  <a:pt x="4598" y="6549"/>
                  <a:pt x="4548" y="6499"/>
                  <a:pt x="4499" y="6450"/>
                </a:cubicBezTo>
                <a:cubicBezTo>
                  <a:pt x="4438" y="6389"/>
                  <a:pt x="4377" y="6298"/>
                  <a:pt x="4286" y="6237"/>
                </a:cubicBezTo>
                <a:cubicBezTo>
                  <a:pt x="3708" y="5690"/>
                  <a:pt x="3131" y="5112"/>
                  <a:pt x="2553" y="4565"/>
                </a:cubicBezTo>
                <a:cubicBezTo>
                  <a:pt x="2371" y="4383"/>
                  <a:pt x="2158" y="4231"/>
                  <a:pt x="1945" y="4109"/>
                </a:cubicBezTo>
                <a:cubicBezTo>
                  <a:pt x="1831" y="4059"/>
                  <a:pt x="1717" y="4034"/>
                  <a:pt x="1605" y="4034"/>
                </a:cubicBezTo>
                <a:cubicBezTo>
                  <a:pt x="1449" y="4034"/>
                  <a:pt x="1297" y="4082"/>
                  <a:pt x="1155" y="4170"/>
                </a:cubicBezTo>
                <a:cubicBezTo>
                  <a:pt x="1003" y="4261"/>
                  <a:pt x="1064" y="4565"/>
                  <a:pt x="1277" y="4869"/>
                </a:cubicBezTo>
                <a:cubicBezTo>
                  <a:pt x="1307" y="4930"/>
                  <a:pt x="1338" y="4991"/>
                  <a:pt x="1398" y="5052"/>
                </a:cubicBezTo>
                <a:cubicBezTo>
                  <a:pt x="1763" y="5568"/>
                  <a:pt x="2158" y="6055"/>
                  <a:pt x="2523" y="6571"/>
                </a:cubicBezTo>
                <a:cubicBezTo>
                  <a:pt x="2614" y="6693"/>
                  <a:pt x="2766" y="6784"/>
                  <a:pt x="2736" y="6997"/>
                </a:cubicBezTo>
                <a:cubicBezTo>
                  <a:pt x="2371" y="7179"/>
                  <a:pt x="1976" y="7179"/>
                  <a:pt x="1581" y="7240"/>
                </a:cubicBezTo>
                <a:cubicBezTo>
                  <a:pt x="1155" y="7270"/>
                  <a:pt x="760" y="7422"/>
                  <a:pt x="334" y="7544"/>
                </a:cubicBezTo>
                <a:cubicBezTo>
                  <a:pt x="152" y="7605"/>
                  <a:pt x="0" y="7757"/>
                  <a:pt x="0" y="7970"/>
                </a:cubicBezTo>
                <a:cubicBezTo>
                  <a:pt x="0" y="8182"/>
                  <a:pt x="152" y="8365"/>
                  <a:pt x="365" y="8425"/>
                </a:cubicBezTo>
                <a:cubicBezTo>
                  <a:pt x="608" y="8486"/>
                  <a:pt x="882" y="8517"/>
                  <a:pt x="1125" y="8517"/>
                </a:cubicBezTo>
                <a:cubicBezTo>
                  <a:pt x="1945" y="8517"/>
                  <a:pt x="2766" y="8517"/>
                  <a:pt x="3587" y="8334"/>
                </a:cubicBezTo>
                <a:cubicBezTo>
                  <a:pt x="3648" y="8319"/>
                  <a:pt x="3708" y="8311"/>
                  <a:pt x="3769" y="8311"/>
                </a:cubicBezTo>
                <a:cubicBezTo>
                  <a:pt x="3830" y="8311"/>
                  <a:pt x="3891" y="8319"/>
                  <a:pt x="3952" y="8334"/>
                </a:cubicBezTo>
                <a:cubicBezTo>
                  <a:pt x="4256" y="8365"/>
                  <a:pt x="4347" y="8608"/>
                  <a:pt x="4195" y="8821"/>
                </a:cubicBezTo>
                <a:cubicBezTo>
                  <a:pt x="3921" y="9185"/>
                  <a:pt x="3648" y="9550"/>
                  <a:pt x="3344" y="9854"/>
                </a:cubicBezTo>
                <a:cubicBezTo>
                  <a:pt x="2675" y="10523"/>
                  <a:pt x="2219" y="11283"/>
                  <a:pt x="1733" y="12073"/>
                </a:cubicBezTo>
                <a:cubicBezTo>
                  <a:pt x="1641" y="12194"/>
                  <a:pt x="1550" y="12377"/>
                  <a:pt x="1550" y="12559"/>
                </a:cubicBezTo>
                <a:cubicBezTo>
                  <a:pt x="1525" y="12763"/>
                  <a:pt x="1670" y="12946"/>
                  <a:pt x="1861" y="12946"/>
                </a:cubicBezTo>
                <a:cubicBezTo>
                  <a:pt x="1898" y="12946"/>
                  <a:pt x="1936" y="12939"/>
                  <a:pt x="1976" y="12924"/>
                </a:cubicBezTo>
                <a:cubicBezTo>
                  <a:pt x="2249" y="12863"/>
                  <a:pt x="2523" y="12802"/>
                  <a:pt x="2705" y="12590"/>
                </a:cubicBezTo>
                <a:cubicBezTo>
                  <a:pt x="3222" y="12012"/>
                  <a:pt x="3830" y="11587"/>
                  <a:pt x="4286" y="10948"/>
                </a:cubicBezTo>
                <a:cubicBezTo>
                  <a:pt x="4347" y="10887"/>
                  <a:pt x="4407" y="10827"/>
                  <a:pt x="4468" y="10796"/>
                </a:cubicBezTo>
                <a:cubicBezTo>
                  <a:pt x="4499" y="10796"/>
                  <a:pt x="4559" y="10827"/>
                  <a:pt x="4590" y="10857"/>
                </a:cubicBezTo>
                <a:cubicBezTo>
                  <a:pt x="4620" y="10918"/>
                  <a:pt x="4651" y="11009"/>
                  <a:pt x="4651" y="11070"/>
                </a:cubicBezTo>
                <a:cubicBezTo>
                  <a:pt x="4681" y="12164"/>
                  <a:pt x="4711" y="13228"/>
                  <a:pt x="4742" y="14322"/>
                </a:cubicBezTo>
                <a:cubicBezTo>
                  <a:pt x="4742" y="14869"/>
                  <a:pt x="4772" y="15447"/>
                  <a:pt x="4681" y="15994"/>
                </a:cubicBezTo>
                <a:cubicBezTo>
                  <a:pt x="4636" y="16240"/>
                  <a:pt x="4806" y="16387"/>
                  <a:pt x="5007" y="16387"/>
                </a:cubicBezTo>
                <a:cubicBezTo>
                  <a:pt x="5080" y="16387"/>
                  <a:pt x="5156" y="16368"/>
                  <a:pt x="5228" y="16328"/>
                </a:cubicBezTo>
                <a:cubicBezTo>
                  <a:pt x="5502" y="16176"/>
                  <a:pt x="5715" y="16055"/>
                  <a:pt x="5715" y="15720"/>
                </a:cubicBezTo>
                <a:cubicBezTo>
                  <a:pt x="5715" y="15538"/>
                  <a:pt x="5775" y="15386"/>
                  <a:pt x="5775" y="15204"/>
                </a:cubicBezTo>
                <a:cubicBezTo>
                  <a:pt x="5836" y="14444"/>
                  <a:pt x="5897" y="13684"/>
                  <a:pt x="5927" y="12924"/>
                </a:cubicBezTo>
                <a:cubicBezTo>
                  <a:pt x="5988" y="12255"/>
                  <a:pt x="6049" y="11556"/>
                  <a:pt x="6079" y="10857"/>
                </a:cubicBezTo>
                <a:cubicBezTo>
                  <a:pt x="6292" y="10887"/>
                  <a:pt x="6353" y="10979"/>
                  <a:pt x="6414" y="11039"/>
                </a:cubicBezTo>
                <a:cubicBezTo>
                  <a:pt x="6718" y="11404"/>
                  <a:pt x="7022" y="11769"/>
                  <a:pt x="7356" y="12103"/>
                </a:cubicBezTo>
                <a:cubicBezTo>
                  <a:pt x="7632" y="12379"/>
                  <a:pt x="7777" y="12508"/>
                  <a:pt x="7950" y="12508"/>
                </a:cubicBezTo>
                <a:cubicBezTo>
                  <a:pt x="8102" y="12508"/>
                  <a:pt x="8274" y="12409"/>
                  <a:pt x="8572" y="12225"/>
                </a:cubicBezTo>
                <a:cubicBezTo>
                  <a:pt x="8784" y="12103"/>
                  <a:pt x="8845" y="11951"/>
                  <a:pt x="8754" y="11708"/>
                </a:cubicBezTo>
                <a:cubicBezTo>
                  <a:pt x="8693" y="11556"/>
                  <a:pt x="8632" y="11404"/>
                  <a:pt x="8511" y="11252"/>
                </a:cubicBezTo>
                <a:cubicBezTo>
                  <a:pt x="8146" y="10705"/>
                  <a:pt x="7751" y="10188"/>
                  <a:pt x="7325" y="9702"/>
                </a:cubicBezTo>
                <a:cubicBezTo>
                  <a:pt x="7052" y="9398"/>
                  <a:pt x="6809" y="9064"/>
                  <a:pt x="6566" y="8760"/>
                </a:cubicBezTo>
                <a:cubicBezTo>
                  <a:pt x="6474" y="8638"/>
                  <a:pt x="6414" y="8547"/>
                  <a:pt x="6474" y="8425"/>
                </a:cubicBezTo>
                <a:cubicBezTo>
                  <a:pt x="6555" y="8292"/>
                  <a:pt x="6658" y="8111"/>
                  <a:pt x="6807" y="8111"/>
                </a:cubicBezTo>
                <a:cubicBezTo>
                  <a:pt x="6827" y="8111"/>
                  <a:pt x="6848" y="8114"/>
                  <a:pt x="6870" y="8121"/>
                </a:cubicBezTo>
                <a:cubicBezTo>
                  <a:pt x="7053" y="8167"/>
                  <a:pt x="7234" y="8183"/>
                  <a:pt x="7413" y="8183"/>
                </a:cubicBezTo>
                <a:cubicBezTo>
                  <a:pt x="7781" y="8183"/>
                  <a:pt x="8145" y="8118"/>
                  <a:pt x="8518" y="8118"/>
                </a:cubicBezTo>
                <a:cubicBezTo>
                  <a:pt x="8566" y="8118"/>
                  <a:pt x="8615" y="8119"/>
                  <a:pt x="8663" y="8121"/>
                </a:cubicBezTo>
                <a:cubicBezTo>
                  <a:pt x="8718" y="8126"/>
                  <a:pt x="8773" y="8128"/>
                  <a:pt x="8827" y="8128"/>
                </a:cubicBezTo>
                <a:cubicBezTo>
                  <a:pt x="9160" y="8128"/>
                  <a:pt x="9474" y="8056"/>
                  <a:pt x="9788" y="8030"/>
                </a:cubicBezTo>
                <a:cubicBezTo>
                  <a:pt x="9848" y="8030"/>
                  <a:pt x="9909" y="8038"/>
                  <a:pt x="9962" y="8038"/>
                </a:cubicBezTo>
                <a:cubicBezTo>
                  <a:pt x="10015" y="8038"/>
                  <a:pt x="10061" y="8030"/>
                  <a:pt x="10091" y="8000"/>
                </a:cubicBezTo>
                <a:cubicBezTo>
                  <a:pt x="10395" y="7757"/>
                  <a:pt x="10730" y="7726"/>
                  <a:pt x="11064" y="7605"/>
                </a:cubicBezTo>
                <a:cubicBezTo>
                  <a:pt x="11368" y="7514"/>
                  <a:pt x="11550" y="7240"/>
                  <a:pt x="11550" y="6906"/>
                </a:cubicBezTo>
                <a:cubicBezTo>
                  <a:pt x="11550" y="6641"/>
                  <a:pt x="11389" y="6468"/>
                  <a:pt x="11127" y="6468"/>
                </a:cubicBezTo>
                <a:cubicBezTo>
                  <a:pt x="11088" y="6468"/>
                  <a:pt x="11047" y="6472"/>
                  <a:pt x="11003" y="6480"/>
                </a:cubicBezTo>
                <a:cubicBezTo>
                  <a:pt x="10307" y="6660"/>
                  <a:pt x="9578" y="6707"/>
                  <a:pt x="8852" y="6707"/>
                </a:cubicBezTo>
                <a:cubicBezTo>
                  <a:pt x="8596" y="6707"/>
                  <a:pt x="8339" y="6701"/>
                  <a:pt x="8085" y="6693"/>
                </a:cubicBezTo>
                <a:cubicBezTo>
                  <a:pt x="7903" y="6693"/>
                  <a:pt x="7842" y="6571"/>
                  <a:pt x="7933" y="6389"/>
                </a:cubicBezTo>
                <a:cubicBezTo>
                  <a:pt x="8237" y="5963"/>
                  <a:pt x="8541" y="5507"/>
                  <a:pt x="8815" y="5082"/>
                </a:cubicBezTo>
                <a:cubicBezTo>
                  <a:pt x="8997" y="4778"/>
                  <a:pt x="9149" y="4504"/>
                  <a:pt x="9149" y="4170"/>
                </a:cubicBezTo>
                <a:cubicBezTo>
                  <a:pt x="9149" y="3948"/>
                  <a:pt x="9022" y="3801"/>
                  <a:pt x="8837" y="3801"/>
                </a:cubicBezTo>
                <a:cubicBezTo>
                  <a:pt x="8820" y="3801"/>
                  <a:pt x="8803" y="3803"/>
                  <a:pt x="8784" y="3805"/>
                </a:cubicBezTo>
                <a:cubicBezTo>
                  <a:pt x="8511" y="3836"/>
                  <a:pt x="8298" y="3927"/>
                  <a:pt x="8146" y="4140"/>
                </a:cubicBezTo>
                <a:cubicBezTo>
                  <a:pt x="7660" y="4748"/>
                  <a:pt x="7173" y="5325"/>
                  <a:pt x="6687" y="5903"/>
                </a:cubicBezTo>
                <a:cubicBezTo>
                  <a:pt x="6613" y="6001"/>
                  <a:pt x="6539" y="6140"/>
                  <a:pt x="6384" y="6140"/>
                </a:cubicBezTo>
                <a:cubicBezTo>
                  <a:pt x="6348" y="6140"/>
                  <a:pt x="6307" y="6133"/>
                  <a:pt x="6262" y="6115"/>
                </a:cubicBezTo>
                <a:lnTo>
                  <a:pt x="6262" y="5811"/>
                </a:lnTo>
                <a:cubicBezTo>
                  <a:pt x="6262" y="4504"/>
                  <a:pt x="6262" y="3197"/>
                  <a:pt x="6262" y="1890"/>
                </a:cubicBezTo>
                <a:cubicBezTo>
                  <a:pt x="6262" y="1313"/>
                  <a:pt x="6170" y="766"/>
                  <a:pt x="6049" y="219"/>
                </a:cubicBezTo>
                <a:cubicBezTo>
                  <a:pt x="6022" y="86"/>
                  <a:pt x="5927" y="0"/>
                  <a:pt x="5782" y="0"/>
                </a:cubicBezTo>
                <a:close/>
              </a:path>
            </a:pathLst>
          </a:custGeom>
          <a:solidFill>
            <a:srgbClr val="2B49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2"/>
          <p:cNvSpPr/>
          <p:nvPr/>
        </p:nvSpPr>
        <p:spPr>
          <a:xfrm rot="10800000" flipH="1">
            <a:off x="8278310" y="4048927"/>
            <a:ext cx="184758" cy="262126"/>
          </a:xfrm>
          <a:custGeom>
            <a:avLst/>
            <a:gdLst/>
            <a:ahLst/>
            <a:cxnLst/>
            <a:rect l="l" t="t" r="r" b="b"/>
            <a:pathLst>
              <a:path w="11551" h="16388" extrusionOk="0">
                <a:moveTo>
                  <a:pt x="5782" y="0"/>
                </a:moveTo>
                <a:cubicBezTo>
                  <a:pt x="5761" y="0"/>
                  <a:pt x="5738" y="2"/>
                  <a:pt x="5715" y="6"/>
                </a:cubicBezTo>
                <a:cubicBezTo>
                  <a:pt x="5563" y="6"/>
                  <a:pt x="5441" y="67"/>
                  <a:pt x="5411" y="188"/>
                </a:cubicBezTo>
                <a:cubicBezTo>
                  <a:pt x="5350" y="492"/>
                  <a:pt x="5259" y="827"/>
                  <a:pt x="5228" y="1161"/>
                </a:cubicBezTo>
                <a:cubicBezTo>
                  <a:pt x="5107" y="2529"/>
                  <a:pt x="4985" y="3927"/>
                  <a:pt x="4863" y="5295"/>
                </a:cubicBezTo>
                <a:cubicBezTo>
                  <a:pt x="4863" y="5659"/>
                  <a:pt x="4833" y="6024"/>
                  <a:pt x="4803" y="6359"/>
                </a:cubicBezTo>
                <a:cubicBezTo>
                  <a:pt x="4803" y="6450"/>
                  <a:pt x="4772" y="6511"/>
                  <a:pt x="4711" y="6541"/>
                </a:cubicBezTo>
                <a:cubicBezTo>
                  <a:pt x="4695" y="6546"/>
                  <a:pt x="4679" y="6549"/>
                  <a:pt x="4664" y="6549"/>
                </a:cubicBezTo>
                <a:cubicBezTo>
                  <a:pt x="4598" y="6549"/>
                  <a:pt x="4548" y="6499"/>
                  <a:pt x="4499" y="6450"/>
                </a:cubicBezTo>
                <a:cubicBezTo>
                  <a:pt x="4438" y="6389"/>
                  <a:pt x="4377" y="6298"/>
                  <a:pt x="4286" y="6237"/>
                </a:cubicBezTo>
                <a:cubicBezTo>
                  <a:pt x="3708" y="5690"/>
                  <a:pt x="3131" y="5112"/>
                  <a:pt x="2553" y="4565"/>
                </a:cubicBezTo>
                <a:cubicBezTo>
                  <a:pt x="2371" y="4383"/>
                  <a:pt x="2158" y="4231"/>
                  <a:pt x="1945" y="4109"/>
                </a:cubicBezTo>
                <a:cubicBezTo>
                  <a:pt x="1831" y="4059"/>
                  <a:pt x="1717" y="4034"/>
                  <a:pt x="1605" y="4034"/>
                </a:cubicBezTo>
                <a:cubicBezTo>
                  <a:pt x="1449" y="4034"/>
                  <a:pt x="1297" y="4082"/>
                  <a:pt x="1155" y="4170"/>
                </a:cubicBezTo>
                <a:cubicBezTo>
                  <a:pt x="1003" y="4261"/>
                  <a:pt x="1064" y="4565"/>
                  <a:pt x="1277" y="4869"/>
                </a:cubicBezTo>
                <a:cubicBezTo>
                  <a:pt x="1307" y="4930"/>
                  <a:pt x="1338" y="4991"/>
                  <a:pt x="1398" y="5052"/>
                </a:cubicBezTo>
                <a:cubicBezTo>
                  <a:pt x="1763" y="5568"/>
                  <a:pt x="2158" y="6055"/>
                  <a:pt x="2523" y="6571"/>
                </a:cubicBezTo>
                <a:cubicBezTo>
                  <a:pt x="2614" y="6693"/>
                  <a:pt x="2766" y="6784"/>
                  <a:pt x="2736" y="6997"/>
                </a:cubicBezTo>
                <a:cubicBezTo>
                  <a:pt x="2371" y="7179"/>
                  <a:pt x="1976" y="7179"/>
                  <a:pt x="1581" y="7240"/>
                </a:cubicBezTo>
                <a:cubicBezTo>
                  <a:pt x="1155" y="7270"/>
                  <a:pt x="760" y="7422"/>
                  <a:pt x="334" y="7544"/>
                </a:cubicBezTo>
                <a:cubicBezTo>
                  <a:pt x="152" y="7605"/>
                  <a:pt x="0" y="7757"/>
                  <a:pt x="0" y="7970"/>
                </a:cubicBezTo>
                <a:cubicBezTo>
                  <a:pt x="0" y="8182"/>
                  <a:pt x="152" y="8365"/>
                  <a:pt x="365" y="8425"/>
                </a:cubicBezTo>
                <a:cubicBezTo>
                  <a:pt x="608" y="8486"/>
                  <a:pt x="882" y="8517"/>
                  <a:pt x="1125" y="8517"/>
                </a:cubicBezTo>
                <a:cubicBezTo>
                  <a:pt x="1945" y="8517"/>
                  <a:pt x="2766" y="8517"/>
                  <a:pt x="3587" y="8334"/>
                </a:cubicBezTo>
                <a:cubicBezTo>
                  <a:pt x="3648" y="8319"/>
                  <a:pt x="3708" y="8311"/>
                  <a:pt x="3769" y="8311"/>
                </a:cubicBezTo>
                <a:cubicBezTo>
                  <a:pt x="3830" y="8311"/>
                  <a:pt x="3891" y="8319"/>
                  <a:pt x="3952" y="8334"/>
                </a:cubicBezTo>
                <a:cubicBezTo>
                  <a:pt x="4256" y="8365"/>
                  <a:pt x="4347" y="8608"/>
                  <a:pt x="4195" y="8821"/>
                </a:cubicBezTo>
                <a:cubicBezTo>
                  <a:pt x="3921" y="9185"/>
                  <a:pt x="3648" y="9550"/>
                  <a:pt x="3344" y="9854"/>
                </a:cubicBezTo>
                <a:cubicBezTo>
                  <a:pt x="2675" y="10523"/>
                  <a:pt x="2219" y="11283"/>
                  <a:pt x="1733" y="12073"/>
                </a:cubicBezTo>
                <a:cubicBezTo>
                  <a:pt x="1641" y="12194"/>
                  <a:pt x="1550" y="12377"/>
                  <a:pt x="1550" y="12559"/>
                </a:cubicBezTo>
                <a:cubicBezTo>
                  <a:pt x="1525" y="12763"/>
                  <a:pt x="1670" y="12946"/>
                  <a:pt x="1861" y="12946"/>
                </a:cubicBezTo>
                <a:cubicBezTo>
                  <a:pt x="1898" y="12946"/>
                  <a:pt x="1936" y="12939"/>
                  <a:pt x="1976" y="12924"/>
                </a:cubicBezTo>
                <a:cubicBezTo>
                  <a:pt x="2249" y="12863"/>
                  <a:pt x="2523" y="12802"/>
                  <a:pt x="2705" y="12590"/>
                </a:cubicBezTo>
                <a:cubicBezTo>
                  <a:pt x="3222" y="12012"/>
                  <a:pt x="3830" y="11587"/>
                  <a:pt x="4286" y="10948"/>
                </a:cubicBezTo>
                <a:cubicBezTo>
                  <a:pt x="4347" y="10887"/>
                  <a:pt x="4407" y="10827"/>
                  <a:pt x="4468" y="10796"/>
                </a:cubicBezTo>
                <a:cubicBezTo>
                  <a:pt x="4499" y="10796"/>
                  <a:pt x="4559" y="10827"/>
                  <a:pt x="4590" y="10857"/>
                </a:cubicBezTo>
                <a:cubicBezTo>
                  <a:pt x="4620" y="10918"/>
                  <a:pt x="4651" y="11009"/>
                  <a:pt x="4651" y="11070"/>
                </a:cubicBezTo>
                <a:cubicBezTo>
                  <a:pt x="4681" y="12164"/>
                  <a:pt x="4711" y="13228"/>
                  <a:pt x="4742" y="14322"/>
                </a:cubicBezTo>
                <a:cubicBezTo>
                  <a:pt x="4742" y="14869"/>
                  <a:pt x="4772" y="15447"/>
                  <a:pt x="4681" y="15994"/>
                </a:cubicBezTo>
                <a:cubicBezTo>
                  <a:pt x="4636" y="16240"/>
                  <a:pt x="4806" y="16387"/>
                  <a:pt x="5007" y="16387"/>
                </a:cubicBezTo>
                <a:cubicBezTo>
                  <a:pt x="5080" y="16387"/>
                  <a:pt x="5156" y="16368"/>
                  <a:pt x="5228" y="16328"/>
                </a:cubicBezTo>
                <a:cubicBezTo>
                  <a:pt x="5502" y="16176"/>
                  <a:pt x="5715" y="16055"/>
                  <a:pt x="5715" y="15720"/>
                </a:cubicBezTo>
                <a:cubicBezTo>
                  <a:pt x="5715" y="15538"/>
                  <a:pt x="5775" y="15386"/>
                  <a:pt x="5775" y="15204"/>
                </a:cubicBezTo>
                <a:cubicBezTo>
                  <a:pt x="5836" y="14444"/>
                  <a:pt x="5897" y="13684"/>
                  <a:pt x="5927" y="12924"/>
                </a:cubicBezTo>
                <a:cubicBezTo>
                  <a:pt x="5988" y="12255"/>
                  <a:pt x="6049" y="11556"/>
                  <a:pt x="6079" y="10857"/>
                </a:cubicBezTo>
                <a:cubicBezTo>
                  <a:pt x="6292" y="10887"/>
                  <a:pt x="6353" y="10979"/>
                  <a:pt x="6414" y="11039"/>
                </a:cubicBezTo>
                <a:cubicBezTo>
                  <a:pt x="6718" y="11404"/>
                  <a:pt x="7022" y="11769"/>
                  <a:pt x="7356" y="12103"/>
                </a:cubicBezTo>
                <a:cubicBezTo>
                  <a:pt x="7632" y="12379"/>
                  <a:pt x="7777" y="12508"/>
                  <a:pt x="7950" y="12508"/>
                </a:cubicBezTo>
                <a:cubicBezTo>
                  <a:pt x="8102" y="12508"/>
                  <a:pt x="8274" y="12409"/>
                  <a:pt x="8572" y="12225"/>
                </a:cubicBezTo>
                <a:cubicBezTo>
                  <a:pt x="8784" y="12103"/>
                  <a:pt x="8845" y="11951"/>
                  <a:pt x="8754" y="11708"/>
                </a:cubicBezTo>
                <a:cubicBezTo>
                  <a:pt x="8693" y="11556"/>
                  <a:pt x="8632" y="11404"/>
                  <a:pt x="8511" y="11252"/>
                </a:cubicBezTo>
                <a:cubicBezTo>
                  <a:pt x="8146" y="10705"/>
                  <a:pt x="7751" y="10188"/>
                  <a:pt x="7325" y="9702"/>
                </a:cubicBezTo>
                <a:cubicBezTo>
                  <a:pt x="7052" y="9398"/>
                  <a:pt x="6809" y="9064"/>
                  <a:pt x="6566" y="8760"/>
                </a:cubicBezTo>
                <a:cubicBezTo>
                  <a:pt x="6474" y="8638"/>
                  <a:pt x="6414" y="8547"/>
                  <a:pt x="6474" y="8425"/>
                </a:cubicBezTo>
                <a:cubicBezTo>
                  <a:pt x="6555" y="8292"/>
                  <a:pt x="6658" y="8111"/>
                  <a:pt x="6807" y="8111"/>
                </a:cubicBezTo>
                <a:cubicBezTo>
                  <a:pt x="6827" y="8111"/>
                  <a:pt x="6848" y="8114"/>
                  <a:pt x="6870" y="8121"/>
                </a:cubicBezTo>
                <a:cubicBezTo>
                  <a:pt x="7053" y="8167"/>
                  <a:pt x="7234" y="8183"/>
                  <a:pt x="7413" y="8183"/>
                </a:cubicBezTo>
                <a:cubicBezTo>
                  <a:pt x="7781" y="8183"/>
                  <a:pt x="8145" y="8118"/>
                  <a:pt x="8518" y="8118"/>
                </a:cubicBezTo>
                <a:cubicBezTo>
                  <a:pt x="8566" y="8118"/>
                  <a:pt x="8615" y="8119"/>
                  <a:pt x="8663" y="8121"/>
                </a:cubicBezTo>
                <a:cubicBezTo>
                  <a:pt x="8718" y="8126"/>
                  <a:pt x="8773" y="8128"/>
                  <a:pt x="8827" y="8128"/>
                </a:cubicBezTo>
                <a:cubicBezTo>
                  <a:pt x="9160" y="8128"/>
                  <a:pt x="9474" y="8056"/>
                  <a:pt x="9788" y="8030"/>
                </a:cubicBezTo>
                <a:cubicBezTo>
                  <a:pt x="9848" y="8030"/>
                  <a:pt x="9909" y="8038"/>
                  <a:pt x="9962" y="8038"/>
                </a:cubicBezTo>
                <a:cubicBezTo>
                  <a:pt x="10015" y="8038"/>
                  <a:pt x="10061" y="8030"/>
                  <a:pt x="10091" y="8000"/>
                </a:cubicBezTo>
                <a:cubicBezTo>
                  <a:pt x="10395" y="7757"/>
                  <a:pt x="10730" y="7726"/>
                  <a:pt x="11064" y="7605"/>
                </a:cubicBezTo>
                <a:cubicBezTo>
                  <a:pt x="11368" y="7514"/>
                  <a:pt x="11550" y="7240"/>
                  <a:pt x="11550" y="6906"/>
                </a:cubicBezTo>
                <a:cubicBezTo>
                  <a:pt x="11550" y="6641"/>
                  <a:pt x="11389" y="6468"/>
                  <a:pt x="11127" y="6468"/>
                </a:cubicBezTo>
                <a:cubicBezTo>
                  <a:pt x="11088" y="6468"/>
                  <a:pt x="11047" y="6472"/>
                  <a:pt x="11003" y="6480"/>
                </a:cubicBezTo>
                <a:cubicBezTo>
                  <a:pt x="10307" y="6660"/>
                  <a:pt x="9578" y="6707"/>
                  <a:pt x="8852" y="6707"/>
                </a:cubicBezTo>
                <a:cubicBezTo>
                  <a:pt x="8596" y="6707"/>
                  <a:pt x="8339" y="6701"/>
                  <a:pt x="8085" y="6693"/>
                </a:cubicBezTo>
                <a:cubicBezTo>
                  <a:pt x="7903" y="6693"/>
                  <a:pt x="7842" y="6571"/>
                  <a:pt x="7933" y="6389"/>
                </a:cubicBezTo>
                <a:cubicBezTo>
                  <a:pt x="8237" y="5963"/>
                  <a:pt x="8541" y="5507"/>
                  <a:pt x="8815" y="5082"/>
                </a:cubicBezTo>
                <a:cubicBezTo>
                  <a:pt x="8997" y="4778"/>
                  <a:pt x="9149" y="4504"/>
                  <a:pt x="9149" y="4170"/>
                </a:cubicBezTo>
                <a:cubicBezTo>
                  <a:pt x="9149" y="3948"/>
                  <a:pt x="9022" y="3801"/>
                  <a:pt x="8837" y="3801"/>
                </a:cubicBezTo>
                <a:cubicBezTo>
                  <a:pt x="8820" y="3801"/>
                  <a:pt x="8803" y="3803"/>
                  <a:pt x="8784" y="3805"/>
                </a:cubicBezTo>
                <a:cubicBezTo>
                  <a:pt x="8511" y="3836"/>
                  <a:pt x="8298" y="3927"/>
                  <a:pt x="8146" y="4140"/>
                </a:cubicBezTo>
                <a:cubicBezTo>
                  <a:pt x="7660" y="4748"/>
                  <a:pt x="7173" y="5325"/>
                  <a:pt x="6687" y="5903"/>
                </a:cubicBezTo>
                <a:cubicBezTo>
                  <a:pt x="6613" y="6001"/>
                  <a:pt x="6539" y="6140"/>
                  <a:pt x="6384" y="6140"/>
                </a:cubicBezTo>
                <a:cubicBezTo>
                  <a:pt x="6348" y="6140"/>
                  <a:pt x="6307" y="6133"/>
                  <a:pt x="6262" y="6115"/>
                </a:cubicBezTo>
                <a:lnTo>
                  <a:pt x="6262" y="5811"/>
                </a:lnTo>
                <a:cubicBezTo>
                  <a:pt x="6262" y="4504"/>
                  <a:pt x="6262" y="3197"/>
                  <a:pt x="6262" y="1890"/>
                </a:cubicBezTo>
                <a:cubicBezTo>
                  <a:pt x="6262" y="1313"/>
                  <a:pt x="6170" y="766"/>
                  <a:pt x="6049" y="219"/>
                </a:cubicBezTo>
                <a:cubicBezTo>
                  <a:pt x="6022" y="86"/>
                  <a:pt x="5927" y="0"/>
                  <a:pt x="5782" y="0"/>
                </a:cubicBezTo>
                <a:close/>
              </a:path>
            </a:pathLst>
          </a:custGeom>
          <a:solidFill>
            <a:srgbClr val="2B49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2"/>
          <p:cNvSpPr/>
          <p:nvPr/>
        </p:nvSpPr>
        <p:spPr>
          <a:xfrm rot="10800000" flipH="1">
            <a:off x="8745051" y="4050145"/>
            <a:ext cx="183026" cy="259668"/>
          </a:xfrm>
          <a:custGeom>
            <a:avLst/>
            <a:gdLst/>
            <a:ahLst/>
            <a:cxnLst/>
            <a:rect l="l" t="t" r="r" b="b"/>
            <a:pathLst>
              <a:path w="11551" h="16388" extrusionOk="0">
                <a:moveTo>
                  <a:pt x="5782" y="0"/>
                </a:moveTo>
                <a:cubicBezTo>
                  <a:pt x="5761" y="0"/>
                  <a:pt x="5738" y="2"/>
                  <a:pt x="5715" y="6"/>
                </a:cubicBezTo>
                <a:cubicBezTo>
                  <a:pt x="5563" y="6"/>
                  <a:pt x="5441" y="67"/>
                  <a:pt x="5411" y="188"/>
                </a:cubicBezTo>
                <a:cubicBezTo>
                  <a:pt x="5350" y="492"/>
                  <a:pt x="5259" y="827"/>
                  <a:pt x="5228" y="1161"/>
                </a:cubicBezTo>
                <a:cubicBezTo>
                  <a:pt x="5107" y="2529"/>
                  <a:pt x="4985" y="3927"/>
                  <a:pt x="4863" y="5295"/>
                </a:cubicBezTo>
                <a:cubicBezTo>
                  <a:pt x="4863" y="5659"/>
                  <a:pt x="4833" y="6024"/>
                  <a:pt x="4803" y="6359"/>
                </a:cubicBezTo>
                <a:cubicBezTo>
                  <a:pt x="4803" y="6450"/>
                  <a:pt x="4772" y="6511"/>
                  <a:pt x="4711" y="6541"/>
                </a:cubicBezTo>
                <a:cubicBezTo>
                  <a:pt x="4695" y="6546"/>
                  <a:pt x="4679" y="6549"/>
                  <a:pt x="4664" y="6549"/>
                </a:cubicBezTo>
                <a:cubicBezTo>
                  <a:pt x="4598" y="6549"/>
                  <a:pt x="4548" y="6499"/>
                  <a:pt x="4499" y="6450"/>
                </a:cubicBezTo>
                <a:cubicBezTo>
                  <a:pt x="4438" y="6389"/>
                  <a:pt x="4377" y="6298"/>
                  <a:pt x="4286" y="6237"/>
                </a:cubicBezTo>
                <a:cubicBezTo>
                  <a:pt x="3708" y="5690"/>
                  <a:pt x="3131" y="5112"/>
                  <a:pt x="2553" y="4565"/>
                </a:cubicBezTo>
                <a:cubicBezTo>
                  <a:pt x="2371" y="4383"/>
                  <a:pt x="2158" y="4231"/>
                  <a:pt x="1945" y="4109"/>
                </a:cubicBezTo>
                <a:cubicBezTo>
                  <a:pt x="1831" y="4059"/>
                  <a:pt x="1717" y="4034"/>
                  <a:pt x="1605" y="4034"/>
                </a:cubicBezTo>
                <a:cubicBezTo>
                  <a:pt x="1449" y="4034"/>
                  <a:pt x="1297" y="4082"/>
                  <a:pt x="1155" y="4170"/>
                </a:cubicBezTo>
                <a:cubicBezTo>
                  <a:pt x="1003" y="4261"/>
                  <a:pt x="1064" y="4565"/>
                  <a:pt x="1277" y="4869"/>
                </a:cubicBezTo>
                <a:cubicBezTo>
                  <a:pt x="1307" y="4930"/>
                  <a:pt x="1338" y="4991"/>
                  <a:pt x="1398" y="5052"/>
                </a:cubicBezTo>
                <a:cubicBezTo>
                  <a:pt x="1763" y="5568"/>
                  <a:pt x="2158" y="6055"/>
                  <a:pt x="2523" y="6571"/>
                </a:cubicBezTo>
                <a:cubicBezTo>
                  <a:pt x="2614" y="6693"/>
                  <a:pt x="2766" y="6784"/>
                  <a:pt x="2736" y="6997"/>
                </a:cubicBezTo>
                <a:cubicBezTo>
                  <a:pt x="2371" y="7179"/>
                  <a:pt x="1976" y="7179"/>
                  <a:pt x="1581" y="7240"/>
                </a:cubicBezTo>
                <a:cubicBezTo>
                  <a:pt x="1155" y="7270"/>
                  <a:pt x="760" y="7422"/>
                  <a:pt x="334" y="7544"/>
                </a:cubicBezTo>
                <a:cubicBezTo>
                  <a:pt x="152" y="7605"/>
                  <a:pt x="0" y="7757"/>
                  <a:pt x="0" y="7970"/>
                </a:cubicBezTo>
                <a:cubicBezTo>
                  <a:pt x="0" y="8182"/>
                  <a:pt x="152" y="8365"/>
                  <a:pt x="365" y="8425"/>
                </a:cubicBezTo>
                <a:cubicBezTo>
                  <a:pt x="608" y="8486"/>
                  <a:pt x="882" y="8517"/>
                  <a:pt x="1125" y="8517"/>
                </a:cubicBezTo>
                <a:cubicBezTo>
                  <a:pt x="1945" y="8517"/>
                  <a:pt x="2766" y="8517"/>
                  <a:pt x="3587" y="8334"/>
                </a:cubicBezTo>
                <a:cubicBezTo>
                  <a:pt x="3648" y="8319"/>
                  <a:pt x="3708" y="8311"/>
                  <a:pt x="3769" y="8311"/>
                </a:cubicBezTo>
                <a:cubicBezTo>
                  <a:pt x="3830" y="8311"/>
                  <a:pt x="3891" y="8319"/>
                  <a:pt x="3952" y="8334"/>
                </a:cubicBezTo>
                <a:cubicBezTo>
                  <a:pt x="4256" y="8365"/>
                  <a:pt x="4347" y="8608"/>
                  <a:pt x="4195" y="8821"/>
                </a:cubicBezTo>
                <a:cubicBezTo>
                  <a:pt x="3921" y="9185"/>
                  <a:pt x="3648" y="9550"/>
                  <a:pt x="3344" y="9854"/>
                </a:cubicBezTo>
                <a:cubicBezTo>
                  <a:pt x="2675" y="10523"/>
                  <a:pt x="2219" y="11283"/>
                  <a:pt x="1733" y="12073"/>
                </a:cubicBezTo>
                <a:cubicBezTo>
                  <a:pt x="1641" y="12194"/>
                  <a:pt x="1550" y="12377"/>
                  <a:pt x="1550" y="12559"/>
                </a:cubicBezTo>
                <a:cubicBezTo>
                  <a:pt x="1525" y="12763"/>
                  <a:pt x="1670" y="12946"/>
                  <a:pt x="1861" y="12946"/>
                </a:cubicBezTo>
                <a:cubicBezTo>
                  <a:pt x="1898" y="12946"/>
                  <a:pt x="1936" y="12939"/>
                  <a:pt x="1976" y="12924"/>
                </a:cubicBezTo>
                <a:cubicBezTo>
                  <a:pt x="2249" y="12863"/>
                  <a:pt x="2523" y="12802"/>
                  <a:pt x="2705" y="12590"/>
                </a:cubicBezTo>
                <a:cubicBezTo>
                  <a:pt x="3222" y="12012"/>
                  <a:pt x="3830" y="11587"/>
                  <a:pt x="4286" y="10948"/>
                </a:cubicBezTo>
                <a:cubicBezTo>
                  <a:pt x="4347" y="10887"/>
                  <a:pt x="4407" y="10827"/>
                  <a:pt x="4468" y="10796"/>
                </a:cubicBezTo>
                <a:cubicBezTo>
                  <a:pt x="4499" y="10796"/>
                  <a:pt x="4559" y="10827"/>
                  <a:pt x="4590" y="10857"/>
                </a:cubicBezTo>
                <a:cubicBezTo>
                  <a:pt x="4620" y="10918"/>
                  <a:pt x="4651" y="11009"/>
                  <a:pt x="4651" y="11070"/>
                </a:cubicBezTo>
                <a:cubicBezTo>
                  <a:pt x="4681" y="12164"/>
                  <a:pt x="4711" y="13228"/>
                  <a:pt x="4742" y="14322"/>
                </a:cubicBezTo>
                <a:cubicBezTo>
                  <a:pt x="4742" y="14869"/>
                  <a:pt x="4772" y="15447"/>
                  <a:pt x="4681" y="15994"/>
                </a:cubicBezTo>
                <a:cubicBezTo>
                  <a:pt x="4636" y="16240"/>
                  <a:pt x="4806" y="16387"/>
                  <a:pt x="5007" y="16387"/>
                </a:cubicBezTo>
                <a:cubicBezTo>
                  <a:pt x="5080" y="16387"/>
                  <a:pt x="5156" y="16368"/>
                  <a:pt x="5228" y="16328"/>
                </a:cubicBezTo>
                <a:cubicBezTo>
                  <a:pt x="5502" y="16176"/>
                  <a:pt x="5715" y="16055"/>
                  <a:pt x="5715" y="15720"/>
                </a:cubicBezTo>
                <a:cubicBezTo>
                  <a:pt x="5715" y="15538"/>
                  <a:pt x="5775" y="15386"/>
                  <a:pt x="5775" y="15204"/>
                </a:cubicBezTo>
                <a:cubicBezTo>
                  <a:pt x="5836" y="14444"/>
                  <a:pt x="5897" y="13684"/>
                  <a:pt x="5927" y="12924"/>
                </a:cubicBezTo>
                <a:cubicBezTo>
                  <a:pt x="5988" y="12255"/>
                  <a:pt x="6049" y="11556"/>
                  <a:pt x="6079" y="10857"/>
                </a:cubicBezTo>
                <a:cubicBezTo>
                  <a:pt x="6292" y="10887"/>
                  <a:pt x="6353" y="10979"/>
                  <a:pt x="6414" y="11039"/>
                </a:cubicBezTo>
                <a:cubicBezTo>
                  <a:pt x="6718" y="11404"/>
                  <a:pt x="7022" y="11769"/>
                  <a:pt x="7356" y="12103"/>
                </a:cubicBezTo>
                <a:cubicBezTo>
                  <a:pt x="7632" y="12379"/>
                  <a:pt x="7777" y="12508"/>
                  <a:pt x="7950" y="12508"/>
                </a:cubicBezTo>
                <a:cubicBezTo>
                  <a:pt x="8102" y="12508"/>
                  <a:pt x="8274" y="12409"/>
                  <a:pt x="8572" y="12225"/>
                </a:cubicBezTo>
                <a:cubicBezTo>
                  <a:pt x="8784" y="12103"/>
                  <a:pt x="8845" y="11951"/>
                  <a:pt x="8754" y="11708"/>
                </a:cubicBezTo>
                <a:cubicBezTo>
                  <a:pt x="8693" y="11556"/>
                  <a:pt x="8632" y="11404"/>
                  <a:pt x="8511" y="11252"/>
                </a:cubicBezTo>
                <a:cubicBezTo>
                  <a:pt x="8146" y="10705"/>
                  <a:pt x="7751" y="10188"/>
                  <a:pt x="7325" y="9702"/>
                </a:cubicBezTo>
                <a:cubicBezTo>
                  <a:pt x="7052" y="9398"/>
                  <a:pt x="6809" y="9064"/>
                  <a:pt x="6566" y="8760"/>
                </a:cubicBezTo>
                <a:cubicBezTo>
                  <a:pt x="6474" y="8638"/>
                  <a:pt x="6414" y="8547"/>
                  <a:pt x="6474" y="8425"/>
                </a:cubicBezTo>
                <a:cubicBezTo>
                  <a:pt x="6555" y="8292"/>
                  <a:pt x="6658" y="8111"/>
                  <a:pt x="6807" y="8111"/>
                </a:cubicBezTo>
                <a:cubicBezTo>
                  <a:pt x="6827" y="8111"/>
                  <a:pt x="6848" y="8114"/>
                  <a:pt x="6870" y="8121"/>
                </a:cubicBezTo>
                <a:cubicBezTo>
                  <a:pt x="7053" y="8167"/>
                  <a:pt x="7234" y="8183"/>
                  <a:pt x="7413" y="8183"/>
                </a:cubicBezTo>
                <a:cubicBezTo>
                  <a:pt x="7781" y="8183"/>
                  <a:pt x="8145" y="8118"/>
                  <a:pt x="8518" y="8118"/>
                </a:cubicBezTo>
                <a:cubicBezTo>
                  <a:pt x="8566" y="8118"/>
                  <a:pt x="8615" y="8119"/>
                  <a:pt x="8663" y="8121"/>
                </a:cubicBezTo>
                <a:cubicBezTo>
                  <a:pt x="8718" y="8126"/>
                  <a:pt x="8773" y="8128"/>
                  <a:pt x="8827" y="8128"/>
                </a:cubicBezTo>
                <a:cubicBezTo>
                  <a:pt x="9160" y="8128"/>
                  <a:pt x="9474" y="8056"/>
                  <a:pt x="9788" y="8030"/>
                </a:cubicBezTo>
                <a:cubicBezTo>
                  <a:pt x="9848" y="8030"/>
                  <a:pt x="9909" y="8038"/>
                  <a:pt x="9962" y="8038"/>
                </a:cubicBezTo>
                <a:cubicBezTo>
                  <a:pt x="10015" y="8038"/>
                  <a:pt x="10061" y="8030"/>
                  <a:pt x="10091" y="8000"/>
                </a:cubicBezTo>
                <a:cubicBezTo>
                  <a:pt x="10395" y="7757"/>
                  <a:pt x="10730" y="7726"/>
                  <a:pt x="11064" y="7605"/>
                </a:cubicBezTo>
                <a:cubicBezTo>
                  <a:pt x="11368" y="7514"/>
                  <a:pt x="11550" y="7240"/>
                  <a:pt x="11550" y="6906"/>
                </a:cubicBezTo>
                <a:cubicBezTo>
                  <a:pt x="11550" y="6641"/>
                  <a:pt x="11389" y="6468"/>
                  <a:pt x="11127" y="6468"/>
                </a:cubicBezTo>
                <a:cubicBezTo>
                  <a:pt x="11088" y="6468"/>
                  <a:pt x="11047" y="6472"/>
                  <a:pt x="11003" y="6480"/>
                </a:cubicBezTo>
                <a:cubicBezTo>
                  <a:pt x="10307" y="6660"/>
                  <a:pt x="9578" y="6707"/>
                  <a:pt x="8852" y="6707"/>
                </a:cubicBezTo>
                <a:cubicBezTo>
                  <a:pt x="8596" y="6707"/>
                  <a:pt x="8339" y="6701"/>
                  <a:pt x="8085" y="6693"/>
                </a:cubicBezTo>
                <a:cubicBezTo>
                  <a:pt x="7903" y="6693"/>
                  <a:pt x="7842" y="6571"/>
                  <a:pt x="7933" y="6389"/>
                </a:cubicBezTo>
                <a:cubicBezTo>
                  <a:pt x="8237" y="5963"/>
                  <a:pt x="8541" y="5507"/>
                  <a:pt x="8815" y="5082"/>
                </a:cubicBezTo>
                <a:cubicBezTo>
                  <a:pt x="8997" y="4778"/>
                  <a:pt x="9149" y="4504"/>
                  <a:pt x="9149" y="4170"/>
                </a:cubicBezTo>
                <a:cubicBezTo>
                  <a:pt x="9149" y="3948"/>
                  <a:pt x="9022" y="3801"/>
                  <a:pt x="8837" y="3801"/>
                </a:cubicBezTo>
                <a:cubicBezTo>
                  <a:pt x="8820" y="3801"/>
                  <a:pt x="8803" y="3803"/>
                  <a:pt x="8784" y="3805"/>
                </a:cubicBezTo>
                <a:cubicBezTo>
                  <a:pt x="8511" y="3836"/>
                  <a:pt x="8298" y="3927"/>
                  <a:pt x="8146" y="4140"/>
                </a:cubicBezTo>
                <a:cubicBezTo>
                  <a:pt x="7660" y="4748"/>
                  <a:pt x="7173" y="5325"/>
                  <a:pt x="6687" y="5903"/>
                </a:cubicBezTo>
                <a:cubicBezTo>
                  <a:pt x="6613" y="6001"/>
                  <a:pt x="6539" y="6140"/>
                  <a:pt x="6384" y="6140"/>
                </a:cubicBezTo>
                <a:cubicBezTo>
                  <a:pt x="6348" y="6140"/>
                  <a:pt x="6307" y="6133"/>
                  <a:pt x="6262" y="6115"/>
                </a:cubicBezTo>
                <a:lnTo>
                  <a:pt x="6262" y="5811"/>
                </a:lnTo>
                <a:cubicBezTo>
                  <a:pt x="6262" y="4504"/>
                  <a:pt x="6262" y="3197"/>
                  <a:pt x="6262" y="1890"/>
                </a:cubicBezTo>
                <a:cubicBezTo>
                  <a:pt x="6262" y="1313"/>
                  <a:pt x="6170" y="766"/>
                  <a:pt x="6049" y="219"/>
                </a:cubicBezTo>
                <a:cubicBezTo>
                  <a:pt x="6022" y="86"/>
                  <a:pt x="5927" y="0"/>
                  <a:pt x="5782" y="0"/>
                </a:cubicBezTo>
                <a:close/>
              </a:path>
            </a:pathLst>
          </a:custGeom>
          <a:solidFill>
            <a:srgbClr val="2B49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5" name="Google Shape;835;p32"/>
          <p:cNvGrpSpPr/>
          <p:nvPr/>
        </p:nvGrpSpPr>
        <p:grpSpPr>
          <a:xfrm flipH="1">
            <a:off x="1690251" y="420500"/>
            <a:ext cx="387150" cy="299000"/>
            <a:chOff x="6769250" y="712900"/>
            <a:chExt cx="387150" cy="299000"/>
          </a:xfrm>
        </p:grpSpPr>
        <p:sp>
          <p:nvSpPr>
            <p:cNvPr id="836" name="Google Shape;836;p32"/>
            <p:cNvSpPr/>
            <p:nvPr/>
          </p:nvSpPr>
          <p:spPr>
            <a:xfrm>
              <a:off x="7012000" y="839650"/>
              <a:ext cx="144400" cy="144750"/>
            </a:xfrm>
            <a:custGeom>
              <a:avLst/>
              <a:gdLst/>
              <a:ahLst/>
              <a:cxnLst/>
              <a:rect l="l" t="t" r="r" b="b"/>
              <a:pathLst>
                <a:path w="5776" h="5790" extrusionOk="0">
                  <a:moveTo>
                    <a:pt x="3201" y="0"/>
                  </a:moveTo>
                  <a:cubicBezTo>
                    <a:pt x="3053" y="0"/>
                    <a:pt x="2898" y="29"/>
                    <a:pt x="2736" y="95"/>
                  </a:cubicBezTo>
                  <a:cubicBezTo>
                    <a:pt x="2685" y="121"/>
                    <a:pt x="2623" y="130"/>
                    <a:pt x="2559" y="130"/>
                  </a:cubicBezTo>
                  <a:cubicBezTo>
                    <a:pt x="2472" y="130"/>
                    <a:pt x="2381" y="113"/>
                    <a:pt x="2311" y="95"/>
                  </a:cubicBezTo>
                  <a:cubicBezTo>
                    <a:pt x="2227" y="77"/>
                    <a:pt x="2142" y="69"/>
                    <a:pt x="2057" y="69"/>
                  </a:cubicBezTo>
                  <a:cubicBezTo>
                    <a:pt x="1280" y="69"/>
                    <a:pt x="491" y="781"/>
                    <a:pt x="244" y="1493"/>
                  </a:cubicBezTo>
                  <a:cubicBezTo>
                    <a:pt x="62" y="1980"/>
                    <a:pt x="92" y="2466"/>
                    <a:pt x="62" y="2861"/>
                  </a:cubicBezTo>
                  <a:cubicBezTo>
                    <a:pt x="1" y="3560"/>
                    <a:pt x="62" y="4138"/>
                    <a:pt x="396" y="4654"/>
                  </a:cubicBezTo>
                  <a:cubicBezTo>
                    <a:pt x="929" y="5446"/>
                    <a:pt x="1726" y="5790"/>
                    <a:pt x="2515" y="5790"/>
                  </a:cubicBezTo>
                  <a:cubicBezTo>
                    <a:pt x="3120" y="5790"/>
                    <a:pt x="3721" y="5588"/>
                    <a:pt x="4195" y="5232"/>
                  </a:cubicBezTo>
                  <a:cubicBezTo>
                    <a:pt x="5776" y="4016"/>
                    <a:pt x="5776" y="1919"/>
                    <a:pt x="4408" y="581"/>
                  </a:cubicBezTo>
                  <a:cubicBezTo>
                    <a:pt x="4063" y="282"/>
                    <a:pt x="3665" y="0"/>
                    <a:pt x="3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6800750" y="712900"/>
              <a:ext cx="132250" cy="125125"/>
            </a:xfrm>
            <a:custGeom>
              <a:avLst/>
              <a:gdLst/>
              <a:ahLst/>
              <a:cxnLst/>
              <a:rect l="l" t="t" r="r" b="b"/>
              <a:pathLst>
                <a:path w="5290" h="5005" extrusionOk="0">
                  <a:moveTo>
                    <a:pt x="3073" y="0"/>
                  </a:moveTo>
                  <a:cubicBezTo>
                    <a:pt x="2676" y="0"/>
                    <a:pt x="2290" y="109"/>
                    <a:pt x="1885" y="180"/>
                  </a:cubicBezTo>
                  <a:cubicBezTo>
                    <a:pt x="1612" y="211"/>
                    <a:pt x="1308" y="271"/>
                    <a:pt x="1065" y="484"/>
                  </a:cubicBezTo>
                  <a:cubicBezTo>
                    <a:pt x="183" y="1183"/>
                    <a:pt x="1" y="2126"/>
                    <a:pt x="274" y="3098"/>
                  </a:cubicBezTo>
                  <a:cubicBezTo>
                    <a:pt x="644" y="4425"/>
                    <a:pt x="1356" y="5004"/>
                    <a:pt x="2299" y="5004"/>
                  </a:cubicBezTo>
                  <a:cubicBezTo>
                    <a:pt x="2674" y="5004"/>
                    <a:pt x="3085" y="4913"/>
                    <a:pt x="3527" y="4740"/>
                  </a:cubicBezTo>
                  <a:cubicBezTo>
                    <a:pt x="4560" y="4344"/>
                    <a:pt x="5290" y="3554"/>
                    <a:pt x="5259" y="2308"/>
                  </a:cubicBezTo>
                  <a:cubicBezTo>
                    <a:pt x="5229" y="2156"/>
                    <a:pt x="5229" y="2034"/>
                    <a:pt x="5229" y="1882"/>
                  </a:cubicBezTo>
                  <a:cubicBezTo>
                    <a:pt x="5077" y="849"/>
                    <a:pt x="4439" y="180"/>
                    <a:pt x="3405" y="28"/>
                  </a:cubicBezTo>
                  <a:cubicBezTo>
                    <a:pt x="3293" y="8"/>
                    <a:pt x="3182" y="0"/>
                    <a:pt x="3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6769250" y="910725"/>
              <a:ext cx="108275" cy="101175"/>
            </a:xfrm>
            <a:custGeom>
              <a:avLst/>
              <a:gdLst/>
              <a:ahLst/>
              <a:cxnLst/>
              <a:rect l="l" t="t" r="r" b="b"/>
              <a:pathLst>
                <a:path w="4331" h="4047" extrusionOk="0">
                  <a:moveTo>
                    <a:pt x="2870" y="0"/>
                  </a:moveTo>
                  <a:cubicBezTo>
                    <a:pt x="2826" y="0"/>
                    <a:pt x="2786" y="13"/>
                    <a:pt x="2750" y="49"/>
                  </a:cubicBezTo>
                  <a:cubicBezTo>
                    <a:pt x="2563" y="184"/>
                    <a:pt x="2386" y="244"/>
                    <a:pt x="2203" y="244"/>
                  </a:cubicBezTo>
                  <a:cubicBezTo>
                    <a:pt x="2057" y="244"/>
                    <a:pt x="1908" y="207"/>
                    <a:pt x="1747" y="140"/>
                  </a:cubicBezTo>
                  <a:cubicBezTo>
                    <a:pt x="1719" y="126"/>
                    <a:pt x="1689" y="120"/>
                    <a:pt x="1658" y="120"/>
                  </a:cubicBezTo>
                  <a:cubicBezTo>
                    <a:pt x="1557" y="120"/>
                    <a:pt x="1445" y="184"/>
                    <a:pt x="1352" y="231"/>
                  </a:cubicBezTo>
                  <a:cubicBezTo>
                    <a:pt x="683" y="596"/>
                    <a:pt x="440" y="1264"/>
                    <a:pt x="258" y="1903"/>
                  </a:cubicBezTo>
                  <a:cubicBezTo>
                    <a:pt x="1" y="2760"/>
                    <a:pt x="1006" y="4047"/>
                    <a:pt x="1859" y="4047"/>
                  </a:cubicBezTo>
                  <a:cubicBezTo>
                    <a:pt x="1914" y="4047"/>
                    <a:pt x="1968" y="4041"/>
                    <a:pt x="2021" y="4030"/>
                  </a:cubicBezTo>
                  <a:cubicBezTo>
                    <a:pt x="2598" y="3878"/>
                    <a:pt x="3206" y="3605"/>
                    <a:pt x="3784" y="3331"/>
                  </a:cubicBezTo>
                  <a:cubicBezTo>
                    <a:pt x="3875" y="3270"/>
                    <a:pt x="3936" y="3149"/>
                    <a:pt x="3996" y="3058"/>
                  </a:cubicBezTo>
                  <a:cubicBezTo>
                    <a:pt x="4179" y="2663"/>
                    <a:pt x="4240" y="2237"/>
                    <a:pt x="4331" y="1872"/>
                  </a:cubicBezTo>
                  <a:cubicBezTo>
                    <a:pt x="4331" y="1295"/>
                    <a:pt x="3601" y="261"/>
                    <a:pt x="3085" y="49"/>
                  </a:cubicBezTo>
                  <a:cubicBezTo>
                    <a:pt x="3011" y="30"/>
                    <a:pt x="2937" y="0"/>
                    <a:pt x="28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2"/>
          <p:cNvGrpSpPr/>
          <p:nvPr/>
        </p:nvGrpSpPr>
        <p:grpSpPr>
          <a:xfrm rot="-6663460" flipH="1">
            <a:off x="878346" y="1409623"/>
            <a:ext cx="219620" cy="312469"/>
            <a:chOff x="6507225" y="3248825"/>
            <a:chExt cx="219625" cy="312475"/>
          </a:xfrm>
        </p:grpSpPr>
        <p:sp>
          <p:nvSpPr>
            <p:cNvPr id="840" name="Google Shape;840;p32"/>
            <p:cNvSpPr/>
            <p:nvPr/>
          </p:nvSpPr>
          <p:spPr>
            <a:xfrm>
              <a:off x="6595375" y="3248825"/>
              <a:ext cx="131475" cy="123900"/>
            </a:xfrm>
            <a:custGeom>
              <a:avLst/>
              <a:gdLst/>
              <a:ahLst/>
              <a:cxnLst/>
              <a:rect l="l" t="t" r="r" b="b"/>
              <a:pathLst>
                <a:path w="5259" h="4956" extrusionOk="0">
                  <a:moveTo>
                    <a:pt x="2888" y="0"/>
                  </a:moveTo>
                  <a:cubicBezTo>
                    <a:pt x="1186" y="122"/>
                    <a:pt x="639" y="669"/>
                    <a:pt x="244" y="2158"/>
                  </a:cubicBezTo>
                  <a:cubicBezTo>
                    <a:pt x="0" y="3161"/>
                    <a:pt x="487" y="4286"/>
                    <a:pt x="1338" y="4712"/>
                  </a:cubicBezTo>
                  <a:cubicBezTo>
                    <a:pt x="1664" y="4874"/>
                    <a:pt x="2032" y="4956"/>
                    <a:pt x="2397" y="4956"/>
                  </a:cubicBezTo>
                  <a:cubicBezTo>
                    <a:pt x="3055" y="4956"/>
                    <a:pt x="3702" y="4692"/>
                    <a:pt x="4073" y="4164"/>
                  </a:cubicBezTo>
                  <a:cubicBezTo>
                    <a:pt x="4803" y="3161"/>
                    <a:pt x="5259" y="1854"/>
                    <a:pt x="4043" y="547"/>
                  </a:cubicBezTo>
                  <a:cubicBezTo>
                    <a:pt x="3709" y="183"/>
                    <a:pt x="3314" y="0"/>
                    <a:pt x="28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6507225" y="3462775"/>
              <a:ext cx="95775" cy="98525"/>
            </a:xfrm>
            <a:custGeom>
              <a:avLst/>
              <a:gdLst/>
              <a:ahLst/>
              <a:cxnLst/>
              <a:rect l="l" t="t" r="r" b="b"/>
              <a:pathLst>
                <a:path w="3831" h="3941" extrusionOk="0">
                  <a:moveTo>
                    <a:pt x="1631" y="1"/>
                  </a:moveTo>
                  <a:cubicBezTo>
                    <a:pt x="1115" y="1"/>
                    <a:pt x="524" y="371"/>
                    <a:pt x="305" y="865"/>
                  </a:cubicBezTo>
                  <a:cubicBezTo>
                    <a:pt x="1" y="1594"/>
                    <a:pt x="31" y="2324"/>
                    <a:pt x="365" y="3053"/>
                  </a:cubicBezTo>
                  <a:cubicBezTo>
                    <a:pt x="548" y="3418"/>
                    <a:pt x="882" y="3692"/>
                    <a:pt x="1277" y="3874"/>
                  </a:cubicBezTo>
                  <a:cubicBezTo>
                    <a:pt x="1365" y="3922"/>
                    <a:pt x="1445" y="3941"/>
                    <a:pt x="1520" y="3941"/>
                  </a:cubicBezTo>
                  <a:cubicBezTo>
                    <a:pt x="1728" y="3941"/>
                    <a:pt x="1897" y="3797"/>
                    <a:pt x="2098" y="3752"/>
                  </a:cubicBezTo>
                  <a:cubicBezTo>
                    <a:pt x="2219" y="3722"/>
                    <a:pt x="2371" y="3692"/>
                    <a:pt x="2493" y="3661"/>
                  </a:cubicBezTo>
                  <a:cubicBezTo>
                    <a:pt x="2858" y="3570"/>
                    <a:pt x="3131" y="3388"/>
                    <a:pt x="3344" y="3053"/>
                  </a:cubicBezTo>
                  <a:cubicBezTo>
                    <a:pt x="3587" y="2658"/>
                    <a:pt x="3709" y="2263"/>
                    <a:pt x="3770" y="1686"/>
                  </a:cubicBezTo>
                  <a:cubicBezTo>
                    <a:pt x="3830" y="1534"/>
                    <a:pt x="3739" y="1260"/>
                    <a:pt x="3618" y="1047"/>
                  </a:cubicBezTo>
                  <a:cubicBezTo>
                    <a:pt x="3374" y="652"/>
                    <a:pt x="3131" y="166"/>
                    <a:pt x="2615" y="105"/>
                  </a:cubicBezTo>
                  <a:cubicBezTo>
                    <a:pt x="2341" y="75"/>
                    <a:pt x="2067" y="75"/>
                    <a:pt x="1794" y="14"/>
                  </a:cubicBezTo>
                  <a:cubicBezTo>
                    <a:pt x="1741" y="5"/>
                    <a:pt x="1686" y="1"/>
                    <a:pt x="1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2" name="Google Shape;842;p32"/>
          <p:cNvGrpSpPr/>
          <p:nvPr/>
        </p:nvGrpSpPr>
        <p:grpSpPr>
          <a:xfrm rot="-2862497">
            <a:off x="8095864" y="-375138"/>
            <a:ext cx="935354" cy="1829286"/>
            <a:chOff x="6320300" y="3347200"/>
            <a:chExt cx="911125" cy="1781900"/>
          </a:xfrm>
        </p:grpSpPr>
        <p:sp>
          <p:nvSpPr>
            <p:cNvPr id="843" name="Google Shape;843;p32"/>
            <p:cNvSpPr/>
            <p:nvPr/>
          </p:nvSpPr>
          <p:spPr>
            <a:xfrm>
              <a:off x="6596125" y="3582625"/>
              <a:ext cx="133025" cy="126925"/>
            </a:xfrm>
            <a:custGeom>
              <a:avLst/>
              <a:gdLst/>
              <a:ahLst/>
              <a:cxnLst/>
              <a:rect l="l" t="t" r="r" b="b"/>
              <a:pathLst>
                <a:path w="5321" h="5077" extrusionOk="0">
                  <a:moveTo>
                    <a:pt x="4533" y="1"/>
                  </a:moveTo>
                  <a:cubicBezTo>
                    <a:pt x="4330" y="1"/>
                    <a:pt x="4126" y="183"/>
                    <a:pt x="3922" y="387"/>
                  </a:cubicBezTo>
                  <a:cubicBezTo>
                    <a:pt x="3618" y="691"/>
                    <a:pt x="3314" y="1025"/>
                    <a:pt x="2980" y="1269"/>
                  </a:cubicBezTo>
                  <a:cubicBezTo>
                    <a:pt x="2068" y="2059"/>
                    <a:pt x="1277" y="2971"/>
                    <a:pt x="366" y="3791"/>
                  </a:cubicBezTo>
                  <a:cubicBezTo>
                    <a:pt x="214" y="3913"/>
                    <a:pt x="122" y="4095"/>
                    <a:pt x="62" y="4308"/>
                  </a:cubicBezTo>
                  <a:cubicBezTo>
                    <a:pt x="31" y="4399"/>
                    <a:pt x="1" y="4490"/>
                    <a:pt x="1" y="4582"/>
                  </a:cubicBezTo>
                  <a:cubicBezTo>
                    <a:pt x="28" y="4829"/>
                    <a:pt x="230" y="5077"/>
                    <a:pt x="426" y="5077"/>
                  </a:cubicBezTo>
                  <a:cubicBezTo>
                    <a:pt x="446" y="5077"/>
                    <a:pt x="467" y="5074"/>
                    <a:pt x="487" y="5068"/>
                  </a:cubicBezTo>
                  <a:cubicBezTo>
                    <a:pt x="974" y="4977"/>
                    <a:pt x="1460" y="4886"/>
                    <a:pt x="1855" y="4490"/>
                  </a:cubicBezTo>
                  <a:cubicBezTo>
                    <a:pt x="2676" y="3670"/>
                    <a:pt x="3496" y="2879"/>
                    <a:pt x="4317" y="2028"/>
                  </a:cubicBezTo>
                  <a:cubicBezTo>
                    <a:pt x="4591" y="1724"/>
                    <a:pt x="4834" y="1360"/>
                    <a:pt x="5077" y="1025"/>
                  </a:cubicBezTo>
                  <a:cubicBezTo>
                    <a:pt x="5168" y="904"/>
                    <a:pt x="5259" y="782"/>
                    <a:pt x="5290" y="600"/>
                  </a:cubicBezTo>
                  <a:cubicBezTo>
                    <a:pt x="5320" y="265"/>
                    <a:pt x="5138" y="22"/>
                    <a:pt x="4651" y="22"/>
                  </a:cubicBezTo>
                  <a:cubicBezTo>
                    <a:pt x="4612" y="8"/>
                    <a:pt x="4573" y="1"/>
                    <a:pt x="4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6447300" y="3761125"/>
              <a:ext cx="103275" cy="109775"/>
            </a:xfrm>
            <a:custGeom>
              <a:avLst/>
              <a:gdLst/>
              <a:ahLst/>
              <a:cxnLst/>
              <a:rect l="l" t="t" r="r" b="b"/>
              <a:pathLst>
                <a:path w="4131" h="4391" extrusionOk="0">
                  <a:moveTo>
                    <a:pt x="3270" y="1"/>
                  </a:moveTo>
                  <a:cubicBezTo>
                    <a:pt x="2964" y="1"/>
                    <a:pt x="2679" y="86"/>
                    <a:pt x="2428" y="360"/>
                  </a:cubicBezTo>
                  <a:cubicBezTo>
                    <a:pt x="1607" y="1302"/>
                    <a:pt x="878" y="2275"/>
                    <a:pt x="239" y="3338"/>
                  </a:cubicBezTo>
                  <a:cubicBezTo>
                    <a:pt x="179" y="3460"/>
                    <a:pt x="118" y="3582"/>
                    <a:pt x="87" y="3703"/>
                  </a:cubicBezTo>
                  <a:cubicBezTo>
                    <a:pt x="0" y="4052"/>
                    <a:pt x="219" y="4374"/>
                    <a:pt x="558" y="4374"/>
                  </a:cubicBezTo>
                  <a:cubicBezTo>
                    <a:pt x="573" y="4374"/>
                    <a:pt x="589" y="4373"/>
                    <a:pt x="604" y="4372"/>
                  </a:cubicBezTo>
                  <a:lnTo>
                    <a:pt x="817" y="4372"/>
                  </a:lnTo>
                  <a:cubicBezTo>
                    <a:pt x="869" y="4385"/>
                    <a:pt x="919" y="4391"/>
                    <a:pt x="969" y="4391"/>
                  </a:cubicBezTo>
                  <a:cubicBezTo>
                    <a:pt x="1267" y="4391"/>
                    <a:pt x="1520" y="4164"/>
                    <a:pt x="1729" y="3825"/>
                  </a:cubicBezTo>
                  <a:cubicBezTo>
                    <a:pt x="2306" y="2882"/>
                    <a:pt x="2945" y="2031"/>
                    <a:pt x="3674" y="1211"/>
                  </a:cubicBezTo>
                  <a:cubicBezTo>
                    <a:pt x="3796" y="1089"/>
                    <a:pt x="3887" y="937"/>
                    <a:pt x="3978" y="785"/>
                  </a:cubicBezTo>
                  <a:cubicBezTo>
                    <a:pt x="4130" y="451"/>
                    <a:pt x="3948" y="56"/>
                    <a:pt x="3583" y="25"/>
                  </a:cubicBezTo>
                  <a:cubicBezTo>
                    <a:pt x="3477" y="10"/>
                    <a:pt x="3372" y="1"/>
                    <a:pt x="3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6769400" y="3482100"/>
              <a:ext cx="96525" cy="81325"/>
            </a:xfrm>
            <a:custGeom>
              <a:avLst/>
              <a:gdLst/>
              <a:ahLst/>
              <a:cxnLst/>
              <a:rect l="l" t="t" r="r" b="b"/>
              <a:pathLst>
                <a:path w="3861" h="3253" extrusionOk="0">
                  <a:moveTo>
                    <a:pt x="3344" y="1"/>
                  </a:moveTo>
                  <a:cubicBezTo>
                    <a:pt x="3252" y="1"/>
                    <a:pt x="3192" y="31"/>
                    <a:pt x="3131" y="31"/>
                  </a:cubicBezTo>
                  <a:cubicBezTo>
                    <a:pt x="2614" y="61"/>
                    <a:pt x="2614" y="61"/>
                    <a:pt x="2280" y="244"/>
                  </a:cubicBezTo>
                  <a:cubicBezTo>
                    <a:pt x="1520" y="700"/>
                    <a:pt x="973" y="1338"/>
                    <a:pt x="365" y="1946"/>
                  </a:cubicBezTo>
                  <a:cubicBezTo>
                    <a:pt x="213" y="2098"/>
                    <a:pt x="152" y="2280"/>
                    <a:pt x="61" y="2463"/>
                  </a:cubicBezTo>
                  <a:cubicBezTo>
                    <a:pt x="0" y="2675"/>
                    <a:pt x="30" y="2888"/>
                    <a:pt x="122" y="3071"/>
                  </a:cubicBezTo>
                  <a:cubicBezTo>
                    <a:pt x="213" y="3162"/>
                    <a:pt x="304" y="3253"/>
                    <a:pt x="456" y="3253"/>
                  </a:cubicBezTo>
                  <a:cubicBezTo>
                    <a:pt x="882" y="3223"/>
                    <a:pt x="1337" y="3223"/>
                    <a:pt x="1672" y="2767"/>
                  </a:cubicBezTo>
                  <a:cubicBezTo>
                    <a:pt x="1793" y="2554"/>
                    <a:pt x="2006" y="2372"/>
                    <a:pt x="2189" y="2250"/>
                  </a:cubicBezTo>
                  <a:cubicBezTo>
                    <a:pt x="2705" y="1885"/>
                    <a:pt x="3070" y="1399"/>
                    <a:pt x="3526" y="1004"/>
                  </a:cubicBezTo>
                  <a:cubicBezTo>
                    <a:pt x="3648" y="913"/>
                    <a:pt x="3739" y="791"/>
                    <a:pt x="3769" y="639"/>
                  </a:cubicBezTo>
                  <a:cubicBezTo>
                    <a:pt x="3860" y="335"/>
                    <a:pt x="3648" y="1"/>
                    <a:pt x="3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6913775" y="3347200"/>
              <a:ext cx="81325" cy="87200"/>
            </a:xfrm>
            <a:custGeom>
              <a:avLst/>
              <a:gdLst/>
              <a:ahLst/>
              <a:cxnLst/>
              <a:rect l="l" t="t" r="r" b="b"/>
              <a:pathLst>
                <a:path w="3253" h="3488" extrusionOk="0">
                  <a:moveTo>
                    <a:pt x="2309" y="1"/>
                  </a:moveTo>
                  <a:cubicBezTo>
                    <a:pt x="2134" y="1"/>
                    <a:pt x="2009" y="105"/>
                    <a:pt x="1885" y="229"/>
                  </a:cubicBezTo>
                  <a:cubicBezTo>
                    <a:pt x="1398" y="685"/>
                    <a:pt x="1003" y="1202"/>
                    <a:pt x="608" y="1719"/>
                  </a:cubicBezTo>
                  <a:cubicBezTo>
                    <a:pt x="426" y="1992"/>
                    <a:pt x="243" y="2266"/>
                    <a:pt x="122" y="2570"/>
                  </a:cubicBezTo>
                  <a:cubicBezTo>
                    <a:pt x="31" y="2783"/>
                    <a:pt x="0" y="2995"/>
                    <a:pt x="91" y="3239"/>
                  </a:cubicBezTo>
                  <a:cubicBezTo>
                    <a:pt x="145" y="3398"/>
                    <a:pt x="267" y="3488"/>
                    <a:pt x="439" y="3488"/>
                  </a:cubicBezTo>
                  <a:cubicBezTo>
                    <a:pt x="464" y="3488"/>
                    <a:pt x="490" y="3486"/>
                    <a:pt x="517" y="3482"/>
                  </a:cubicBezTo>
                  <a:cubicBezTo>
                    <a:pt x="1064" y="3360"/>
                    <a:pt x="1611" y="3208"/>
                    <a:pt x="1915" y="2600"/>
                  </a:cubicBezTo>
                  <a:cubicBezTo>
                    <a:pt x="2158" y="2114"/>
                    <a:pt x="2523" y="1688"/>
                    <a:pt x="2827" y="1232"/>
                  </a:cubicBezTo>
                  <a:cubicBezTo>
                    <a:pt x="2918" y="1080"/>
                    <a:pt x="3009" y="929"/>
                    <a:pt x="3101" y="777"/>
                  </a:cubicBezTo>
                  <a:cubicBezTo>
                    <a:pt x="3253" y="442"/>
                    <a:pt x="3070" y="108"/>
                    <a:pt x="2705" y="47"/>
                  </a:cubicBezTo>
                  <a:cubicBezTo>
                    <a:pt x="2614" y="17"/>
                    <a:pt x="2523" y="17"/>
                    <a:pt x="2432" y="17"/>
                  </a:cubicBezTo>
                  <a:cubicBezTo>
                    <a:pt x="2388" y="6"/>
                    <a:pt x="2347" y="1"/>
                    <a:pt x="2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7025525" y="5020025"/>
              <a:ext cx="205900" cy="109075"/>
            </a:xfrm>
            <a:custGeom>
              <a:avLst/>
              <a:gdLst/>
              <a:ahLst/>
              <a:cxnLst/>
              <a:rect l="l" t="t" r="r" b="b"/>
              <a:pathLst>
                <a:path w="8236" h="4363" extrusionOk="0">
                  <a:moveTo>
                    <a:pt x="622" y="1"/>
                  </a:moveTo>
                  <a:cubicBezTo>
                    <a:pt x="127" y="1"/>
                    <a:pt x="1" y="172"/>
                    <a:pt x="29" y="703"/>
                  </a:cubicBezTo>
                  <a:cubicBezTo>
                    <a:pt x="29" y="947"/>
                    <a:pt x="150" y="1159"/>
                    <a:pt x="302" y="1342"/>
                  </a:cubicBezTo>
                  <a:cubicBezTo>
                    <a:pt x="637" y="1767"/>
                    <a:pt x="1062" y="2102"/>
                    <a:pt x="1549" y="2345"/>
                  </a:cubicBezTo>
                  <a:cubicBezTo>
                    <a:pt x="2886" y="3044"/>
                    <a:pt x="4315" y="3439"/>
                    <a:pt x="5713" y="3895"/>
                  </a:cubicBezTo>
                  <a:cubicBezTo>
                    <a:pt x="6290" y="4077"/>
                    <a:pt x="6868" y="4229"/>
                    <a:pt x="7445" y="4351"/>
                  </a:cubicBezTo>
                  <a:cubicBezTo>
                    <a:pt x="7493" y="4359"/>
                    <a:pt x="7541" y="4363"/>
                    <a:pt x="7590" y="4363"/>
                  </a:cubicBezTo>
                  <a:cubicBezTo>
                    <a:pt x="7914" y="4363"/>
                    <a:pt x="8236" y="4194"/>
                    <a:pt x="8236" y="3956"/>
                  </a:cubicBezTo>
                  <a:cubicBezTo>
                    <a:pt x="8236" y="3591"/>
                    <a:pt x="8175" y="3226"/>
                    <a:pt x="8053" y="2861"/>
                  </a:cubicBezTo>
                  <a:cubicBezTo>
                    <a:pt x="7993" y="2649"/>
                    <a:pt x="7749" y="2588"/>
                    <a:pt x="7537" y="2527"/>
                  </a:cubicBezTo>
                  <a:cubicBezTo>
                    <a:pt x="5530" y="1737"/>
                    <a:pt x="3555" y="825"/>
                    <a:pt x="1457" y="187"/>
                  </a:cubicBezTo>
                  <a:cubicBezTo>
                    <a:pt x="1214" y="126"/>
                    <a:pt x="971" y="4"/>
                    <a:pt x="758" y="4"/>
                  </a:cubicBezTo>
                  <a:cubicBezTo>
                    <a:pt x="710" y="2"/>
                    <a:pt x="665" y="1"/>
                    <a:pt x="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6322575" y="4104100"/>
              <a:ext cx="65375" cy="161900"/>
            </a:xfrm>
            <a:custGeom>
              <a:avLst/>
              <a:gdLst/>
              <a:ahLst/>
              <a:cxnLst/>
              <a:rect l="l" t="t" r="r" b="b"/>
              <a:pathLst>
                <a:path w="2615" h="6476" extrusionOk="0">
                  <a:moveTo>
                    <a:pt x="1656" y="1"/>
                  </a:moveTo>
                  <a:cubicBezTo>
                    <a:pt x="1491" y="1"/>
                    <a:pt x="1376" y="137"/>
                    <a:pt x="1247" y="288"/>
                  </a:cubicBezTo>
                  <a:cubicBezTo>
                    <a:pt x="1186" y="379"/>
                    <a:pt x="1064" y="440"/>
                    <a:pt x="943" y="471"/>
                  </a:cubicBezTo>
                  <a:cubicBezTo>
                    <a:pt x="669" y="562"/>
                    <a:pt x="578" y="775"/>
                    <a:pt x="548" y="1048"/>
                  </a:cubicBezTo>
                  <a:cubicBezTo>
                    <a:pt x="365" y="2203"/>
                    <a:pt x="152" y="3358"/>
                    <a:pt x="61" y="4544"/>
                  </a:cubicBezTo>
                  <a:cubicBezTo>
                    <a:pt x="0" y="5030"/>
                    <a:pt x="92" y="5455"/>
                    <a:pt x="274" y="5911"/>
                  </a:cubicBezTo>
                  <a:cubicBezTo>
                    <a:pt x="426" y="6276"/>
                    <a:pt x="791" y="6337"/>
                    <a:pt x="1125" y="6459"/>
                  </a:cubicBezTo>
                  <a:cubicBezTo>
                    <a:pt x="1167" y="6470"/>
                    <a:pt x="1204" y="6475"/>
                    <a:pt x="1238" y="6475"/>
                  </a:cubicBezTo>
                  <a:cubicBezTo>
                    <a:pt x="1468" y="6475"/>
                    <a:pt x="1505" y="6223"/>
                    <a:pt x="1611" y="6063"/>
                  </a:cubicBezTo>
                  <a:cubicBezTo>
                    <a:pt x="1703" y="5942"/>
                    <a:pt x="1794" y="5820"/>
                    <a:pt x="1946" y="5790"/>
                  </a:cubicBezTo>
                  <a:cubicBezTo>
                    <a:pt x="2250" y="5729"/>
                    <a:pt x="2310" y="5486"/>
                    <a:pt x="2371" y="5212"/>
                  </a:cubicBezTo>
                  <a:cubicBezTo>
                    <a:pt x="2554" y="4604"/>
                    <a:pt x="2493" y="3966"/>
                    <a:pt x="2523" y="3115"/>
                  </a:cubicBezTo>
                  <a:cubicBezTo>
                    <a:pt x="2614" y="2477"/>
                    <a:pt x="2371" y="1626"/>
                    <a:pt x="2371" y="775"/>
                  </a:cubicBezTo>
                  <a:cubicBezTo>
                    <a:pt x="2371" y="440"/>
                    <a:pt x="2219" y="227"/>
                    <a:pt x="1885" y="75"/>
                  </a:cubicBezTo>
                  <a:cubicBezTo>
                    <a:pt x="1797" y="23"/>
                    <a:pt x="1722" y="1"/>
                    <a:pt x="1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6320300" y="4351925"/>
              <a:ext cx="80575" cy="146175"/>
            </a:xfrm>
            <a:custGeom>
              <a:avLst/>
              <a:gdLst/>
              <a:ahLst/>
              <a:cxnLst/>
              <a:rect l="l" t="t" r="r" b="b"/>
              <a:pathLst>
                <a:path w="3223" h="5847" extrusionOk="0">
                  <a:moveTo>
                    <a:pt x="1004" y="0"/>
                  </a:moveTo>
                  <a:cubicBezTo>
                    <a:pt x="965" y="0"/>
                    <a:pt x="924" y="4"/>
                    <a:pt x="882" y="11"/>
                  </a:cubicBezTo>
                  <a:cubicBezTo>
                    <a:pt x="395" y="71"/>
                    <a:pt x="0" y="831"/>
                    <a:pt x="183" y="1318"/>
                  </a:cubicBezTo>
                  <a:cubicBezTo>
                    <a:pt x="547" y="2199"/>
                    <a:pt x="730" y="3111"/>
                    <a:pt x="942" y="4023"/>
                  </a:cubicBezTo>
                  <a:cubicBezTo>
                    <a:pt x="1094" y="4600"/>
                    <a:pt x="1307" y="5178"/>
                    <a:pt x="1733" y="5603"/>
                  </a:cubicBezTo>
                  <a:cubicBezTo>
                    <a:pt x="1907" y="5760"/>
                    <a:pt x="2111" y="5847"/>
                    <a:pt x="2288" y="5847"/>
                  </a:cubicBezTo>
                  <a:cubicBezTo>
                    <a:pt x="2419" y="5847"/>
                    <a:pt x="2536" y="5799"/>
                    <a:pt x="2614" y="5695"/>
                  </a:cubicBezTo>
                  <a:cubicBezTo>
                    <a:pt x="2888" y="5360"/>
                    <a:pt x="3222" y="5026"/>
                    <a:pt x="3161" y="4509"/>
                  </a:cubicBezTo>
                  <a:cubicBezTo>
                    <a:pt x="3040" y="3597"/>
                    <a:pt x="2766" y="2716"/>
                    <a:pt x="2401" y="1865"/>
                  </a:cubicBezTo>
                  <a:cubicBezTo>
                    <a:pt x="2189" y="1378"/>
                    <a:pt x="1946" y="922"/>
                    <a:pt x="1672" y="467"/>
                  </a:cubicBezTo>
                  <a:cubicBezTo>
                    <a:pt x="1538" y="198"/>
                    <a:pt x="1308" y="0"/>
                    <a:pt x="1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6592325" y="4763925"/>
              <a:ext cx="140625" cy="129175"/>
            </a:xfrm>
            <a:custGeom>
              <a:avLst/>
              <a:gdLst/>
              <a:ahLst/>
              <a:cxnLst/>
              <a:rect l="l" t="t" r="r" b="b"/>
              <a:pathLst>
                <a:path w="5625" h="5167" extrusionOk="0">
                  <a:moveTo>
                    <a:pt x="780" y="1"/>
                  </a:moveTo>
                  <a:cubicBezTo>
                    <a:pt x="675" y="1"/>
                    <a:pt x="574" y="40"/>
                    <a:pt x="487" y="127"/>
                  </a:cubicBezTo>
                  <a:cubicBezTo>
                    <a:pt x="1" y="491"/>
                    <a:pt x="1" y="1282"/>
                    <a:pt x="396" y="1738"/>
                  </a:cubicBezTo>
                  <a:cubicBezTo>
                    <a:pt x="457" y="1798"/>
                    <a:pt x="518" y="1890"/>
                    <a:pt x="609" y="1950"/>
                  </a:cubicBezTo>
                  <a:cubicBezTo>
                    <a:pt x="1733" y="2923"/>
                    <a:pt x="2858" y="3926"/>
                    <a:pt x="4135" y="4777"/>
                  </a:cubicBezTo>
                  <a:cubicBezTo>
                    <a:pt x="4347" y="4929"/>
                    <a:pt x="4591" y="5051"/>
                    <a:pt x="4834" y="5111"/>
                  </a:cubicBezTo>
                  <a:cubicBezTo>
                    <a:pt x="4950" y="5148"/>
                    <a:pt x="5049" y="5167"/>
                    <a:pt x="5132" y="5167"/>
                  </a:cubicBezTo>
                  <a:cubicBezTo>
                    <a:pt x="5399" y="5167"/>
                    <a:pt x="5510" y="4974"/>
                    <a:pt x="5533" y="4534"/>
                  </a:cubicBezTo>
                  <a:cubicBezTo>
                    <a:pt x="5624" y="4260"/>
                    <a:pt x="5472" y="4048"/>
                    <a:pt x="5199" y="3865"/>
                  </a:cubicBezTo>
                  <a:cubicBezTo>
                    <a:pt x="4743" y="3622"/>
                    <a:pt x="4408" y="3257"/>
                    <a:pt x="4074" y="2893"/>
                  </a:cubicBezTo>
                  <a:cubicBezTo>
                    <a:pt x="3314" y="2163"/>
                    <a:pt x="2554" y="1403"/>
                    <a:pt x="1794" y="643"/>
                  </a:cubicBezTo>
                  <a:cubicBezTo>
                    <a:pt x="1612" y="431"/>
                    <a:pt x="1369" y="279"/>
                    <a:pt x="1126" y="127"/>
                  </a:cubicBezTo>
                  <a:cubicBezTo>
                    <a:pt x="1014" y="47"/>
                    <a:pt x="895" y="1"/>
                    <a:pt x="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6804350" y="4908275"/>
              <a:ext cx="154275" cy="99850"/>
            </a:xfrm>
            <a:custGeom>
              <a:avLst/>
              <a:gdLst/>
              <a:ahLst/>
              <a:cxnLst/>
              <a:rect l="l" t="t" r="r" b="b"/>
              <a:pathLst>
                <a:path w="6171" h="3994" extrusionOk="0">
                  <a:moveTo>
                    <a:pt x="979" y="1"/>
                  </a:moveTo>
                  <a:cubicBezTo>
                    <a:pt x="692" y="1"/>
                    <a:pt x="385" y="85"/>
                    <a:pt x="274" y="219"/>
                  </a:cubicBezTo>
                  <a:cubicBezTo>
                    <a:pt x="0" y="644"/>
                    <a:pt x="122" y="1344"/>
                    <a:pt x="547" y="1648"/>
                  </a:cubicBezTo>
                  <a:cubicBezTo>
                    <a:pt x="669" y="1739"/>
                    <a:pt x="791" y="1860"/>
                    <a:pt x="943" y="1951"/>
                  </a:cubicBezTo>
                  <a:cubicBezTo>
                    <a:pt x="2006" y="2559"/>
                    <a:pt x="3101" y="3107"/>
                    <a:pt x="4225" y="3623"/>
                  </a:cubicBezTo>
                  <a:cubicBezTo>
                    <a:pt x="4620" y="3806"/>
                    <a:pt x="5016" y="3897"/>
                    <a:pt x="5441" y="3988"/>
                  </a:cubicBezTo>
                  <a:cubicBezTo>
                    <a:pt x="5473" y="3992"/>
                    <a:pt x="5502" y="3994"/>
                    <a:pt x="5529" y="3994"/>
                  </a:cubicBezTo>
                  <a:cubicBezTo>
                    <a:pt x="5917" y="3994"/>
                    <a:pt x="5846" y="3607"/>
                    <a:pt x="5988" y="3380"/>
                  </a:cubicBezTo>
                  <a:cubicBezTo>
                    <a:pt x="6171" y="3076"/>
                    <a:pt x="6110" y="2833"/>
                    <a:pt x="5775" y="2711"/>
                  </a:cubicBezTo>
                  <a:cubicBezTo>
                    <a:pt x="4681" y="2255"/>
                    <a:pt x="3739" y="1526"/>
                    <a:pt x="2736" y="918"/>
                  </a:cubicBezTo>
                  <a:cubicBezTo>
                    <a:pt x="2250" y="614"/>
                    <a:pt x="1794" y="249"/>
                    <a:pt x="1277" y="37"/>
                  </a:cubicBezTo>
                  <a:cubicBezTo>
                    <a:pt x="1187" y="12"/>
                    <a:pt x="1085" y="1"/>
                    <a:pt x="9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6422125" y="4579350"/>
              <a:ext cx="106400" cy="135375"/>
            </a:xfrm>
            <a:custGeom>
              <a:avLst/>
              <a:gdLst/>
              <a:ahLst/>
              <a:cxnLst/>
              <a:rect l="l" t="t" r="r" b="b"/>
              <a:pathLst>
                <a:path w="4256" h="5415" extrusionOk="0">
                  <a:moveTo>
                    <a:pt x="966" y="0"/>
                  </a:moveTo>
                  <a:cubicBezTo>
                    <a:pt x="889" y="0"/>
                    <a:pt x="809" y="23"/>
                    <a:pt x="730" y="63"/>
                  </a:cubicBezTo>
                  <a:cubicBezTo>
                    <a:pt x="183" y="306"/>
                    <a:pt x="0" y="883"/>
                    <a:pt x="304" y="1400"/>
                  </a:cubicBezTo>
                  <a:cubicBezTo>
                    <a:pt x="1094" y="2707"/>
                    <a:pt x="2067" y="3893"/>
                    <a:pt x="3070" y="5017"/>
                  </a:cubicBezTo>
                  <a:cubicBezTo>
                    <a:pt x="3219" y="5216"/>
                    <a:pt x="3409" y="5414"/>
                    <a:pt x="3672" y="5414"/>
                  </a:cubicBezTo>
                  <a:cubicBezTo>
                    <a:pt x="3731" y="5414"/>
                    <a:pt x="3794" y="5404"/>
                    <a:pt x="3860" y="5382"/>
                  </a:cubicBezTo>
                  <a:cubicBezTo>
                    <a:pt x="4256" y="5260"/>
                    <a:pt x="3952" y="4804"/>
                    <a:pt x="4195" y="4622"/>
                  </a:cubicBezTo>
                  <a:cubicBezTo>
                    <a:pt x="4225" y="4348"/>
                    <a:pt x="4073" y="4136"/>
                    <a:pt x="3952" y="3953"/>
                  </a:cubicBezTo>
                  <a:cubicBezTo>
                    <a:pt x="3253" y="2889"/>
                    <a:pt x="2523" y="1826"/>
                    <a:pt x="1824" y="762"/>
                  </a:cubicBezTo>
                  <a:cubicBezTo>
                    <a:pt x="1672" y="519"/>
                    <a:pt x="1459" y="306"/>
                    <a:pt x="1246" y="123"/>
                  </a:cubicBezTo>
                  <a:cubicBezTo>
                    <a:pt x="1161" y="38"/>
                    <a:pt x="1066" y="0"/>
                    <a:pt x="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6378800" y="3934550"/>
              <a:ext cx="71450" cy="117750"/>
            </a:xfrm>
            <a:custGeom>
              <a:avLst/>
              <a:gdLst/>
              <a:ahLst/>
              <a:cxnLst/>
              <a:rect l="l" t="t" r="r" b="b"/>
              <a:pathLst>
                <a:path w="2858" h="4710" extrusionOk="0">
                  <a:moveTo>
                    <a:pt x="2306" y="0"/>
                  </a:moveTo>
                  <a:cubicBezTo>
                    <a:pt x="1981" y="0"/>
                    <a:pt x="1352" y="234"/>
                    <a:pt x="1247" y="444"/>
                  </a:cubicBezTo>
                  <a:cubicBezTo>
                    <a:pt x="882" y="1234"/>
                    <a:pt x="548" y="2025"/>
                    <a:pt x="213" y="2815"/>
                  </a:cubicBezTo>
                  <a:cubicBezTo>
                    <a:pt x="92" y="3088"/>
                    <a:pt x="61" y="3423"/>
                    <a:pt x="31" y="3575"/>
                  </a:cubicBezTo>
                  <a:cubicBezTo>
                    <a:pt x="1" y="3939"/>
                    <a:pt x="92" y="4152"/>
                    <a:pt x="183" y="4335"/>
                  </a:cubicBezTo>
                  <a:cubicBezTo>
                    <a:pt x="306" y="4598"/>
                    <a:pt x="459" y="4709"/>
                    <a:pt x="649" y="4709"/>
                  </a:cubicBezTo>
                  <a:cubicBezTo>
                    <a:pt x="788" y="4709"/>
                    <a:pt x="946" y="4650"/>
                    <a:pt x="1125" y="4547"/>
                  </a:cubicBezTo>
                  <a:cubicBezTo>
                    <a:pt x="1703" y="4183"/>
                    <a:pt x="1976" y="3696"/>
                    <a:pt x="2128" y="3058"/>
                  </a:cubicBezTo>
                  <a:cubicBezTo>
                    <a:pt x="2220" y="2693"/>
                    <a:pt x="2341" y="2298"/>
                    <a:pt x="2493" y="1933"/>
                  </a:cubicBezTo>
                  <a:cubicBezTo>
                    <a:pt x="2645" y="1538"/>
                    <a:pt x="2706" y="1113"/>
                    <a:pt x="2797" y="687"/>
                  </a:cubicBezTo>
                  <a:cubicBezTo>
                    <a:pt x="2858" y="383"/>
                    <a:pt x="2767" y="140"/>
                    <a:pt x="2432" y="18"/>
                  </a:cubicBezTo>
                  <a:cubicBezTo>
                    <a:pt x="2400" y="6"/>
                    <a:pt x="2356" y="0"/>
                    <a:pt x="2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32"/>
          <p:cNvGrpSpPr/>
          <p:nvPr/>
        </p:nvGrpSpPr>
        <p:grpSpPr>
          <a:xfrm rot="-5400000">
            <a:off x="5930666" y="-868893"/>
            <a:ext cx="935361" cy="1829299"/>
            <a:chOff x="6320300" y="3347200"/>
            <a:chExt cx="911125" cy="1781900"/>
          </a:xfrm>
        </p:grpSpPr>
        <p:sp>
          <p:nvSpPr>
            <p:cNvPr id="855" name="Google Shape;855;p32"/>
            <p:cNvSpPr/>
            <p:nvPr/>
          </p:nvSpPr>
          <p:spPr>
            <a:xfrm>
              <a:off x="6596125" y="3582625"/>
              <a:ext cx="133025" cy="126925"/>
            </a:xfrm>
            <a:custGeom>
              <a:avLst/>
              <a:gdLst/>
              <a:ahLst/>
              <a:cxnLst/>
              <a:rect l="l" t="t" r="r" b="b"/>
              <a:pathLst>
                <a:path w="5321" h="5077" extrusionOk="0">
                  <a:moveTo>
                    <a:pt x="4533" y="1"/>
                  </a:moveTo>
                  <a:cubicBezTo>
                    <a:pt x="4330" y="1"/>
                    <a:pt x="4126" y="183"/>
                    <a:pt x="3922" y="387"/>
                  </a:cubicBezTo>
                  <a:cubicBezTo>
                    <a:pt x="3618" y="691"/>
                    <a:pt x="3314" y="1025"/>
                    <a:pt x="2980" y="1269"/>
                  </a:cubicBezTo>
                  <a:cubicBezTo>
                    <a:pt x="2068" y="2059"/>
                    <a:pt x="1277" y="2971"/>
                    <a:pt x="366" y="3791"/>
                  </a:cubicBezTo>
                  <a:cubicBezTo>
                    <a:pt x="214" y="3913"/>
                    <a:pt x="122" y="4095"/>
                    <a:pt x="62" y="4308"/>
                  </a:cubicBezTo>
                  <a:cubicBezTo>
                    <a:pt x="31" y="4399"/>
                    <a:pt x="1" y="4490"/>
                    <a:pt x="1" y="4582"/>
                  </a:cubicBezTo>
                  <a:cubicBezTo>
                    <a:pt x="28" y="4829"/>
                    <a:pt x="230" y="5077"/>
                    <a:pt x="426" y="5077"/>
                  </a:cubicBezTo>
                  <a:cubicBezTo>
                    <a:pt x="446" y="5077"/>
                    <a:pt x="467" y="5074"/>
                    <a:pt x="487" y="5068"/>
                  </a:cubicBezTo>
                  <a:cubicBezTo>
                    <a:pt x="974" y="4977"/>
                    <a:pt x="1460" y="4886"/>
                    <a:pt x="1855" y="4490"/>
                  </a:cubicBezTo>
                  <a:cubicBezTo>
                    <a:pt x="2676" y="3670"/>
                    <a:pt x="3496" y="2879"/>
                    <a:pt x="4317" y="2028"/>
                  </a:cubicBezTo>
                  <a:cubicBezTo>
                    <a:pt x="4591" y="1724"/>
                    <a:pt x="4834" y="1360"/>
                    <a:pt x="5077" y="1025"/>
                  </a:cubicBezTo>
                  <a:cubicBezTo>
                    <a:pt x="5168" y="904"/>
                    <a:pt x="5259" y="782"/>
                    <a:pt x="5290" y="600"/>
                  </a:cubicBezTo>
                  <a:cubicBezTo>
                    <a:pt x="5320" y="265"/>
                    <a:pt x="5138" y="22"/>
                    <a:pt x="4651" y="22"/>
                  </a:cubicBezTo>
                  <a:cubicBezTo>
                    <a:pt x="4612" y="8"/>
                    <a:pt x="4573" y="1"/>
                    <a:pt x="4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6447300" y="3761125"/>
              <a:ext cx="103275" cy="109775"/>
            </a:xfrm>
            <a:custGeom>
              <a:avLst/>
              <a:gdLst/>
              <a:ahLst/>
              <a:cxnLst/>
              <a:rect l="l" t="t" r="r" b="b"/>
              <a:pathLst>
                <a:path w="4131" h="4391" extrusionOk="0">
                  <a:moveTo>
                    <a:pt x="3270" y="1"/>
                  </a:moveTo>
                  <a:cubicBezTo>
                    <a:pt x="2964" y="1"/>
                    <a:pt x="2679" y="86"/>
                    <a:pt x="2428" y="360"/>
                  </a:cubicBezTo>
                  <a:cubicBezTo>
                    <a:pt x="1607" y="1302"/>
                    <a:pt x="878" y="2275"/>
                    <a:pt x="239" y="3338"/>
                  </a:cubicBezTo>
                  <a:cubicBezTo>
                    <a:pt x="179" y="3460"/>
                    <a:pt x="118" y="3582"/>
                    <a:pt x="87" y="3703"/>
                  </a:cubicBezTo>
                  <a:cubicBezTo>
                    <a:pt x="0" y="4052"/>
                    <a:pt x="219" y="4374"/>
                    <a:pt x="558" y="4374"/>
                  </a:cubicBezTo>
                  <a:cubicBezTo>
                    <a:pt x="573" y="4374"/>
                    <a:pt x="589" y="4373"/>
                    <a:pt x="604" y="4372"/>
                  </a:cubicBezTo>
                  <a:lnTo>
                    <a:pt x="817" y="4372"/>
                  </a:lnTo>
                  <a:cubicBezTo>
                    <a:pt x="869" y="4385"/>
                    <a:pt x="919" y="4391"/>
                    <a:pt x="969" y="4391"/>
                  </a:cubicBezTo>
                  <a:cubicBezTo>
                    <a:pt x="1267" y="4391"/>
                    <a:pt x="1520" y="4164"/>
                    <a:pt x="1729" y="3825"/>
                  </a:cubicBezTo>
                  <a:cubicBezTo>
                    <a:pt x="2306" y="2882"/>
                    <a:pt x="2945" y="2031"/>
                    <a:pt x="3674" y="1211"/>
                  </a:cubicBezTo>
                  <a:cubicBezTo>
                    <a:pt x="3796" y="1089"/>
                    <a:pt x="3887" y="937"/>
                    <a:pt x="3978" y="785"/>
                  </a:cubicBezTo>
                  <a:cubicBezTo>
                    <a:pt x="4130" y="451"/>
                    <a:pt x="3948" y="56"/>
                    <a:pt x="3583" y="25"/>
                  </a:cubicBezTo>
                  <a:cubicBezTo>
                    <a:pt x="3477" y="10"/>
                    <a:pt x="3372" y="1"/>
                    <a:pt x="3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6769400" y="3482100"/>
              <a:ext cx="96525" cy="81325"/>
            </a:xfrm>
            <a:custGeom>
              <a:avLst/>
              <a:gdLst/>
              <a:ahLst/>
              <a:cxnLst/>
              <a:rect l="l" t="t" r="r" b="b"/>
              <a:pathLst>
                <a:path w="3861" h="3253" extrusionOk="0">
                  <a:moveTo>
                    <a:pt x="3344" y="1"/>
                  </a:moveTo>
                  <a:cubicBezTo>
                    <a:pt x="3252" y="1"/>
                    <a:pt x="3192" y="31"/>
                    <a:pt x="3131" y="31"/>
                  </a:cubicBezTo>
                  <a:cubicBezTo>
                    <a:pt x="2614" y="61"/>
                    <a:pt x="2614" y="61"/>
                    <a:pt x="2280" y="244"/>
                  </a:cubicBezTo>
                  <a:cubicBezTo>
                    <a:pt x="1520" y="700"/>
                    <a:pt x="973" y="1338"/>
                    <a:pt x="365" y="1946"/>
                  </a:cubicBezTo>
                  <a:cubicBezTo>
                    <a:pt x="213" y="2098"/>
                    <a:pt x="152" y="2280"/>
                    <a:pt x="61" y="2463"/>
                  </a:cubicBezTo>
                  <a:cubicBezTo>
                    <a:pt x="0" y="2675"/>
                    <a:pt x="30" y="2888"/>
                    <a:pt x="122" y="3071"/>
                  </a:cubicBezTo>
                  <a:cubicBezTo>
                    <a:pt x="213" y="3162"/>
                    <a:pt x="304" y="3253"/>
                    <a:pt x="456" y="3253"/>
                  </a:cubicBezTo>
                  <a:cubicBezTo>
                    <a:pt x="882" y="3223"/>
                    <a:pt x="1337" y="3223"/>
                    <a:pt x="1672" y="2767"/>
                  </a:cubicBezTo>
                  <a:cubicBezTo>
                    <a:pt x="1793" y="2554"/>
                    <a:pt x="2006" y="2372"/>
                    <a:pt x="2189" y="2250"/>
                  </a:cubicBezTo>
                  <a:cubicBezTo>
                    <a:pt x="2705" y="1885"/>
                    <a:pt x="3070" y="1399"/>
                    <a:pt x="3526" y="1004"/>
                  </a:cubicBezTo>
                  <a:cubicBezTo>
                    <a:pt x="3648" y="913"/>
                    <a:pt x="3739" y="791"/>
                    <a:pt x="3769" y="639"/>
                  </a:cubicBezTo>
                  <a:cubicBezTo>
                    <a:pt x="3860" y="335"/>
                    <a:pt x="3648" y="1"/>
                    <a:pt x="3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6913775" y="3347200"/>
              <a:ext cx="81325" cy="87200"/>
            </a:xfrm>
            <a:custGeom>
              <a:avLst/>
              <a:gdLst/>
              <a:ahLst/>
              <a:cxnLst/>
              <a:rect l="l" t="t" r="r" b="b"/>
              <a:pathLst>
                <a:path w="3253" h="3488" extrusionOk="0">
                  <a:moveTo>
                    <a:pt x="2309" y="1"/>
                  </a:moveTo>
                  <a:cubicBezTo>
                    <a:pt x="2134" y="1"/>
                    <a:pt x="2009" y="105"/>
                    <a:pt x="1885" y="229"/>
                  </a:cubicBezTo>
                  <a:cubicBezTo>
                    <a:pt x="1398" y="685"/>
                    <a:pt x="1003" y="1202"/>
                    <a:pt x="608" y="1719"/>
                  </a:cubicBezTo>
                  <a:cubicBezTo>
                    <a:pt x="426" y="1992"/>
                    <a:pt x="243" y="2266"/>
                    <a:pt x="122" y="2570"/>
                  </a:cubicBezTo>
                  <a:cubicBezTo>
                    <a:pt x="31" y="2783"/>
                    <a:pt x="0" y="2995"/>
                    <a:pt x="91" y="3239"/>
                  </a:cubicBezTo>
                  <a:cubicBezTo>
                    <a:pt x="145" y="3398"/>
                    <a:pt x="267" y="3488"/>
                    <a:pt x="439" y="3488"/>
                  </a:cubicBezTo>
                  <a:cubicBezTo>
                    <a:pt x="464" y="3488"/>
                    <a:pt x="490" y="3486"/>
                    <a:pt x="517" y="3482"/>
                  </a:cubicBezTo>
                  <a:cubicBezTo>
                    <a:pt x="1064" y="3360"/>
                    <a:pt x="1611" y="3208"/>
                    <a:pt x="1915" y="2600"/>
                  </a:cubicBezTo>
                  <a:cubicBezTo>
                    <a:pt x="2158" y="2114"/>
                    <a:pt x="2523" y="1688"/>
                    <a:pt x="2827" y="1232"/>
                  </a:cubicBezTo>
                  <a:cubicBezTo>
                    <a:pt x="2918" y="1080"/>
                    <a:pt x="3009" y="929"/>
                    <a:pt x="3101" y="777"/>
                  </a:cubicBezTo>
                  <a:cubicBezTo>
                    <a:pt x="3253" y="442"/>
                    <a:pt x="3070" y="108"/>
                    <a:pt x="2705" y="47"/>
                  </a:cubicBezTo>
                  <a:cubicBezTo>
                    <a:pt x="2614" y="17"/>
                    <a:pt x="2523" y="17"/>
                    <a:pt x="2432" y="17"/>
                  </a:cubicBezTo>
                  <a:cubicBezTo>
                    <a:pt x="2388" y="6"/>
                    <a:pt x="2347" y="1"/>
                    <a:pt x="2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7025525" y="5020025"/>
              <a:ext cx="205900" cy="109075"/>
            </a:xfrm>
            <a:custGeom>
              <a:avLst/>
              <a:gdLst/>
              <a:ahLst/>
              <a:cxnLst/>
              <a:rect l="l" t="t" r="r" b="b"/>
              <a:pathLst>
                <a:path w="8236" h="4363" extrusionOk="0">
                  <a:moveTo>
                    <a:pt x="622" y="1"/>
                  </a:moveTo>
                  <a:cubicBezTo>
                    <a:pt x="127" y="1"/>
                    <a:pt x="1" y="172"/>
                    <a:pt x="29" y="703"/>
                  </a:cubicBezTo>
                  <a:cubicBezTo>
                    <a:pt x="29" y="947"/>
                    <a:pt x="150" y="1159"/>
                    <a:pt x="302" y="1342"/>
                  </a:cubicBezTo>
                  <a:cubicBezTo>
                    <a:pt x="637" y="1767"/>
                    <a:pt x="1062" y="2102"/>
                    <a:pt x="1549" y="2345"/>
                  </a:cubicBezTo>
                  <a:cubicBezTo>
                    <a:pt x="2886" y="3044"/>
                    <a:pt x="4315" y="3439"/>
                    <a:pt x="5713" y="3895"/>
                  </a:cubicBezTo>
                  <a:cubicBezTo>
                    <a:pt x="6290" y="4077"/>
                    <a:pt x="6868" y="4229"/>
                    <a:pt x="7445" y="4351"/>
                  </a:cubicBezTo>
                  <a:cubicBezTo>
                    <a:pt x="7493" y="4359"/>
                    <a:pt x="7541" y="4363"/>
                    <a:pt x="7590" y="4363"/>
                  </a:cubicBezTo>
                  <a:cubicBezTo>
                    <a:pt x="7914" y="4363"/>
                    <a:pt x="8236" y="4194"/>
                    <a:pt x="8236" y="3956"/>
                  </a:cubicBezTo>
                  <a:cubicBezTo>
                    <a:pt x="8236" y="3591"/>
                    <a:pt x="8175" y="3226"/>
                    <a:pt x="8053" y="2861"/>
                  </a:cubicBezTo>
                  <a:cubicBezTo>
                    <a:pt x="7993" y="2649"/>
                    <a:pt x="7749" y="2588"/>
                    <a:pt x="7537" y="2527"/>
                  </a:cubicBezTo>
                  <a:cubicBezTo>
                    <a:pt x="5530" y="1737"/>
                    <a:pt x="3555" y="825"/>
                    <a:pt x="1457" y="187"/>
                  </a:cubicBezTo>
                  <a:cubicBezTo>
                    <a:pt x="1214" y="126"/>
                    <a:pt x="971" y="4"/>
                    <a:pt x="758" y="4"/>
                  </a:cubicBezTo>
                  <a:cubicBezTo>
                    <a:pt x="710" y="2"/>
                    <a:pt x="665" y="1"/>
                    <a:pt x="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6322575" y="4104100"/>
              <a:ext cx="65375" cy="161900"/>
            </a:xfrm>
            <a:custGeom>
              <a:avLst/>
              <a:gdLst/>
              <a:ahLst/>
              <a:cxnLst/>
              <a:rect l="l" t="t" r="r" b="b"/>
              <a:pathLst>
                <a:path w="2615" h="6476" extrusionOk="0">
                  <a:moveTo>
                    <a:pt x="1656" y="1"/>
                  </a:moveTo>
                  <a:cubicBezTo>
                    <a:pt x="1491" y="1"/>
                    <a:pt x="1376" y="137"/>
                    <a:pt x="1247" y="288"/>
                  </a:cubicBezTo>
                  <a:cubicBezTo>
                    <a:pt x="1186" y="379"/>
                    <a:pt x="1064" y="440"/>
                    <a:pt x="943" y="471"/>
                  </a:cubicBezTo>
                  <a:cubicBezTo>
                    <a:pt x="669" y="562"/>
                    <a:pt x="578" y="775"/>
                    <a:pt x="548" y="1048"/>
                  </a:cubicBezTo>
                  <a:cubicBezTo>
                    <a:pt x="365" y="2203"/>
                    <a:pt x="152" y="3358"/>
                    <a:pt x="61" y="4544"/>
                  </a:cubicBezTo>
                  <a:cubicBezTo>
                    <a:pt x="0" y="5030"/>
                    <a:pt x="92" y="5455"/>
                    <a:pt x="274" y="5911"/>
                  </a:cubicBezTo>
                  <a:cubicBezTo>
                    <a:pt x="426" y="6276"/>
                    <a:pt x="791" y="6337"/>
                    <a:pt x="1125" y="6459"/>
                  </a:cubicBezTo>
                  <a:cubicBezTo>
                    <a:pt x="1167" y="6470"/>
                    <a:pt x="1204" y="6475"/>
                    <a:pt x="1238" y="6475"/>
                  </a:cubicBezTo>
                  <a:cubicBezTo>
                    <a:pt x="1468" y="6475"/>
                    <a:pt x="1505" y="6223"/>
                    <a:pt x="1611" y="6063"/>
                  </a:cubicBezTo>
                  <a:cubicBezTo>
                    <a:pt x="1703" y="5942"/>
                    <a:pt x="1794" y="5820"/>
                    <a:pt x="1946" y="5790"/>
                  </a:cubicBezTo>
                  <a:cubicBezTo>
                    <a:pt x="2250" y="5729"/>
                    <a:pt x="2310" y="5486"/>
                    <a:pt x="2371" y="5212"/>
                  </a:cubicBezTo>
                  <a:cubicBezTo>
                    <a:pt x="2554" y="4604"/>
                    <a:pt x="2493" y="3966"/>
                    <a:pt x="2523" y="3115"/>
                  </a:cubicBezTo>
                  <a:cubicBezTo>
                    <a:pt x="2614" y="2477"/>
                    <a:pt x="2371" y="1626"/>
                    <a:pt x="2371" y="775"/>
                  </a:cubicBezTo>
                  <a:cubicBezTo>
                    <a:pt x="2371" y="440"/>
                    <a:pt x="2219" y="227"/>
                    <a:pt x="1885" y="75"/>
                  </a:cubicBezTo>
                  <a:cubicBezTo>
                    <a:pt x="1797" y="23"/>
                    <a:pt x="1722" y="1"/>
                    <a:pt x="1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6320300" y="4351925"/>
              <a:ext cx="80575" cy="146175"/>
            </a:xfrm>
            <a:custGeom>
              <a:avLst/>
              <a:gdLst/>
              <a:ahLst/>
              <a:cxnLst/>
              <a:rect l="l" t="t" r="r" b="b"/>
              <a:pathLst>
                <a:path w="3223" h="5847" extrusionOk="0">
                  <a:moveTo>
                    <a:pt x="1004" y="0"/>
                  </a:moveTo>
                  <a:cubicBezTo>
                    <a:pt x="965" y="0"/>
                    <a:pt x="924" y="4"/>
                    <a:pt x="882" y="11"/>
                  </a:cubicBezTo>
                  <a:cubicBezTo>
                    <a:pt x="395" y="71"/>
                    <a:pt x="0" y="831"/>
                    <a:pt x="183" y="1318"/>
                  </a:cubicBezTo>
                  <a:cubicBezTo>
                    <a:pt x="547" y="2199"/>
                    <a:pt x="730" y="3111"/>
                    <a:pt x="942" y="4023"/>
                  </a:cubicBezTo>
                  <a:cubicBezTo>
                    <a:pt x="1094" y="4600"/>
                    <a:pt x="1307" y="5178"/>
                    <a:pt x="1733" y="5603"/>
                  </a:cubicBezTo>
                  <a:cubicBezTo>
                    <a:pt x="1907" y="5760"/>
                    <a:pt x="2111" y="5847"/>
                    <a:pt x="2288" y="5847"/>
                  </a:cubicBezTo>
                  <a:cubicBezTo>
                    <a:pt x="2419" y="5847"/>
                    <a:pt x="2536" y="5799"/>
                    <a:pt x="2614" y="5695"/>
                  </a:cubicBezTo>
                  <a:cubicBezTo>
                    <a:pt x="2888" y="5360"/>
                    <a:pt x="3222" y="5026"/>
                    <a:pt x="3161" y="4509"/>
                  </a:cubicBezTo>
                  <a:cubicBezTo>
                    <a:pt x="3040" y="3597"/>
                    <a:pt x="2766" y="2716"/>
                    <a:pt x="2401" y="1865"/>
                  </a:cubicBezTo>
                  <a:cubicBezTo>
                    <a:pt x="2189" y="1378"/>
                    <a:pt x="1946" y="922"/>
                    <a:pt x="1672" y="467"/>
                  </a:cubicBezTo>
                  <a:cubicBezTo>
                    <a:pt x="1538" y="198"/>
                    <a:pt x="1308" y="0"/>
                    <a:pt x="1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6592325" y="4763925"/>
              <a:ext cx="140625" cy="129175"/>
            </a:xfrm>
            <a:custGeom>
              <a:avLst/>
              <a:gdLst/>
              <a:ahLst/>
              <a:cxnLst/>
              <a:rect l="l" t="t" r="r" b="b"/>
              <a:pathLst>
                <a:path w="5625" h="5167" extrusionOk="0">
                  <a:moveTo>
                    <a:pt x="780" y="1"/>
                  </a:moveTo>
                  <a:cubicBezTo>
                    <a:pt x="675" y="1"/>
                    <a:pt x="574" y="40"/>
                    <a:pt x="487" y="127"/>
                  </a:cubicBezTo>
                  <a:cubicBezTo>
                    <a:pt x="1" y="491"/>
                    <a:pt x="1" y="1282"/>
                    <a:pt x="396" y="1738"/>
                  </a:cubicBezTo>
                  <a:cubicBezTo>
                    <a:pt x="457" y="1798"/>
                    <a:pt x="518" y="1890"/>
                    <a:pt x="609" y="1950"/>
                  </a:cubicBezTo>
                  <a:cubicBezTo>
                    <a:pt x="1733" y="2923"/>
                    <a:pt x="2858" y="3926"/>
                    <a:pt x="4135" y="4777"/>
                  </a:cubicBezTo>
                  <a:cubicBezTo>
                    <a:pt x="4347" y="4929"/>
                    <a:pt x="4591" y="5051"/>
                    <a:pt x="4834" y="5111"/>
                  </a:cubicBezTo>
                  <a:cubicBezTo>
                    <a:pt x="4950" y="5148"/>
                    <a:pt x="5049" y="5167"/>
                    <a:pt x="5132" y="5167"/>
                  </a:cubicBezTo>
                  <a:cubicBezTo>
                    <a:pt x="5399" y="5167"/>
                    <a:pt x="5510" y="4974"/>
                    <a:pt x="5533" y="4534"/>
                  </a:cubicBezTo>
                  <a:cubicBezTo>
                    <a:pt x="5624" y="4260"/>
                    <a:pt x="5472" y="4048"/>
                    <a:pt x="5199" y="3865"/>
                  </a:cubicBezTo>
                  <a:cubicBezTo>
                    <a:pt x="4743" y="3622"/>
                    <a:pt x="4408" y="3257"/>
                    <a:pt x="4074" y="2893"/>
                  </a:cubicBezTo>
                  <a:cubicBezTo>
                    <a:pt x="3314" y="2163"/>
                    <a:pt x="2554" y="1403"/>
                    <a:pt x="1794" y="643"/>
                  </a:cubicBezTo>
                  <a:cubicBezTo>
                    <a:pt x="1612" y="431"/>
                    <a:pt x="1369" y="279"/>
                    <a:pt x="1126" y="127"/>
                  </a:cubicBezTo>
                  <a:cubicBezTo>
                    <a:pt x="1014" y="47"/>
                    <a:pt x="895" y="1"/>
                    <a:pt x="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6804350" y="4908275"/>
              <a:ext cx="154275" cy="99850"/>
            </a:xfrm>
            <a:custGeom>
              <a:avLst/>
              <a:gdLst/>
              <a:ahLst/>
              <a:cxnLst/>
              <a:rect l="l" t="t" r="r" b="b"/>
              <a:pathLst>
                <a:path w="6171" h="3994" extrusionOk="0">
                  <a:moveTo>
                    <a:pt x="979" y="1"/>
                  </a:moveTo>
                  <a:cubicBezTo>
                    <a:pt x="692" y="1"/>
                    <a:pt x="385" y="85"/>
                    <a:pt x="274" y="219"/>
                  </a:cubicBezTo>
                  <a:cubicBezTo>
                    <a:pt x="0" y="644"/>
                    <a:pt x="122" y="1344"/>
                    <a:pt x="547" y="1648"/>
                  </a:cubicBezTo>
                  <a:cubicBezTo>
                    <a:pt x="669" y="1739"/>
                    <a:pt x="791" y="1860"/>
                    <a:pt x="943" y="1951"/>
                  </a:cubicBezTo>
                  <a:cubicBezTo>
                    <a:pt x="2006" y="2559"/>
                    <a:pt x="3101" y="3107"/>
                    <a:pt x="4225" y="3623"/>
                  </a:cubicBezTo>
                  <a:cubicBezTo>
                    <a:pt x="4620" y="3806"/>
                    <a:pt x="5016" y="3897"/>
                    <a:pt x="5441" y="3988"/>
                  </a:cubicBezTo>
                  <a:cubicBezTo>
                    <a:pt x="5473" y="3992"/>
                    <a:pt x="5502" y="3994"/>
                    <a:pt x="5529" y="3994"/>
                  </a:cubicBezTo>
                  <a:cubicBezTo>
                    <a:pt x="5917" y="3994"/>
                    <a:pt x="5846" y="3607"/>
                    <a:pt x="5988" y="3380"/>
                  </a:cubicBezTo>
                  <a:cubicBezTo>
                    <a:pt x="6171" y="3076"/>
                    <a:pt x="6110" y="2833"/>
                    <a:pt x="5775" y="2711"/>
                  </a:cubicBezTo>
                  <a:cubicBezTo>
                    <a:pt x="4681" y="2255"/>
                    <a:pt x="3739" y="1526"/>
                    <a:pt x="2736" y="918"/>
                  </a:cubicBezTo>
                  <a:cubicBezTo>
                    <a:pt x="2250" y="614"/>
                    <a:pt x="1794" y="249"/>
                    <a:pt x="1277" y="37"/>
                  </a:cubicBezTo>
                  <a:cubicBezTo>
                    <a:pt x="1187" y="12"/>
                    <a:pt x="1085" y="1"/>
                    <a:pt x="9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6422125" y="4579350"/>
              <a:ext cx="106400" cy="135375"/>
            </a:xfrm>
            <a:custGeom>
              <a:avLst/>
              <a:gdLst/>
              <a:ahLst/>
              <a:cxnLst/>
              <a:rect l="l" t="t" r="r" b="b"/>
              <a:pathLst>
                <a:path w="4256" h="5415" extrusionOk="0">
                  <a:moveTo>
                    <a:pt x="966" y="0"/>
                  </a:moveTo>
                  <a:cubicBezTo>
                    <a:pt x="889" y="0"/>
                    <a:pt x="809" y="23"/>
                    <a:pt x="730" y="63"/>
                  </a:cubicBezTo>
                  <a:cubicBezTo>
                    <a:pt x="183" y="306"/>
                    <a:pt x="0" y="883"/>
                    <a:pt x="304" y="1400"/>
                  </a:cubicBezTo>
                  <a:cubicBezTo>
                    <a:pt x="1094" y="2707"/>
                    <a:pt x="2067" y="3893"/>
                    <a:pt x="3070" y="5017"/>
                  </a:cubicBezTo>
                  <a:cubicBezTo>
                    <a:pt x="3219" y="5216"/>
                    <a:pt x="3409" y="5414"/>
                    <a:pt x="3672" y="5414"/>
                  </a:cubicBezTo>
                  <a:cubicBezTo>
                    <a:pt x="3731" y="5414"/>
                    <a:pt x="3794" y="5404"/>
                    <a:pt x="3860" y="5382"/>
                  </a:cubicBezTo>
                  <a:cubicBezTo>
                    <a:pt x="4256" y="5260"/>
                    <a:pt x="3952" y="4804"/>
                    <a:pt x="4195" y="4622"/>
                  </a:cubicBezTo>
                  <a:cubicBezTo>
                    <a:pt x="4225" y="4348"/>
                    <a:pt x="4073" y="4136"/>
                    <a:pt x="3952" y="3953"/>
                  </a:cubicBezTo>
                  <a:cubicBezTo>
                    <a:pt x="3253" y="2889"/>
                    <a:pt x="2523" y="1826"/>
                    <a:pt x="1824" y="762"/>
                  </a:cubicBezTo>
                  <a:cubicBezTo>
                    <a:pt x="1672" y="519"/>
                    <a:pt x="1459" y="306"/>
                    <a:pt x="1246" y="123"/>
                  </a:cubicBezTo>
                  <a:cubicBezTo>
                    <a:pt x="1161" y="38"/>
                    <a:pt x="1066" y="0"/>
                    <a:pt x="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6378800" y="3934550"/>
              <a:ext cx="71450" cy="117750"/>
            </a:xfrm>
            <a:custGeom>
              <a:avLst/>
              <a:gdLst/>
              <a:ahLst/>
              <a:cxnLst/>
              <a:rect l="l" t="t" r="r" b="b"/>
              <a:pathLst>
                <a:path w="2858" h="4710" extrusionOk="0">
                  <a:moveTo>
                    <a:pt x="2306" y="0"/>
                  </a:moveTo>
                  <a:cubicBezTo>
                    <a:pt x="1981" y="0"/>
                    <a:pt x="1352" y="234"/>
                    <a:pt x="1247" y="444"/>
                  </a:cubicBezTo>
                  <a:cubicBezTo>
                    <a:pt x="882" y="1234"/>
                    <a:pt x="548" y="2025"/>
                    <a:pt x="213" y="2815"/>
                  </a:cubicBezTo>
                  <a:cubicBezTo>
                    <a:pt x="92" y="3088"/>
                    <a:pt x="61" y="3423"/>
                    <a:pt x="31" y="3575"/>
                  </a:cubicBezTo>
                  <a:cubicBezTo>
                    <a:pt x="1" y="3939"/>
                    <a:pt x="92" y="4152"/>
                    <a:pt x="183" y="4335"/>
                  </a:cubicBezTo>
                  <a:cubicBezTo>
                    <a:pt x="306" y="4598"/>
                    <a:pt x="459" y="4709"/>
                    <a:pt x="649" y="4709"/>
                  </a:cubicBezTo>
                  <a:cubicBezTo>
                    <a:pt x="788" y="4709"/>
                    <a:pt x="946" y="4650"/>
                    <a:pt x="1125" y="4547"/>
                  </a:cubicBezTo>
                  <a:cubicBezTo>
                    <a:pt x="1703" y="4183"/>
                    <a:pt x="1976" y="3696"/>
                    <a:pt x="2128" y="3058"/>
                  </a:cubicBezTo>
                  <a:cubicBezTo>
                    <a:pt x="2220" y="2693"/>
                    <a:pt x="2341" y="2298"/>
                    <a:pt x="2493" y="1933"/>
                  </a:cubicBezTo>
                  <a:cubicBezTo>
                    <a:pt x="2645" y="1538"/>
                    <a:pt x="2706" y="1113"/>
                    <a:pt x="2797" y="687"/>
                  </a:cubicBezTo>
                  <a:cubicBezTo>
                    <a:pt x="2858" y="383"/>
                    <a:pt x="2767" y="140"/>
                    <a:pt x="2432" y="18"/>
                  </a:cubicBezTo>
                  <a:cubicBezTo>
                    <a:pt x="2400" y="6"/>
                    <a:pt x="2356" y="0"/>
                    <a:pt x="2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subTitle" idx="1"/>
          </p:nvPr>
        </p:nvSpPr>
        <p:spPr>
          <a:xfrm>
            <a:off x="713250" y="1371300"/>
            <a:ext cx="7717500" cy="31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74" name="Google Shape;74;p4"/>
          <p:cNvGrpSpPr/>
          <p:nvPr/>
        </p:nvGrpSpPr>
        <p:grpSpPr>
          <a:xfrm>
            <a:off x="-685781" y="137880"/>
            <a:ext cx="1640375" cy="803241"/>
            <a:chOff x="5689400" y="4700475"/>
            <a:chExt cx="1062350" cy="520200"/>
          </a:xfrm>
        </p:grpSpPr>
        <p:sp>
          <p:nvSpPr>
            <p:cNvPr id="75" name="Google Shape;75;p4"/>
            <p:cNvSpPr/>
            <p:nvPr/>
          </p:nvSpPr>
          <p:spPr>
            <a:xfrm>
              <a:off x="5689400" y="5105025"/>
              <a:ext cx="1062300" cy="115650"/>
            </a:xfrm>
            <a:custGeom>
              <a:avLst/>
              <a:gdLst/>
              <a:ahLst/>
              <a:cxnLst/>
              <a:rect l="l" t="t" r="r" b="b"/>
              <a:pathLst>
                <a:path w="42492" h="4626" extrusionOk="0">
                  <a:moveTo>
                    <a:pt x="15358" y="0"/>
                  </a:moveTo>
                  <a:cubicBezTo>
                    <a:pt x="15059" y="0"/>
                    <a:pt x="14752" y="33"/>
                    <a:pt x="14438" y="100"/>
                  </a:cubicBezTo>
                  <a:cubicBezTo>
                    <a:pt x="12533" y="540"/>
                    <a:pt x="11117" y="3735"/>
                    <a:pt x="9308" y="3735"/>
                  </a:cubicBezTo>
                  <a:cubicBezTo>
                    <a:pt x="9058" y="3735"/>
                    <a:pt x="8801" y="3674"/>
                    <a:pt x="8534" y="3536"/>
                  </a:cubicBezTo>
                  <a:cubicBezTo>
                    <a:pt x="6999" y="2769"/>
                    <a:pt x="6332" y="734"/>
                    <a:pt x="4497" y="400"/>
                  </a:cubicBezTo>
                  <a:cubicBezTo>
                    <a:pt x="4305" y="361"/>
                    <a:pt x="4118" y="343"/>
                    <a:pt x="3936" y="343"/>
                  </a:cubicBezTo>
                  <a:cubicBezTo>
                    <a:pt x="2253" y="343"/>
                    <a:pt x="1000" y="1912"/>
                    <a:pt x="128" y="3236"/>
                  </a:cubicBezTo>
                  <a:cubicBezTo>
                    <a:pt x="1" y="3413"/>
                    <a:pt x="202" y="3649"/>
                    <a:pt x="393" y="3649"/>
                  </a:cubicBezTo>
                  <a:cubicBezTo>
                    <a:pt x="454" y="3649"/>
                    <a:pt x="513" y="3625"/>
                    <a:pt x="561" y="3569"/>
                  </a:cubicBezTo>
                  <a:cubicBezTo>
                    <a:pt x="1414" y="2481"/>
                    <a:pt x="2475" y="1159"/>
                    <a:pt x="3903" y="1159"/>
                  </a:cubicBezTo>
                  <a:cubicBezTo>
                    <a:pt x="4094" y="1159"/>
                    <a:pt x="4292" y="1183"/>
                    <a:pt x="4497" y="1234"/>
                  </a:cubicBezTo>
                  <a:cubicBezTo>
                    <a:pt x="5598" y="1501"/>
                    <a:pt x="6199" y="2402"/>
                    <a:pt x="6932" y="3202"/>
                  </a:cubicBezTo>
                  <a:cubicBezTo>
                    <a:pt x="7630" y="3900"/>
                    <a:pt x="8411" y="4626"/>
                    <a:pt x="9450" y="4626"/>
                  </a:cubicBezTo>
                  <a:cubicBezTo>
                    <a:pt x="9553" y="4626"/>
                    <a:pt x="9659" y="4619"/>
                    <a:pt x="9768" y="4603"/>
                  </a:cubicBezTo>
                  <a:cubicBezTo>
                    <a:pt x="11436" y="4370"/>
                    <a:pt x="12036" y="2569"/>
                    <a:pt x="13170" y="1601"/>
                  </a:cubicBezTo>
                  <a:cubicBezTo>
                    <a:pt x="13857" y="1049"/>
                    <a:pt x="14599" y="796"/>
                    <a:pt x="15327" y="796"/>
                  </a:cubicBezTo>
                  <a:cubicBezTo>
                    <a:pt x="16401" y="796"/>
                    <a:pt x="17445" y="1347"/>
                    <a:pt x="18241" y="2302"/>
                  </a:cubicBezTo>
                  <a:cubicBezTo>
                    <a:pt x="18774" y="2936"/>
                    <a:pt x="19108" y="3636"/>
                    <a:pt x="19908" y="4003"/>
                  </a:cubicBezTo>
                  <a:cubicBezTo>
                    <a:pt x="20274" y="4169"/>
                    <a:pt x="20644" y="4240"/>
                    <a:pt x="21011" y="4240"/>
                  </a:cubicBezTo>
                  <a:cubicBezTo>
                    <a:pt x="22120" y="4240"/>
                    <a:pt x="23210" y="3595"/>
                    <a:pt x="24111" y="2969"/>
                  </a:cubicBezTo>
                  <a:cubicBezTo>
                    <a:pt x="25163" y="2238"/>
                    <a:pt x="26183" y="1475"/>
                    <a:pt x="27311" y="1475"/>
                  </a:cubicBezTo>
                  <a:cubicBezTo>
                    <a:pt x="27829" y="1475"/>
                    <a:pt x="28371" y="1636"/>
                    <a:pt x="28948" y="2035"/>
                  </a:cubicBezTo>
                  <a:cubicBezTo>
                    <a:pt x="29649" y="2535"/>
                    <a:pt x="30182" y="3236"/>
                    <a:pt x="30916" y="3669"/>
                  </a:cubicBezTo>
                  <a:cubicBezTo>
                    <a:pt x="31416" y="3969"/>
                    <a:pt x="31891" y="4100"/>
                    <a:pt x="32354" y="4100"/>
                  </a:cubicBezTo>
                  <a:cubicBezTo>
                    <a:pt x="33129" y="4100"/>
                    <a:pt x="33867" y="3733"/>
                    <a:pt x="34619" y="3169"/>
                  </a:cubicBezTo>
                  <a:cubicBezTo>
                    <a:pt x="35586" y="2469"/>
                    <a:pt x="36387" y="1635"/>
                    <a:pt x="37688" y="1568"/>
                  </a:cubicBezTo>
                  <a:cubicBezTo>
                    <a:pt x="37743" y="1566"/>
                    <a:pt x="37798" y="1565"/>
                    <a:pt x="37853" y="1565"/>
                  </a:cubicBezTo>
                  <a:cubicBezTo>
                    <a:pt x="39492" y="1565"/>
                    <a:pt x="41011" y="2521"/>
                    <a:pt x="41624" y="4070"/>
                  </a:cubicBezTo>
                  <a:cubicBezTo>
                    <a:pt x="41703" y="4255"/>
                    <a:pt x="41867" y="4336"/>
                    <a:pt x="42025" y="4336"/>
                  </a:cubicBezTo>
                  <a:cubicBezTo>
                    <a:pt x="42265" y="4336"/>
                    <a:pt x="42492" y="4151"/>
                    <a:pt x="42391" y="3870"/>
                  </a:cubicBezTo>
                  <a:cubicBezTo>
                    <a:pt x="41724" y="2302"/>
                    <a:pt x="40456" y="1201"/>
                    <a:pt x="38789" y="901"/>
                  </a:cubicBezTo>
                  <a:cubicBezTo>
                    <a:pt x="38476" y="841"/>
                    <a:pt x="38187" y="814"/>
                    <a:pt x="37917" y="814"/>
                  </a:cubicBezTo>
                  <a:cubicBezTo>
                    <a:pt x="36222" y="814"/>
                    <a:pt x="35247" y="1891"/>
                    <a:pt x="33752" y="2869"/>
                  </a:cubicBezTo>
                  <a:cubicBezTo>
                    <a:pt x="33303" y="3160"/>
                    <a:pt x="32890" y="3281"/>
                    <a:pt x="32502" y="3281"/>
                  </a:cubicBezTo>
                  <a:cubicBezTo>
                    <a:pt x="30670" y="3281"/>
                    <a:pt x="29378" y="601"/>
                    <a:pt x="27314" y="601"/>
                  </a:cubicBezTo>
                  <a:cubicBezTo>
                    <a:pt x="27288" y="600"/>
                    <a:pt x="27262" y="600"/>
                    <a:pt x="27237" y="600"/>
                  </a:cubicBezTo>
                  <a:cubicBezTo>
                    <a:pt x="26102" y="600"/>
                    <a:pt x="25126" y="1314"/>
                    <a:pt x="24245" y="1902"/>
                  </a:cubicBezTo>
                  <a:cubicBezTo>
                    <a:pt x="23711" y="2268"/>
                    <a:pt x="23211" y="2702"/>
                    <a:pt x="22610" y="3002"/>
                  </a:cubicBezTo>
                  <a:cubicBezTo>
                    <a:pt x="22021" y="3283"/>
                    <a:pt x="21546" y="3406"/>
                    <a:pt x="21140" y="3406"/>
                  </a:cubicBezTo>
                  <a:cubicBezTo>
                    <a:pt x="20144" y="3406"/>
                    <a:pt x="19561" y="2663"/>
                    <a:pt x="18708" y="1668"/>
                  </a:cubicBezTo>
                  <a:cubicBezTo>
                    <a:pt x="17837" y="634"/>
                    <a:pt x="16678" y="0"/>
                    <a:pt x="15358" y="0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5689400" y="4967025"/>
              <a:ext cx="1062300" cy="115250"/>
            </a:xfrm>
            <a:custGeom>
              <a:avLst/>
              <a:gdLst/>
              <a:ahLst/>
              <a:cxnLst/>
              <a:rect l="l" t="t" r="r" b="b"/>
              <a:pathLst>
                <a:path w="42492" h="4610" extrusionOk="0">
                  <a:moveTo>
                    <a:pt x="15413" y="0"/>
                  </a:moveTo>
                  <a:cubicBezTo>
                    <a:pt x="15097" y="0"/>
                    <a:pt x="14771" y="38"/>
                    <a:pt x="14438" y="116"/>
                  </a:cubicBezTo>
                  <a:cubicBezTo>
                    <a:pt x="12533" y="527"/>
                    <a:pt x="11117" y="3717"/>
                    <a:pt x="9309" y="3717"/>
                  </a:cubicBezTo>
                  <a:cubicBezTo>
                    <a:pt x="9059" y="3717"/>
                    <a:pt x="8801" y="3656"/>
                    <a:pt x="8534" y="3519"/>
                  </a:cubicBezTo>
                  <a:cubicBezTo>
                    <a:pt x="6999" y="2752"/>
                    <a:pt x="6332" y="717"/>
                    <a:pt x="4497" y="383"/>
                  </a:cubicBezTo>
                  <a:cubicBezTo>
                    <a:pt x="4308" y="345"/>
                    <a:pt x="4123" y="326"/>
                    <a:pt x="3944" y="326"/>
                  </a:cubicBezTo>
                  <a:cubicBezTo>
                    <a:pt x="2257" y="326"/>
                    <a:pt x="1002" y="1922"/>
                    <a:pt x="128" y="3219"/>
                  </a:cubicBezTo>
                  <a:cubicBezTo>
                    <a:pt x="1" y="3396"/>
                    <a:pt x="202" y="3631"/>
                    <a:pt x="393" y="3631"/>
                  </a:cubicBezTo>
                  <a:cubicBezTo>
                    <a:pt x="454" y="3631"/>
                    <a:pt x="513" y="3608"/>
                    <a:pt x="561" y="3552"/>
                  </a:cubicBezTo>
                  <a:cubicBezTo>
                    <a:pt x="1416" y="2491"/>
                    <a:pt x="2479" y="1143"/>
                    <a:pt x="3912" y="1143"/>
                  </a:cubicBezTo>
                  <a:cubicBezTo>
                    <a:pt x="4101" y="1143"/>
                    <a:pt x="4296" y="1167"/>
                    <a:pt x="4497" y="1217"/>
                  </a:cubicBezTo>
                  <a:cubicBezTo>
                    <a:pt x="5598" y="1484"/>
                    <a:pt x="6199" y="2385"/>
                    <a:pt x="6932" y="3185"/>
                  </a:cubicBezTo>
                  <a:cubicBezTo>
                    <a:pt x="7628" y="3911"/>
                    <a:pt x="8406" y="4609"/>
                    <a:pt x="9440" y="4609"/>
                  </a:cubicBezTo>
                  <a:cubicBezTo>
                    <a:pt x="9546" y="4609"/>
                    <a:pt x="9656" y="4602"/>
                    <a:pt x="9768" y="4586"/>
                  </a:cubicBezTo>
                  <a:cubicBezTo>
                    <a:pt x="11436" y="4353"/>
                    <a:pt x="12036" y="2551"/>
                    <a:pt x="13170" y="1617"/>
                  </a:cubicBezTo>
                  <a:cubicBezTo>
                    <a:pt x="13864" y="1046"/>
                    <a:pt x="14613" y="786"/>
                    <a:pt x="15347" y="786"/>
                  </a:cubicBezTo>
                  <a:cubicBezTo>
                    <a:pt x="16414" y="786"/>
                    <a:pt x="17450" y="1336"/>
                    <a:pt x="18241" y="2285"/>
                  </a:cubicBezTo>
                  <a:cubicBezTo>
                    <a:pt x="18774" y="2918"/>
                    <a:pt x="19108" y="3619"/>
                    <a:pt x="19908" y="3986"/>
                  </a:cubicBezTo>
                  <a:cubicBezTo>
                    <a:pt x="20274" y="4152"/>
                    <a:pt x="20644" y="4223"/>
                    <a:pt x="21011" y="4223"/>
                  </a:cubicBezTo>
                  <a:cubicBezTo>
                    <a:pt x="22120" y="4223"/>
                    <a:pt x="23210" y="3578"/>
                    <a:pt x="24111" y="2952"/>
                  </a:cubicBezTo>
                  <a:cubicBezTo>
                    <a:pt x="25163" y="2220"/>
                    <a:pt x="26183" y="1458"/>
                    <a:pt x="27311" y="1458"/>
                  </a:cubicBezTo>
                  <a:cubicBezTo>
                    <a:pt x="27829" y="1458"/>
                    <a:pt x="28371" y="1619"/>
                    <a:pt x="28948" y="2018"/>
                  </a:cubicBezTo>
                  <a:cubicBezTo>
                    <a:pt x="29649" y="2518"/>
                    <a:pt x="30182" y="3219"/>
                    <a:pt x="30916" y="3652"/>
                  </a:cubicBezTo>
                  <a:cubicBezTo>
                    <a:pt x="31419" y="3954"/>
                    <a:pt x="31898" y="4085"/>
                    <a:pt x="32364" y="4085"/>
                  </a:cubicBezTo>
                  <a:cubicBezTo>
                    <a:pt x="33135" y="4085"/>
                    <a:pt x="33870" y="3726"/>
                    <a:pt x="34619" y="3185"/>
                  </a:cubicBezTo>
                  <a:cubicBezTo>
                    <a:pt x="35586" y="2451"/>
                    <a:pt x="36387" y="1617"/>
                    <a:pt x="37688" y="1551"/>
                  </a:cubicBezTo>
                  <a:cubicBezTo>
                    <a:pt x="37741" y="1549"/>
                    <a:pt x="37795" y="1548"/>
                    <a:pt x="37848" y="1548"/>
                  </a:cubicBezTo>
                  <a:cubicBezTo>
                    <a:pt x="39489" y="1548"/>
                    <a:pt x="41010" y="2534"/>
                    <a:pt x="41624" y="4052"/>
                  </a:cubicBezTo>
                  <a:cubicBezTo>
                    <a:pt x="41703" y="4238"/>
                    <a:pt x="41867" y="4318"/>
                    <a:pt x="42025" y="4318"/>
                  </a:cubicBezTo>
                  <a:cubicBezTo>
                    <a:pt x="42265" y="4318"/>
                    <a:pt x="42492" y="4134"/>
                    <a:pt x="42391" y="3852"/>
                  </a:cubicBezTo>
                  <a:cubicBezTo>
                    <a:pt x="41724" y="2285"/>
                    <a:pt x="40456" y="1184"/>
                    <a:pt x="38789" y="884"/>
                  </a:cubicBezTo>
                  <a:cubicBezTo>
                    <a:pt x="38482" y="825"/>
                    <a:pt x="38198" y="798"/>
                    <a:pt x="37931" y="798"/>
                  </a:cubicBezTo>
                  <a:cubicBezTo>
                    <a:pt x="36228" y="798"/>
                    <a:pt x="35252" y="1900"/>
                    <a:pt x="33752" y="2852"/>
                  </a:cubicBezTo>
                  <a:cubicBezTo>
                    <a:pt x="33303" y="3143"/>
                    <a:pt x="32890" y="3263"/>
                    <a:pt x="32502" y="3263"/>
                  </a:cubicBezTo>
                  <a:cubicBezTo>
                    <a:pt x="30670" y="3263"/>
                    <a:pt x="29378" y="583"/>
                    <a:pt x="27314" y="583"/>
                  </a:cubicBezTo>
                  <a:cubicBezTo>
                    <a:pt x="26146" y="583"/>
                    <a:pt x="25145" y="1284"/>
                    <a:pt x="24245" y="1884"/>
                  </a:cubicBezTo>
                  <a:cubicBezTo>
                    <a:pt x="23711" y="2285"/>
                    <a:pt x="23211" y="2718"/>
                    <a:pt x="22610" y="2985"/>
                  </a:cubicBezTo>
                  <a:cubicBezTo>
                    <a:pt x="22019" y="3276"/>
                    <a:pt x="21543" y="3403"/>
                    <a:pt x="21136" y="3403"/>
                  </a:cubicBezTo>
                  <a:cubicBezTo>
                    <a:pt x="20143" y="3403"/>
                    <a:pt x="19559" y="2645"/>
                    <a:pt x="18708" y="1651"/>
                  </a:cubicBezTo>
                  <a:cubicBezTo>
                    <a:pt x="17849" y="631"/>
                    <a:pt x="16711" y="0"/>
                    <a:pt x="15413" y="0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689450" y="4838925"/>
              <a:ext cx="1062300" cy="115725"/>
            </a:xfrm>
            <a:custGeom>
              <a:avLst/>
              <a:gdLst/>
              <a:ahLst/>
              <a:cxnLst/>
              <a:rect l="l" t="t" r="r" b="b"/>
              <a:pathLst>
                <a:path w="42492" h="4629" extrusionOk="0">
                  <a:moveTo>
                    <a:pt x="15382" y="0"/>
                  </a:moveTo>
                  <a:cubicBezTo>
                    <a:pt x="15075" y="0"/>
                    <a:pt x="14759" y="34"/>
                    <a:pt x="14436" y="103"/>
                  </a:cubicBezTo>
                  <a:cubicBezTo>
                    <a:pt x="12526" y="544"/>
                    <a:pt x="11108" y="3728"/>
                    <a:pt x="9292" y="3728"/>
                  </a:cubicBezTo>
                  <a:cubicBezTo>
                    <a:pt x="9047" y="3728"/>
                    <a:pt x="8794" y="3670"/>
                    <a:pt x="8532" y="3539"/>
                  </a:cubicBezTo>
                  <a:cubicBezTo>
                    <a:pt x="6997" y="2739"/>
                    <a:pt x="6330" y="737"/>
                    <a:pt x="4495" y="370"/>
                  </a:cubicBezTo>
                  <a:cubicBezTo>
                    <a:pt x="4317" y="337"/>
                    <a:pt x="4143" y="321"/>
                    <a:pt x="3973" y="321"/>
                  </a:cubicBezTo>
                  <a:cubicBezTo>
                    <a:pt x="2271" y="321"/>
                    <a:pt x="1005" y="1901"/>
                    <a:pt x="126" y="3206"/>
                  </a:cubicBezTo>
                  <a:cubicBezTo>
                    <a:pt x="1" y="3405"/>
                    <a:pt x="193" y="3623"/>
                    <a:pt x="382" y="3623"/>
                  </a:cubicBezTo>
                  <a:cubicBezTo>
                    <a:pt x="445" y="3623"/>
                    <a:pt x="509" y="3598"/>
                    <a:pt x="559" y="3539"/>
                  </a:cubicBezTo>
                  <a:cubicBezTo>
                    <a:pt x="1420" y="2471"/>
                    <a:pt x="2491" y="1139"/>
                    <a:pt x="3938" y="1139"/>
                  </a:cubicBezTo>
                  <a:cubicBezTo>
                    <a:pt x="4118" y="1139"/>
                    <a:pt x="4304" y="1160"/>
                    <a:pt x="4495" y="1204"/>
                  </a:cubicBezTo>
                  <a:cubicBezTo>
                    <a:pt x="5596" y="1471"/>
                    <a:pt x="6197" y="2405"/>
                    <a:pt x="6930" y="3172"/>
                  </a:cubicBezTo>
                  <a:cubicBezTo>
                    <a:pt x="7628" y="3900"/>
                    <a:pt x="8409" y="4629"/>
                    <a:pt x="9449" y="4629"/>
                  </a:cubicBezTo>
                  <a:cubicBezTo>
                    <a:pt x="9552" y="4629"/>
                    <a:pt x="9657" y="4622"/>
                    <a:pt x="9766" y="4607"/>
                  </a:cubicBezTo>
                  <a:cubicBezTo>
                    <a:pt x="11434" y="4373"/>
                    <a:pt x="12034" y="2538"/>
                    <a:pt x="13168" y="1604"/>
                  </a:cubicBezTo>
                  <a:cubicBezTo>
                    <a:pt x="13855" y="1052"/>
                    <a:pt x="14597" y="799"/>
                    <a:pt x="15325" y="799"/>
                  </a:cubicBezTo>
                  <a:cubicBezTo>
                    <a:pt x="16399" y="799"/>
                    <a:pt x="17443" y="1350"/>
                    <a:pt x="18239" y="2305"/>
                  </a:cubicBezTo>
                  <a:cubicBezTo>
                    <a:pt x="18772" y="2939"/>
                    <a:pt x="19106" y="3606"/>
                    <a:pt x="19906" y="3973"/>
                  </a:cubicBezTo>
                  <a:cubicBezTo>
                    <a:pt x="20272" y="4139"/>
                    <a:pt x="20642" y="4210"/>
                    <a:pt x="21009" y="4210"/>
                  </a:cubicBezTo>
                  <a:cubicBezTo>
                    <a:pt x="22118" y="4210"/>
                    <a:pt x="23208" y="3565"/>
                    <a:pt x="24109" y="2939"/>
                  </a:cubicBezTo>
                  <a:cubicBezTo>
                    <a:pt x="25153" y="2212"/>
                    <a:pt x="26167" y="1455"/>
                    <a:pt x="27285" y="1455"/>
                  </a:cubicBezTo>
                  <a:cubicBezTo>
                    <a:pt x="27811" y="1455"/>
                    <a:pt x="28360" y="1622"/>
                    <a:pt x="28946" y="2038"/>
                  </a:cubicBezTo>
                  <a:cubicBezTo>
                    <a:pt x="29647" y="2505"/>
                    <a:pt x="30180" y="3239"/>
                    <a:pt x="30914" y="3673"/>
                  </a:cubicBezTo>
                  <a:cubicBezTo>
                    <a:pt x="31406" y="3967"/>
                    <a:pt x="31875" y="4095"/>
                    <a:pt x="32331" y="4095"/>
                  </a:cubicBezTo>
                  <a:cubicBezTo>
                    <a:pt x="33113" y="4095"/>
                    <a:pt x="33858" y="3720"/>
                    <a:pt x="34617" y="3172"/>
                  </a:cubicBezTo>
                  <a:cubicBezTo>
                    <a:pt x="35584" y="2438"/>
                    <a:pt x="36385" y="1604"/>
                    <a:pt x="37686" y="1571"/>
                  </a:cubicBezTo>
                  <a:cubicBezTo>
                    <a:pt x="37741" y="1569"/>
                    <a:pt x="37796" y="1568"/>
                    <a:pt x="37851" y="1568"/>
                  </a:cubicBezTo>
                  <a:cubicBezTo>
                    <a:pt x="39490" y="1568"/>
                    <a:pt x="41009" y="2524"/>
                    <a:pt x="41622" y="4073"/>
                  </a:cubicBezTo>
                  <a:cubicBezTo>
                    <a:pt x="41699" y="4240"/>
                    <a:pt x="41855" y="4313"/>
                    <a:pt x="42009" y="4313"/>
                  </a:cubicBezTo>
                  <a:cubicBezTo>
                    <a:pt x="42254" y="4313"/>
                    <a:pt x="42492" y="4127"/>
                    <a:pt x="42389" y="3839"/>
                  </a:cubicBezTo>
                  <a:cubicBezTo>
                    <a:pt x="41722" y="2305"/>
                    <a:pt x="40454" y="1204"/>
                    <a:pt x="38787" y="871"/>
                  </a:cubicBezTo>
                  <a:cubicBezTo>
                    <a:pt x="38480" y="812"/>
                    <a:pt x="38197" y="785"/>
                    <a:pt x="37931" y="785"/>
                  </a:cubicBezTo>
                  <a:cubicBezTo>
                    <a:pt x="36226" y="785"/>
                    <a:pt x="35250" y="1891"/>
                    <a:pt x="33750" y="2872"/>
                  </a:cubicBezTo>
                  <a:cubicBezTo>
                    <a:pt x="33305" y="3155"/>
                    <a:pt x="32897" y="3272"/>
                    <a:pt x="32512" y="3272"/>
                  </a:cubicBezTo>
                  <a:cubicBezTo>
                    <a:pt x="30674" y="3272"/>
                    <a:pt x="29381" y="598"/>
                    <a:pt x="27312" y="570"/>
                  </a:cubicBezTo>
                  <a:cubicBezTo>
                    <a:pt x="26144" y="570"/>
                    <a:pt x="25143" y="1271"/>
                    <a:pt x="24243" y="1905"/>
                  </a:cubicBezTo>
                  <a:cubicBezTo>
                    <a:pt x="23709" y="2272"/>
                    <a:pt x="23209" y="2705"/>
                    <a:pt x="22608" y="3005"/>
                  </a:cubicBezTo>
                  <a:cubicBezTo>
                    <a:pt x="22021" y="3285"/>
                    <a:pt x="21547" y="3408"/>
                    <a:pt x="21142" y="3408"/>
                  </a:cubicBezTo>
                  <a:cubicBezTo>
                    <a:pt x="20144" y="3408"/>
                    <a:pt x="19560" y="2658"/>
                    <a:pt x="18706" y="1638"/>
                  </a:cubicBezTo>
                  <a:cubicBezTo>
                    <a:pt x="17841" y="611"/>
                    <a:pt x="16692" y="0"/>
                    <a:pt x="15382" y="0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5689500" y="4700475"/>
              <a:ext cx="1062225" cy="115750"/>
            </a:xfrm>
            <a:custGeom>
              <a:avLst/>
              <a:gdLst/>
              <a:ahLst/>
              <a:cxnLst/>
              <a:rect l="l" t="t" r="r" b="b"/>
              <a:pathLst>
                <a:path w="42489" h="4630" extrusionOk="0">
                  <a:moveTo>
                    <a:pt x="15377" y="1"/>
                  </a:moveTo>
                  <a:cubicBezTo>
                    <a:pt x="15071" y="1"/>
                    <a:pt x="14756" y="35"/>
                    <a:pt x="14434" y="104"/>
                  </a:cubicBezTo>
                  <a:cubicBezTo>
                    <a:pt x="12529" y="544"/>
                    <a:pt x="11113" y="3738"/>
                    <a:pt x="9304" y="3738"/>
                  </a:cubicBezTo>
                  <a:cubicBezTo>
                    <a:pt x="9054" y="3738"/>
                    <a:pt x="8797" y="3677"/>
                    <a:pt x="8530" y="3540"/>
                  </a:cubicBezTo>
                  <a:cubicBezTo>
                    <a:pt x="6995" y="2739"/>
                    <a:pt x="6328" y="738"/>
                    <a:pt x="4493" y="371"/>
                  </a:cubicBezTo>
                  <a:cubicBezTo>
                    <a:pt x="4315" y="338"/>
                    <a:pt x="4141" y="322"/>
                    <a:pt x="3971" y="322"/>
                  </a:cubicBezTo>
                  <a:cubicBezTo>
                    <a:pt x="2269" y="322"/>
                    <a:pt x="1003" y="1902"/>
                    <a:pt x="124" y="3206"/>
                  </a:cubicBezTo>
                  <a:cubicBezTo>
                    <a:pt x="0" y="3404"/>
                    <a:pt x="187" y="3638"/>
                    <a:pt x="374" y="3638"/>
                  </a:cubicBezTo>
                  <a:cubicBezTo>
                    <a:pt x="440" y="3638"/>
                    <a:pt x="505" y="3609"/>
                    <a:pt x="557" y="3540"/>
                  </a:cubicBezTo>
                  <a:cubicBezTo>
                    <a:pt x="1410" y="2481"/>
                    <a:pt x="2470" y="1163"/>
                    <a:pt x="3898" y="1163"/>
                  </a:cubicBezTo>
                  <a:cubicBezTo>
                    <a:pt x="4090" y="1163"/>
                    <a:pt x="4288" y="1187"/>
                    <a:pt x="4493" y="1238"/>
                  </a:cubicBezTo>
                  <a:cubicBezTo>
                    <a:pt x="5594" y="1505"/>
                    <a:pt x="6195" y="2406"/>
                    <a:pt x="6928" y="3173"/>
                  </a:cubicBezTo>
                  <a:cubicBezTo>
                    <a:pt x="7626" y="3901"/>
                    <a:pt x="8407" y="4629"/>
                    <a:pt x="9447" y="4629"/>
                  </a:cubicBezTo>
                  <a:cubicBezTo>
                    <a:pt x="9550" y="4629"/>
                    <a:pt x="9655" y="4622"/>
                    <a:pt x="9764" y="4607"/>
                  </a:cubicBezTo>
                  <a:cubicBezTo>
                    <a:pt x="11432" y="4374"/>
                    <a:pt x="12032" y="2539"/>
                    <a:pt x="13166" y="1605"/>
                  </a:cubicBezTo>
                  <a:cubicBezTo>
                    <a:pt x="13853" y="1053"/>
                    <a:pt x="14595" y="800"/>
                    <a:pt x="15323" y="800"/>
                  </a:cubicBezTo>
                  <a:cubicBezTo>
                    <a:pt x="16397" y="800"/>
                    <a:pt x="17441" y="1351"/>
                    <a:pt x="18237" y="2306"/>
                  </a:cubicBezTo>
                  <a:cubicBezTo>
                    <a:pt x="18770" y="2939"/>
                    <a:pt x="19104" y="3607"/>
                    <a:pt x="19904" y="3973"/>
                  </a:cubicBezTo>
                  <a:cubicBezTo>
                    <a:pt x="20275" y="4150"/>
                    <a:pt x="20650" y="4225"/>
                    <a:pt x="21023" y="4225"/>
                  </a:cubicBezTo>
                  <a:cubicBezTo>
                    <a:pt x="22126" y="4225"/>
                    <a:pt x="23210" y="3571"/>
                    <a:pt x="24107" y="2973"/>
                  </a:cubicBezTo>
                  <a:cubicBezTo>
                    <a:pt x="25153" y="2223"/>
                    <a:pt x="26168" y="1457"/>
                    <a:pt x="27289" y="1457"/>
                  </a:cubicBezTo>
                  <a:cubicBezTo>
                    <a:pt x="27813" y="1457"/>
                    <a:pt x="28360" y="1624"/>
                    <a:pt x="28944" y="2039"/>
                  </a:cubicBezTo>
                  <a:cubicBezTo>
                    <a:pt x="29645" y="2506"/>
                    <a:pt x="30178" y="3240"/>
                    <a:pt x="30912" y="3673"/>
                  </a:cubicBezTo>
                  <a:cubicBezTo>
                    <a:pt x="31412" y="3973"/>
                    <a:pt x="31887" y="4104"/>
                    <a:pt x="32350" y="4104"/>
                  </a:cubicBezTo>
                  <a:cubicBezTo>
                    <a:pt x="33125" y="4104"/>
                    <a:pt x="33863" y="3737"/>
                    <a:pt x="34615" y="3173"/>
                  </a:cubicBezTo>
                  <a:cubicBezTo>
                    <a:pt x="35582" y="2439"/>
                    <a:pt x="36383" y="1605"/>
                    <a:pt x="37684" y="1572"/>
                  </a:cubicBezTo>
                  <a:cubicBezTo>
                    <a:pt x="37739" y="1570"/>
                    <a:pt x="37794" y="1568"/>
                    <a:pt x="37849" y="1568"/>
                  </a:cubicBezTo>
                  <a:cubicBezTo>
                    <a:pt x="39488" y="1568"/>
                    <a:pt x="41007" y="2524"/>
                    <a:pt x="41620" y="4074"/>
                  </a:cubicBezTo>
                  <a:cubicBezTo>
                    <a:pt x="41698" y="4243"/>
                    <a:pt x="41857" y="4315"/>
                    <a:pt x="42013" y="4315"/>
                  </a:cubicBezTo>
                  <a:cubicBezTo>
                    <a:pt x="42256" y="4315"/>
                    <a:pt x="42489" y="4138"/>
                    <a:pt x="42387" y="3873"/>
                  </a:cubicBezTo>
                  <a:cubicBezTo>
                    <a:pt x="41720" y="2306"/>
                    <a:pt x="40452" y="1205"/>
                    <a:pt x="38785" y="871"/>
                  </a:cubicBezTo>
                  <a:cubicBezTo>
                    <a:pt x="38478" y="813"/>
                    <a:pt x="38195" y="786"/>
                    <a:pt x="37929" y="786"/>
                  </a:cubicBezTo>
                  <a:cubicBezTo>
                    <a:pt x="36224" y="786"/>
                    <a:pt x="35248" y="1892"/>
                    <a:pt x="33748" y="2873"/>
                  </a:cubicBezTo>
                  <a:cubicBezTo>
                    <a:pt x="33303" y="3155"/>
                    <a:pt x="32895" y="3272"/>
                    <a:pt x="32510" y="3272"/>
                  </a:cubicBezTo>
                  <a:cubicBezTo>
                    <a:pt x="30672" y="3272"/>
                    <a:pt x="29379" y="599"/>
                    <a:pt x="27310" y="571"/>
                  </a:cubicBezTo>
                  <a:cubicBezTo>
                    <a:pt x="26142" y="571"/>
                    <a:pt x="25141" y="1272"/>
                    <a:pt x="24241" y="1905"/>
                  </a:cubicBezTo>
                  <a:cubicBezTo>
                    <a:pt x="23707" y="2272"/>
                    <a:pt x="23207" y="2706"/>
                    <a:pt x="22606" y="3006"/>
                  </a:cubicBezTo>
                  <a:cubicBezTo>
                    <a:pt x="22017" y="3286"/>
                    <a:pt x="21542" y="3410"/>
                    <a:pt x="21136" y="3410"/>
                  </a:cubicBezTo>
                  <a:cubicBezTo>
                    <a:pt x="20140" y="3410"/>
                    <a:pt x="19557" y="2667"/>
                    <a:pt x="18704" y="1672"/>
                  </a:cubicBezTo>
                  <a:cubicBezTo>
                    <a:pt x="17838" y="617"/>
                    <a:pt x="16688" y="1"/>
                    <a:pt x="15377" y="1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4"/>
          <p:cNvSpPr/>
          <p:nvPr/>
        </p:nvSpPr>
        <p:spPr>
          <a:xfrm>
            <a:off x="189575" y="4028275"/>
            <a:ext cx="346324" cy="360661"/>
          </a:xfrm>
          <a:custGeom>
            <a:avLst/>
            <a:gdLst/>
            <a:ahLst/>
            <a:cxnLst/>
            <a:rect l="l" t="t" r="r" b="b"/>
            <a:pathLst>
              <a:path w="15411" h="16049" extrusionOk="0">
                <a:moveTo>
                  <a:pt x="7994" y="5315"/>
                </a:moveTo>
                <a:cubicBezTo>
                  <a:pt x="8298" y="6105"/>
                  <a:pt x="8359" y="6895"/>
                  <a:pt x="8633" y="7655"/>
                </a:cubicBezTo>
                <a:cubicBezTo>
                  <a:pt x="8663" y="7777"/>
                  <a:pt x="8602" y="7898"/>
                  <a:pt x="8481" y="7929"/>
                </a:cubicBezTo>
                <a:cubicBezTo>
                  <a:pt x="7721" y="8233"/>
                  <a:pt x="7143" y="8780"/>
                  <a:pt x="6323" y="9175"/>
                </a:cubicBezTo>
                <a:cubicBezTo>
                  <a:pt x="6079" y="8385"/>
                  <a:pt x="5867" y="7625"/>
                  <a:pt x="5654" y="6895"/>
                </a:cubicBezTo>
                <a:cubicBezTo>
                  <a:pt x="5593" y="6743"/>
                  <a:pt x="5654" y="6652"/>
                  <a:pt x="5775" y="6591"/>
                </a:cubicBezTo>
                <a:cubicBezTo>
                  <a:pt x="6505" y="6166"/>
                  <a:pt x="7234" y="5740"/>
                  <a:pt x="7994" y="5315"/>
                </a:cubicBezTo>
                <a:close/>
                <a:moveTo>
                  <a:pt x="7903" y="0"/>
                </a:moveTo>
                <a:cubicBezTo>
                  <a:pt x="7853" y="0"/>
                  <a:pt x="7802" y="9"/>
                  <a:pt x="7751" y="26"/>
                </a:cubicBezTo>
                <a:cubicBezTo>
                  <a:pt x="7204" y="208"/>
                  <a:pt x="7082" y="360"/>
                  <a:pt x="7143" y="907"/>
                </a:cubicBezTo>
                <a:cubicBezTo>
                  <a:pt x="7234" y="1515"/>
                  <a:pt x="7326" y="2123"/>
                  <a:pt x="7478" y="2701"/>
                </a:cubicBezTo>
                <a:cubicBezTo>
                  <a:pt x="7538" y="2974"/>
                  <a:pt x="7478" y="3187"/>
                  <a:pt x="7234" y="3339"/>
                </a:cubicBezTo>
                <a:cubicBezTo>
                  <a:pt x="6596" y="3734"/>
                  <a:pt x="5927" y="4160"/>
                  <a:pt x="5350" y="4676"/>
                </a:cubicBezTo>
                <a:cubicBezTo>
                  <a:pt x="5282" y="4722"/>
                  <a:pt x="5214" y="4746"/>
                  <a:pt x="5153" y="4746"/>
                </a:cubicBezTo>
                <a:cubicBezTo>
                  <a:pt x="5049" y="4746"/>
                  <a:pt x="4963" y="4677"/>
                  <a:pt x="4924" y="4524"/>
                </a:cubicBezTo>
                <a:cubicBezTo>
                  <a:pt x="4833" y="4281"/>
                  <a:pt x="4742" y="4038"/>
                  <a:pt x="4651" y="3764"/>
                </a:cubicBezTo>
                <a:cubicBezTo>
                  <a:pt x="4468" y="3248"/>
                  <a:pt x="4256" y="2731"/>
                  <a:pt x="3982" y="2214"/>
                </a:cubicBezTo>
                <a:cubicBezTo>
                  <a:pt x="3906" y="2088"/>
                  <a:pt x="3830" y="1919"/>
                  <a:pt x="3666" y="1919"/>
                </a:cubicBezTo>
                <a:cubicBezTo>
                  <a:pt x="3633" y="1919"/>
                  <a:pt x="3597" y="1925"/>
                  <a:pt x="3557" y="1941"/>
                </a:cubicBezTo>
                <a:cubicBezTo>
                  <a:pt x="3344" y="2032"/>
                  <a:pt x="3101" y="2093"/>
                  <a:pt x="3070" y="2397"/>
                </a:cubicBezTo>
                <a:cubicBezTo>
                  <a:pt x="3040" y="2609"/>
                  <a:pt x="3070" y="2822"/>
                  <a:pt x="3101" y="3035"/>
                </a:cubicBezTo>
                <a:cubicBezTo>
                  <a:pt x="3253" y="3734"/>
                  <a:pt x="3374" y="4463"/>
                  <a:pt x="3557" y="5193"/>
                </a:cubicBezTo>
                <a:cubicBezTo>
                  <a:pt x="3709" y="5771"/>
                  <a:pt x="3496" y="6166"/>
                  <a:pt x="3040" y="6439"/>
                </a:cubicBezTo>
                <a:cubicBezTo>
                  <a:pt x="2523" y="6774"/>
                  <a:pt x="2037" y="7199"/>
                  <a:pt x="1550" y="7625"/>
                </a:cubicBezTo>
                <a:cubicBezTo>
                  <a:pt x="1064" y="7989"/>
                  <a:pt x="669" y="8445"/>
                  <a:pt x="213" y="8901"/>
                </a:cubicBezTo>
                <a:cubicBezTo>
                  <a:pt x="122" y="8992"/>
                  <a:pt x="0" y="9084"/>
                  <a:pt x="91" y="9236"/>
                </a:cubicBezTo>
                <a:cubicBezTo>
                  <a:pt x="183" y="9388"/>
                  <a:pt x="335" y="9418"/>
                  <a:pt x="456" y="9418"/>
                </a:cubicBezTo>
                <a:cubicBezTo>
                  <a:pt x="578" y="9388"/>
                  <a:pt x="699" y="9357"/>
                  <a:pt x="791" y="9296"/>
                </a:cubicBezTo>
                <a:cubicBezTo>
                  <a:pt x="1520" y="8992"/>
                  <a:pt x="2250" y="8749"/>
                  <a:pt x="2888" y="8263"/>
                </a:cubicBezTo>
                <a:cubicBezTo>
                  <a:pt x="3161" y="8081"/>
                  <a:pt x="3465" y="7959"/>
                  <a:pt x="3769" y="7807"/>
                </a:cubicBezTo>
                <a:cubicBezTo>
                  <a:pt x="3838" y="7768"/>
                  <a:pt x="3898" y="7747"/>
                  <a:pt x="3949" y="7747"/>
                </a:cubicBezTo>
                <a:cubicBezTo>
                  <a:pt x="4055" y="7747"/>
                  <a:pt x="4123" y="7835"/>
                  <a:pt x="4165" y="8020"/>
                </a:cubicBezTo>
                <a:cubicBezTo>
                  <a:pt x="4316" y="8780"/>
                  <a:pt x="4468" y="9540"/>
                  <a:pt x="4651" y="10299"/>
                </a:cubicBezTo>
                <a:cubicBezTo>
                  <a:pt x="4681" y="10451"/>
                  <a:pt x="4681" y="10573"/>
                  <a:pt x="4529" y="10664"/>
                </a:cubicBezTo>
                <a:cubicBezTo>
                  <a:pt x="3800" y="11181"/>
                  <a:pt x="3222" y="11910"/>
                  <a:pt x="2462" y="12458"/>
                </a:cubicBezTo>
                <a:cubicBezTo>
                  <a:pt x="2067" y="12761"/>
                  <a:pt x="1702" y="13157"/>
                  <a:pt x="1398" y="13582"/>
                </a:cubicBezTo>
                <a:cubicBezTo>
                  <a:pt x="1338" y="13704"/>
                  <a:pt x="1277" y="13856"/>
                  <a:pt x="1338" y="13977"/>
                </a:cubicBezTo>
                <a:cubicBezTo>
                  <a:pt x="1402" y="14090"/>
                  <a:pt x="1475" y="14126"/>
                  <a:pt x="1556" y="14126"/>
                </a:cubicBezTo>
                <a:cubicBezTo>
                  <a:pt x="1628" y="14126"/>
                  <a:pt x="1708" y="14097"/>
                  <a:pt x="1794" y="14068"/>
                </a:cubicBezTo>
                <a:cubicBezTo>
                  <a:pt x="1885" y="14068"/>
                  <a:pt x="1946" y="14008"/>
                  <a:pt x="2037" y="13977"/>
                </a:cubicBezTo>
                <a:cubicBezTo>
                  <a:pt x="2949" y="13673"/>
                  <a:pt x="3739" y="13187"/>
                  <a:pt x="4529" y="12640"/>
                </a:cubicBezTo>
                <a:cubicBezTo>
                  <a:pt x="4742" y="12488"/>
                  <a:pt x="4985" y="12458"/>
                  <a:pt x="5259" y="12458"/>
                </a:cubicBezTo>
                <a:cubicBezTo>
                  <a:pt x="5532" y="13369"/>
                  <a:pt x="5775" y="14251"/>
                  <a:pt x="6049" y="15132"/>
                </a:cubicBezTo>
                <a:cubicBezTo>
                  <a:pt x="6110" y="15376"/>
                  <a:pt x="6140" y="15619"/>
                  <a:pt x="6292" y="15801"/>
                </a:cubicBezTo>
                <a:cubicBezTo>
                  <a:pt x="6401" y="15937"/>
                  <a:pt x="6534" y="16049"/>
                  <a:pt x="6714" y="16049"/>
                </a:cubicBezTo>
                <a:cubicBezTo>
                  <a:pt x="6735" y="16049"/>
                  <a:pt x="6756" y="16047"/>
                  <a:pt x="6779" y="16044"/>
                </a:cubicBezTo>
                <a:cubicBezTo>
                  <a:pt x="7265" y="15923"/>
                  <a:pt x="7599" y="15467"/>
                  <a:pt x="7538" y="14920"/>
                </a:cubicBezTo>
                <a:cubicBezTo>
                  <a:pt x="7538" y="14737"/>
                  <a:pt x="7508" y="14585"/>
                  <a:pt x="7478" y="14433"/>
                </a:cubicBezTo>
                <a:cubicBezTo>
                  <a:pt x="7326" y="13582"/>
                  <a:pt x="7143" y="12761"/>
                  <a:pt x="6991" y="11910"/>
                </a:cubicBezTo>
                <a:cubicBezTo>
                  <a:pt x="6931" y="11667"/>
                  <a:pt x="6870" y="11394"/>
                  <a:pt x="7174" y="11242"/>
                </a:cubicBezTo>
                <a:cubicBezTo>
                  <a:pt x="7873" y="10877"/>
                  <a:pt x="8481" y="10360"/>
                  <a:pt x="9241" y="10026"/>
                </a:cubicBezTo>
                <a:cubicBezTo>
                  <a:pt x="9484" y="10907"/>
                  <a:pt x="9757" y="11789"/>
                  <a:pt x="10000" y="12640"/>
                </a:cubicBezTo>
                <a:cubicBezTo>
                  <a:pt x="10183" y="13187"/>
                  <a:pt x="10365" y="13704"/>
                  <a:pt x="10517" y="14251"/>
                </a:cubicBezTo>
                <a:cubicBezTo>
                  <a:pt x="10599" y="14497"/>
                  <a:pt x="10780" y="14620"/>
                  <a:pt x="10992" y="14620"/>
                </a:cubicBezTo>
                <a:cubicBezTo>
                  <a:pt x="11016" y="14620"/>
                  <a:pt x="11040" y="14619"/>
                  <a:pt x="11064" y="14616"/>
                </a:cubicBezTo>
                <a:cubicBezTo>
                  <a:pt x="11733" y="14555"/>
                  <a:pt x="12037" y="14160"/>
                  <a:pt x="11946" y="13461"/>
                </a:cubicBezTo>
                <a:cubicBezTo>
                  <a:pt x="11946" y="13369"/>
                  <a:pt x="11915" y="13248"/>
                  <a:pt x="11885" y="13126"/>
                </a:cubicBezTo>
                <a:cubicBezTo>
                  <a:pt x="11611" y="11850"/>
                  <a:pt x="11338" y="10573"/>
                  <a:pt x="11034" y="9327"/>
                </a:cubicBezTo>
                <a:cubicBezTo>
                  <a:pt x="10943" y="8962"/>
                  <a:pt x="11034" y="8719"/>
                  <a:pt x="11338" y="8567"/>
                </a:cubicBezTo>
                <a:cubicBezTo>
                  <a:pt x="12402" y="7929"/>
                  <a:pt x="13344" y="7108"/>
                  <a:pt x="14347" y="6439"/>
                </a:cubicBezTo>
                <a:cubicBezTo>
                  <a:pt x="14742" y="6135"/>
                  <a:pt x="15046" y="5740"/>
                  <a:pt x="15259" y="5284"/>
                </a:cubicBezTo>
                <a:cubicBezTo>
                  <a:pt x="15411" y="4950"/>
                  <a:pt x="15198" y="4676"/>
                  <a:pt x="15077" y="4403"/>
                </a:cubicBezTo>
                <a:cubicBezTo>
                  <a:pt x="15021" y="4293"/>
                  <a:pt x="14941" y="4257"/>
                  <a:pt x="14853" y="4257"/>
                </a:cubicBezTo>
                <a:cubicBezTo>
                  <a:pt x="14747" y="4257"/>
                  <a:pt x="14629" y="4309"/>
                  <a:pt x="14529" y="4342"/>
                </a:cubicBezTo>
                <a:cubicBezTo>
                  <a:pt x="14469" y="4342"/>
                  <a:pt x="14408" y="4350"/>
                  <a:pt x="14347" y="4350"/>
                </a:cubicBezTo>
                <a:cubicBezTo>
                  <a:pt x="14286" y="4350"/>
                  <a:pt x="14225" y="4342"/>
                  <a:pt x="14165" y="4312"/>
                </a:cubicBezTo>
                <a:cubicBezTo>
                  <a:pt x="14104" y="4286"/>
                  <a:pt x="14051" y="4274"/>
                  <a:pt x="14003" y="4274"/>
                </a:cubicBezTo>
                <a:cubicBezTo>
                  <a:pt x="13881" y="4274"/>
                  <a:pt x="13787" y="4346"/>
                  <a:pt x="13678" y="4433"/>
                </a:cubicBezTo>
                <a:cubicBezTo>
                  <a:pt x="12766" y="5193"/>
                  <a:pt x="11733" y="5740"/>
                  <a:pt x="10760" y="6348"/>
                </a:cubicBezTo>
                <a:cubicBezTo>
                  <a:pt x="10639" y="6429"/>
                  <a:pt x="10542" y="6480"/>
                  <a:pt x="10463" y="6480"/>
                </a:cubicBezTo>
                <a:cubicBezTo>
                  <a:pt x="10364" y="6480"/>
                  <a:pt x="10294" y="6399"/>
                  <a:pt x="10244" y="6196"/>
                </a:cubicBezTo>
                <a:cubicBezTo>
                  <a:pt x="10152" y="5740"/>
                  <a:pt x="10000" y="5284"/>
                  <a:pt x="9818" y="4828"/>
                </a:cubicBezTo>
                <a:cubicBezTo>
                  <a:pt x="9605" y="4312"/>
                  <a:pt x="9727" y="3947"/>
                  <a:pt x="10183" y="3612"/>
                </a:cubicBezTo>
                <a:cubicBezTo>
                  <a:pt x="10882" y="3096"/>
                  <a:pt x="11581" y="2518"/>
                  <a:pt x="12280" y="1971"/>
                </a:cubicBezTo>
                <a:cubicBezTo>
                  <a:pt x="12493" y="1789"/>
                  <a:pt x="12706" y="1667"/>
                  <a:pt x="12827" y="1424"/>
                </a:cubicBezTo>
                <a:cubicBezTo>
                  <a:pt x="12949" y="1120"/>
                  <a:pt x="12888" y="846"/>
                  <a:pt x="12615" y="786"/>
                </a:cubicBezTo>
                <a:cubicBezTo>
                  <a:pt x="12413" y="752"/>
                  <a:pt x="12211" y="681"/>
                  <a:pt x="12004" y="681"/>
                </a:cubicBezTo>
                <a:cubicBezTo>
                  <a:pt x="11837" y="681"/>
                  <a:pt x="11666" y="727"/>
                  <a:pt x="11490" y="877"/>
                </a:cubicBezTo>
                <a:cubicBezTo>
                  <a:pt x="10912" y="1333"/>
                  <a:pt x="10152" y="1546"/>
                  <a:pt x="9575" y="2062"/>
                </a:cubicBezTo>
                <a:cubicBezTo>
                  <a:pt x="9455" y="2170"/>
                  <a:pt x="9354" y="2221"/>
                  <a:pt x="9268" y="2221"/>
                </a:cubicBezTo>
                <a:cubicBezTo>
                  <a:pt x="9137" y="2221"/>
                  <a:pt x="9041" y="2101"/>
                  <a:pt x="8967" y="1880"/>
                </a:cubicBezTo>
                <a:cubicBezTo>
                  <a:pt x="8785" y="1424"/>
                  <a:pt x="8663" y="968"/>
                  <a:pt x="8481" y="512"/>
                </a:cubicBezTo>
                <a:cubicBezTo>
                  <a:pt x="8332" y="165"/>
                  <a:pt x="8123" y="0"/>
                  <a:pt x="7903" y="0"/>
                </a:cubicBezTo>
                <a:close/>
              </a:path>
            </a:pathLst>
          </a:custGeom>
          <a:solidFill>
            <a:srgbClr val="2B49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119650" y="4635284"/>
            <a:ext cx="242184" cy="252210"/>
          </a:xfrm>
          <a:custGeom>
            <a:avLst/>
            <a:gdLst/>
            <a:ahLst/>
            <a:cxnLst/>
            <a:rect l="l" t="t" r="r" b="b"/>
            <a:pathLst>
              <a:path w="15411" h="16049" extrusionOk="0">
                <a:moveTo>
                  <a:pt x="7994" y="5315"/>
                </a:moveTo>
                <a:cubicBezTo>
                  <a:pt x="8298" y="6105"/>
                  <a:pt x="8359" y="6895"/>
                  <a:pt x="8633" y="7655"/>
                </a:cubicBezTo>
                <a:cubicBezTo>
                  <a:pt x="8663" y="7777"/>
                  <a:pt x="8602" y="7898"/>
                  <a:pt x="8481" y="7929"/>
                </a:cubicBezTo>
                <a:cubicBezTo>
                  <a:pt x="7721" y="8233"/>
                  <a:pt x="7143" y="8780"/>
                  <a:pt x="6323" y="9175"/>
                </a:cubicBezTo>
                <a:cubicBezTo>
                  <a:pt x="6079" y="8385"/>
                  <a:pt x="5867" y="7625"/>
                  <a:pt x="5654" y="6895"/>
                </a:cubicBezTo>
                <a:cubicBezTo>
                  <a:pt x="5593" y="6743"/>
                  <a:pt x="5654" y="6652"/>
                  <a:pt x="5775" y="6591"/>
                </a:cubicBezTo>
                <a:cubicBezTo>
                  <a:pt x="6505" y="6166"/>
                  <a:pt x="7234" y="5740"/>
                  <a:pt x="7994" y="5315"/>
                </a:cubicBezTo>
                <a:close/>
                <a:moveTo>
                  <a:pt x="7903" y="0"/>
                </a:moveTo>
                <a:cubicBezTo>
                  <a:pt x="7853" y="0"/>
                  <a:pt x="7802" y="9"/>
                  <a:pt x="7751" y="26"/>
                </a:cubicBezTo>
                <a:cubicBezTo>
                  <a:pt x="7204" y="208"/>
                  <a:pt x="7082" y="360"/>
                  <a:pt x="7143" y="907"/>
                </a:cubicBezTo>
                <a:cubicBezTo>
                  <a:pt x="7234" y="1515"/>
                  <a:pt x="7326" y="2123"/>
                  <a:pt x="7478" y="2701"/>
                </a:cubicBezTo>
                <a:cubicBezTo>
                  <a:pt x="7538" y="2974"/>
                  <a:pt x="7478" y="3187"/>
                  <a:pt x="7234" y="3339"/>
                </a:cubicBezTo>
                <a:cubicBezTo>
                  <a:pt x="6596" y="3734"/>
                  <a:pt x="5927" y="4160"/>
                  <a:pt x="5350" y="4676"/>
                </a:cubicBezTo>
                <a:cubicBezTo>
                  <a:pt x="5282" y="4722"/>
                  <a:pt x="5214" y="4746"/>
                  <a:pt x="5153" y="4746"/>
                </a:cubicBezTo>
                <a:cubicBezTo>
                  <a:pt x="5049" y="4746"/>
                  <a:pt x="4963" y="4677"/>
                  <a:pt x="4924" y="4524"/>
                </a:cubicBezTo>
                <a:cubicBezTo>
                  <a:pt x="4833" y="4281"/>
                  <a:pt x="4742" y="4038"/>
                  <a:pt x="4651" y="3764"/>
                </a:cubicBezTo>
                <a:cubicBezTo>
                  <a:pt x="4468" y="3248"/>
                  <a:pt x="4256" y="2731"/>
                  <a:pt x="3982" y="2214"/>
                </a:cubicBezTo>
                <a:cubicBezTo>
                  <a:pt x="3906" y="2088"/>
                  <a:pt x="3830" y="1919"/>
                  <a:pt x="3666" y="1919"/>
                </a:cubicBezTo>
                <a:cubicBezTo>
                  <a:pt x="3633" y="1919"/>
                  <a:pt x="3597" y="1925"/>
                  <a:pt x="3557" y="1941"/>
                </a:cubicBezTo>
                <a:cubicBezTo>
                  <a:pt x="3344" y="2032"/>
                  <a:pt x="3101" y="2093"/>
                  <a:pt x="3070" y="2397"/>
                </a:cubicBezTo>
                <a:cubicBezTo>
                  <a:pt x="3040" y="2609"/>
                  <a:pt x="3070" y="2822"/>
                  <a:pt x="3101" y="3035"/>
                </a:cubicBezTo>
                <a:cubicBezTo>
                  <a:pt x="3253" y="3734"/>
                  <a:pt x="3374" y="4463"/>
                  <a:pt x="3557" y="5193"/>
                </a:cubicBezTo>
                <a:cubicBezTo>
                  <a:pt x="3709" y="5771"/>
                  <a:pt x="3496" y="6166"/>
                  <a:pt x="3040" y="6439"/>
                </a:cubicBezTo>
                <a:cubicBezTo>
                  <a:pt x="2523" y="6774"/>
                  <a:pt x="2037" y="7199"/>
                  <a:pt x="1550" y="7625"/>
                </a:cubicBezTo>
                <a:cubicBezTo>
                  <a:pt x="1064" y="7989"/>
                  <a:pt x="669" y="8445"/>
                  <a:pt x="213" y="8901"/>
                </a:cubicBezTo>
                <a:cubicBezTo>
                  <a:pt x="122" y="8992"/>
                  <a:pt x="0" y="9084"/>
                  <a:pt x="91" y="9236"/>
                </a:cubicBezTo>
                <a:cubicBezTo>
                  <a:pt x="183" y="9388"/>
                  <a:pt x="335" y="9418"/>
                  <a:pt x="456" y="9418"/>
                </a:cubicBezTo>
                <a:cubicBezTo>
                  <a:pt x="578" y="9388"/>
                  <a:pt x="699" y="9357"/>
                  <a:pt x="791" y="9296"/>
                </a:cubicBezTo>
                <a:cubicBezTo>
                  <a:pt x="1520" y="8992"/>
                  <a:pt x="2250" y="8749"/>
                  <a:pt x="2888" y="8263"/>
                </a:cubicBezTo>
                <a:cubicBezTo>
                  <a:pt x="3161" y="8081"/>
                  <a:pt x="3465" y="7959"/>
                  <a:pt x="3769" y="7807"/>
                </a:cubicBezTo>
                <a:cubicBezTo>
                  <a:pt x="3838" y="7768"/>
                  <a:pt x="3898" y="7747"/>
                  <a:pt x="3949" y="7747"/>
                </a:cubicBezTo>
                <a:cubicBezTo>
                  <a:pt x="4055" y="7747"/>
                  <a:pt x="4123" y="7835"/>
                  <a:pt x="4165" y="8020"/>
                </a:cubicBezTo>
                <a:cubicBezTo>
                  <a:pt x="4316" y="8780"/>
                  <a:pt x="4468" y="9540"/>
                  <a:pt x="4651" y="10299"/>
                </a:cubicBezTo>
                <a:cubicBezTo>
                  <a:pt x="4681" y="10451"/>
                  <a:pt x="4681" y="10573"/>
                  <a:pt x="4529" y="10664"/>
                </a:cubicBezTo>
                <a:cubicBezTo>
                  <a:pt x="3800" y="11181"/>
                  <a:pt x="3222" y="11910"/>
                  <a:pt x="2462" y="12458"/>
                </a:cubicBezTo>
                <a:cubicBezTo>
                  <a:pt x="2067" y="12761"/>
                  <a:pt x="1702" y="13157"/>
                  <a:pt x="1398" y="13582"/>
                </a:cubicBezTo>
                <a:cubicBezTo>
                  <a:pt x="1338" y="13704"/>
                  <a:pt x="1277" y="13856"/>
                  <a:pt x="1338" y="13977"/>
                </a:cubicBezTo>
                <a:cubicBezTo>
                  <a:pt x="1402" y="14090"/>
                  <a:pt x="1475" y="14126"/>
                  <a:pt x="1556" y="14126"/>
                </a:cubicBezTo>
                <a:cubicBezTo>
                  <a:pt x="1628" y="14126"/>
                  <a:pt x="1708" y="14097"/>
                  <a:pt x="1794" y="14068"/>
                </a:cubicBezTo>
                <a:cubicBezTo>
                  <a:pt x="1885" y="14068"/>
                  <a:pt x="1946" y="14008"/>
                  <a:pt x="2037" y="13977"/>
                </a:cubicBezTo>
                <a:cubicBezTo>
                  <a:pt x="2949" y="13673"/>
                  <a:pt x="3739" y="13187"/>
                  <a:pt x="4529" y="12640"/>
                </a:cubicBezTo>
                <a:cubicBezTo>
                  <a:pt x="4742" y="12488"/>
                  <a:pt x="4985" y="12458"/>
                  <a:pt x="5259" y="12458"/>
                </a:cubicBezTo>
                <a:cubicBezTo>
                  <a:pt x="5532" y="13369"/>
                  <a:pt x="5775" y="14251"/>
                  <a:pt x="6049" y="15132"/>
                </a:cubicBezTo>
                <a:cubicBezTo>
                  <a:pt x="6110" y="15376"/>
                  <a:pt x="6140" y="15619"/>
                  <a:pt x="6292" y="15801"/>
                </a:cubicBezTo>
                <a:cubicBezTo>
                  <a:pt x="6401" y="15937"/>
                  <a:pt x="6534" y="16049"/>
                  <a:pt x="6714" y="16049"/>
                </a:cubicBezTo>
                <a:cubicBezTo>
                  <a:pt x="6735" y="16049"/>
                  <a:pt x="6756" y="16047"/>
                  <a:pt x="6779" y="16044"/>
                </a:cubicBezTo>
                <a:cubicBezTo>
                  <a:pt x="7265" y="15923"/>
                  <a:pt x="7599" y="15467"/>
                  <a:pt x="7538" y="14920"/>
                </a:cubicBezTo>
                <a:cubicBezTo>
                  <a:pt x="7538" y="14737"/>
                  <a:pt x="7508" y="14585"/>
                  <a:pt x="7478" y="14433"/>
                </a:cubicBezTo>
                <a:cubicBezTo>
                  <a:pt x="7326" y="13582"/>
                  <a:pt x="7143" y="12761"/>
                  <a:pt x="6991" y="11910"/>
                </a:cubicBezTo>
                <a:cubicBezTo>
                  <a:pt x="6931" y="11667"/>
                  <a:pt x="6870" y="11394"/>
                  <a:pt x="7174" y="11242"/>
                </a:cubicBezTo>
                <a:cubicBezTo>
                  <a:pt x="7873" y="10877"/>
                  <a:pt x="8481" y="10360"/>
                  <a:pt x="9241" y="10026"/>
                </a:cubicBezTo>
                <a:cubicBezTo>
                  <a:pt x="9484" y="10907"/>
                  <a:pt x="9757" y="11789"/>
                  <a:pt x="10000" y="12640"/>
                </a:cubicBezTo>
                <a:cubicBezTo>
                  <a:pt x="10183" y="13187"/>
                  <a:pt x="10365" y="13704"/>
                  <a:pt x="10517" y="14251"/>
                </a:cubicBezTo>
                <a:cubicBezTo>
                  <a:pt x="10599" y="14497"/>
                  <a:pt x="10780" y="14620"/>
                  <a:pt x="10992" y="14620"/>
                </a:cubicBezTo>
                <a:cubicBezTo>
                  <a:pt x="11016" y="14620"/>
                  <a:pt x="11040" y="14619"/>
                  <a:pt x="11064" y="14616"/>
                </a:cubicBezTo>
                <a:cubicBezTo>
                  <a:pt x="11733" y="14555"/>
                  <a:pt x="12037" y="14160"/>
                  <a:pt x="11946" y="13461"/>
                </a:cubicBezTo>
                <a:cubicBezTo>
                  <a:pt x="11946" y="13369"/>
                  <a:pt x="11915" y="13248"/>
                  <a:pt x="11885" y="13126"/>
                </a:cubicBezTo>
                <a:cubicBezTo>
                  <a:pt x="11611" y="11850"/>
                  <a:pt x="11338" y="10573"/>
                  <a:pt x="11034" y="9327"/>
                </a:cubicBezTo>
                <a:cubicBezTo>
                  <a:pt x="10943" y="8962"/>
                  <a:pt x="11034" y="8719"/>
                  <a:pt x="11338" y="8567"/>
                </a:cubicBezTo>
                <a:cubicBezTo>
                  <a:pt x="12402" y="7929"/>
                  <a:pt x="13344" y="7108"/>
                  <a:pt x="14347" y="6439"/>
                </a:cubicBezTo>
                <a:cubicBezTo>
                  <a:pt x="14742" y="6135"/>
                  <a:pt x="15046" y="5740"/>
                  <a:pt x="15259" y="5284"/>
                </a:cubicBezTo>
                <a:cubicBezTo>
                  <a:pt x="15411" y="4950"/>
                  <a:pt x="15198" y="4676"/>
                  <a:pt x="15077" y="4403"/>
                </a:cubicBezTo>
                <a:cubicBezTo>
                  <a:pt x="15021" y="4293"/>
                  <a:pt x="14941" y="4257"/>
                  <a:pt x="14853" y="4257"/>
                </a:cubicBezTo>
                <a:cubicBezTo>
                  <a:pt x="14747" y="4257"/>
                  <a:pt x="14629" y="4309"/>
                  <a:pt x="14529" y="4342"/>
                </a:cubicBezTo>
                <a:cubicBezTo>
                  <a:pt x="14469" y="4342"/>
                  <a:pt x="14408" y="4350"/>
                  <a:pt x="14347" y="4350"/>
                </a:cubicBezTo>
                <a:cubicBezTo>
                  <a:pt x="14286" y="4350"/>
                  <a:pt x="14225" y="4342"/>
                  <a:pt x="14165" y="4312"/>
                </a:cubicBezTo>
                <a:cubicBezTo>
                  <a:pt x="14104" y="4286"/>
                  <a:pt x="14051" y="4274"/>
                  <a:pt x="14003" y="4274"/>
                </a:cubicBezTo>
                <a:cubicBezTo>
                  <a:pt x="13881" y="4274"/>
                  <a:pt x="13787" y="4346"/>
                  <a:pt x="13678" y="4433"/>
                </a:cubicBezTo>
                <a:cubicBezTo>
                  <a:pt x="12766" y="5193"/>
                  <a:pt x="11733" y="5740"/>
                  <a:pt x="10760" y="6348"/>
                </a:cubicBezTo>
                <a:cubicBezTo>
                  <a:pt x="10639" y="6429"/>
                  <a:pt x="10542" y="6480"/>
                  <a:pt x="10463" y="6480"/>
                </a:cubicBezTo>
                <a:cubicBezTo>
                  <a:pt x="10364" y="6480"/>
                  <a:pt x="10294" y="6399"/>
                  <a:pt x="10244" y="6196"/>
                </a:cubicBezTo>
                <a:cubicBezTo>
                  <a:pt x="10152" y="5740"/>
                  <a:pt x="10000" y="5284"/>
                  <a:pt x="9818" y="4828"/>
                </a:cubicBezTo>
                <a:cubicBezTo>
                  <a:pt x="9605" y="4312"/>
                  <a:pt x="9727" y="3947"/>
                  <a:pt x="10183" y="3612"/>
                </a:cubicBezTo>
                <a:cubicBezTo>
                  <a:pt x="10882" y="3096"/>
                  <a:pt x="11581" y="2518"/>
                  <a:pt x="12280" y="1971"/>
                </a:cubicBezTo>
                <a:cubicBezTo>
                  <a:pt x="12493" y="1789"/>
                  <a:pt x="12706" y="1667"/>
                  <a:pt x="12827" y="1424"/>
                </a:cubicBezTo>
                <a:cubicBezTo>
                  <a:pt x="12949" y="1120"/>
                  <a:pt x="12888" y="846"/>
                  <a:pt x="12615" y="786"/>
                </a:cubicBezTo>
                <a:cubicBezTo>
                  <a:pt x="12413" y="752"/>
                  <a:pt x="12211" y="681"/>
                  <a:pt x="12004" y="681"/>
                </a:cubicBezTo>
                <a:cubicBezTo>
                  <a:pt x="11837" y="681"/>
                  <a:pt x="11666" y="727"/>
                  <a:pt x="11490" y="877"/>
                </a:cubicBezTo>
                <a:cubicBezTo>
                  <a:pt x="10912" y="1333"/>
                  <a:pt x="10152" y="1546"/>
                  <a:pt x="9575" y="2062"/>
                </a:cubicBezTo>
                <a:cubicBezTo>
                  <a:pt x="9455" y="2170"/>
                  <a:pt x="9354" y="2221"/>
                  <a:pt x="9268" y="2221"/>
                </a:cubicBezTo>
                <a:cubicBezTo>
                  <a:pt x="9137" y="2221"/>
                  <a:pt x="9041" y="2101"/>
                  <a:pt x="8967" y="1880"/>
                </a:cubicBezTo>
                <a:cubicBezTo>
                  <a:pt x="8785" y="1424"/>
                  <a:pt x="8663" y="968"/>
                  <a:pt x="8481" y="512"/>
                </a:cubicBezTo>
                <a:cubicBezTo>
                  <a:pt x="8332" y="165"/>
                  <a:pt x="8123" y="0"/>
                  <a:pt x="7903" y="0"/>
                </a:cubicBezTo>
                <a:close/>
              </a:path>
            </a:pathLst>
          </a:custGeom>
          <a:solidFill>
            <a:srgbClr val="2B49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4"/>
          <p:cNvGrpSpPr/>
          <p:nvPr/>
        </p:nvGrpSpPr>
        <p:grpSpPr>
          <a:xfrm>
            <a:off x="8485421" y="-104054"/>
            <a:ext cx="968452" cy="1499515"/>
            <a:chOff x="3083400" y="2430025"/>
            <a:chExt cx="470739" cy="728875"/>
          </a:xfrm>
        </p:grpSpPr>
        <p:sp>
          <p:nvSpPr>
            <p:cNvPr id="82" name="Google Shape;82;p4"/>
            <p:cNvSpPr/>
            <p:nvPr/>
          </p:nvSpPr>
          <p:spPr>
            <a:xfrm>
              <a:off x="3083400" y="2566965"/>
              <a:ext cx="173270" cy="139701"/>
            </a:xfrm>
            <a:custGeom>
              <a:avLst/>
              <a:gdLst/>
              <a:ahLst/>
              <a:cxnLst/>
              <a:rect l="l" t="t" r="r" b="b"/>
              <a:pathLst>
                <a:path w="3577" h="2884" extrusionOk="0">
                  <a:moveTo>
                    <a:pt x="1860" y="1"/>
                  </a:moveTo>
                  <a:cubicBezTo>
                    <a:pt x="1791" y="1"/>
                    <a:pt x="1723" y="46"/>
                    <a:pt x="1723" y="138"/>
                  </a:cubicBezTo>
                  <a:cubicBezTo>
                    <a:pt x="1723" y="381"/>
                    <a:pt x="1723" y="593"/>
                    <a:pt x="1753" y="806"/>
                  </a:cubicBezTo>
                  <a:cubicBezTo>
                    <a:pt x="1237" y="776"/>
                    <a:pt x="750" y="715"/>
                    <a:pt x="264" y="593"/>
                  </a:cubicBezTo>
                  <a:cubicBezTo>
                    <a:pt x="255" y="592"/>
                    <a:pt x="245" y="591"/>
                    <a:pt x="236" y="591"/>
                  </a:cubicBezTo>
                  <a:cubicBezTo>
                    <a:pt x="73" y="591"/>
                    <a:pt x="0" y="838"/>
                    <a:pt x="173" y="867"/>
                  </a:cubicBezTo>
                  <a:cubicBezTo>
                    <a:pt x="690" y="989"/>
                    <a:pt x="1206" y="1049"/>
                    <a:pt x="1723" y="1080"/>
                  </a:cubicBezTo>
                  <a:cubicBezTo>
                    <a:pt x="1723" y="1627"/>
                    <a:pt x="1693" y="2174"/>
                    <a:pt x="1601" y="2721"/>
                  </a:cubicBezTo>
                  <a:cubicBezTo>
                    <a:pt x="1583" y="2813"/>
                    <a:pt x="1676" y="2883"/>
                    <a:pt x="1760" y="2883"/>
                  </a:cubicBezTo>
                  <a:cubicBezTo>
                    <a:pt x="1813" y="2883"/>
                    <a:pt x="1863" y="2854"/>
                    <a:pt x="1875" y="2782"/>
                  </a:cubicBezTo>
                  <a:cubicBezTo>
                    <a:pt x="1966" y="2235"/>
                    <a:pt x="1997" y="1657"/>
                    <a:pt x="2027" y="1110"/>
                  </a:cubicBezTo>
                  <a:cubicBezTo>
                    <a:pt x="2255" y="1125"/>
                    <a:pt x="2483" y="1133"/>
                    <a:pt x="2711" y="1133"/>
                  </a:cubicBezTo>
                  <a:cubicBezTo>
                    <a:pt x="2939" y="1133"/>
                    <a:pt x="3167" y="1125"/>
                    <a:pt x="3395" y="1110"/>
                  </a:cubicBezTo>
                  <a:cubicBezTo>
                    <a:pt x="3569" y="1110"/>
                    <a:pt x="3577" y="835"/>
                    <a:pt x="3420" y="835"/>
                  </a:cubicBezTo>
                  <a:cubicBezTo>
                    <a:pt x="3412" y="835"/>
                    <a:pt x="3404" y="835"/>
                    <a:pt x="3395" y="837"/>
                  </a:cubicBezTo>
                  <a:cubicBezTo>
                    <a:pt x="3243" y="847"/>
                    <a:pt x="3091" y="850"/>
                    <a:pt x="2939" y="850"/>
                  </a:cubicBezTo>
                  <a:cubicBezTo>
                    <a:pt x="2635" y="850"/>
                    <a:pt x="2331" y="837"/>
                    <a:pt x="2027" y="837"/>
                  </a:cubicBezTo>
                  <a:cubicBezTo>
                    <a:pt x="2027" y="593"/>
                    <a:pt x="2027" y="381"/>
                    <a:pt x="1997" y="138"/>
                  </a:cubicBezTo>
                  <a:cubicBezTo>
                    <a:pt x="1997" y="46"/>
                    <a:pt x="1928" y="1"/>
                    <a:pt x="1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3233128" y="2430025"/>
              <a:ext cx="156074" cy="104630"/>
            </a:xfrm>
            <a:custGeom>
              <a:avLst/>
              <a:gdLst/>
              <a:ahLst/>
              <a:cxnLst/>
              <a:rect l="l" t="t" r="r" b="b"/>
              <a:pathLst>
                <a:path w="3222" h="2160" extrusionOk="0">
                  <a:moveTo>
                    <a:pt x="1489" y="1"/>
                  </a:moveTo>
                  <a:cubicBezTo>
                    <a:pt x="1413" y="1"/>
                    <a:pt x="1337" y="47"/>
                    <a:pt x="1337" y="138"/>
                  </a:cubicBezTo>
                  <a:lnTo>
                    <a:pt x="1337" y="806"/>
                  </a:lnTo>
                  <a:cubicBezTo>
                    <a:pt x="973" y="776"/>
                    <a:pt x="577" y="746"/>
                    <a:pt x="182" y="715"/>
                  </a:cubicBezTo>
                  <a:cubicBezTo>
                    <a:pt x="174" y="714"/>
                    <a:pt x="165" y="713"/>
                    <a:pt x="157" y="713"/>
                  </a:cubicBezTo>
                  <a:cubicBezTo>
                    <a:pt x="0" y="713"/>
                    <a:pt x="9" y="989"/>
                    <a:pt x="182" y="989"/>
                  </a:cubicBezTo>
                  <a:cubicBezTo>
                    <a:pt x="577" y="1019"/>
                    <a:pt x="973" y="1050"/>
                    <a:pt x="1337" y="1110"/>
                  </a:cubicBezTo>
                  <a:lnTo>
                    <a:pt x="1337" y="2022"/>
                  </a:lnTo>
                  <a:cubicBezTo>
                    <a:pt x="1337" y="2113"/>
                    <a:pt x="1413" y="2159"/>
                    <a:pt x="1489" y="2159"/>
                  </a:cubicBezTo>
                  <a:cubicBezTo>
                    <a:pt x="1565" y="2159"/>
                    <a:pt x="1641" y="2113"/>
                    <a:pt x="1641" y="2022"/>
                  </a:cubicBezTo>
                  <a:lnTo>
                    <a:pt x="1641" y="1110"/>
                  </a:lnTo>
                  <a:cubicBezTo>
                    <a:pt x="2097" y="1171"/>
                    <a:pt x="2553" y="1202"/>
                    <a:pt x="3039" y="1232"/>
                  </a:cubicBezTo>
                  <a:cubicBezTo>
                    <a:pt x="3048" y="1233"/>
                    <a:pt x="3056" y="1234"/>
                    <a:pt x="3064" y="1234"/>
                  </a:cubicBezTo>
                  <a:cubicBezTo>
                    <a:pt x="3221" y="1234"/>
                    <a:pt x="3213" y="958"/>
                    <a:pt x="3039" y="958"/>
                  </a:cubicBezTo>
                  <a:cubicBezTo>
                    <a:pt x="2553" y="928"/>
                    <a:pt x="2097" y="867"/>
                    <a:pt x="1641" y="837"/>
                  </a:cubicBezTo>
                  <a:lnTo>
                    <a:pt x="1641" y="138"/>
                  </a:lnTo>
                  <a:cubicBezTo>
                    <a:pt x="1641" y="47"/>
                    <a:pt x="1565" y="1"/>
                    <a:pt x="1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3393609" y="2543762"/>
              <a:ext cx="120712" cy="117176"/>
            </a:xfrm>
            <a:custGeom>
              <a:avLst/>
              <a:gdLst/>
              <a:ahLst/>
              <a:cxnLst/>
              <a:rect l="l" t="t" r="r" b="b"/>
              <a:pathLst>
                <a:path w="2492" h="2419" extrusionOk="0">
                  <a:moveTo>
                    <a:pt x="1448" y="0"/>
                  </a:moveTo>
                  <a:cubicBezTo>
                    <a:pt x="1396" y="0"/>
                    <a:pt x="1349" y="30"/>
                    <a:pt x="1337" y="100"/>
                  </a:cubicBezTo>
                  <a:cubicBezTo>
                    <a:pt x="1246" y="373"/>
                    <a:pt x="1185" y="647"/>
                    <a:pt x="1125" y="951"/>
                  </a:cubicBezTo>
                  <a:cubicBezTo>
                    <a:pt x="821" y="890"/>
                    <a:pt x="517" y="860"/>
                    <a:pt x="182" y="829"/>
                  </a:cubicBezTo>
                  <a:cubicBezTo>
                    <a:pt x="174" y="828"/>
                    <a:pt x="165" y="827"/>
                    <a:pt x="158" y="827"/>
                  </a:cubicBezTo>
                  <a:cubicBezTo>
                    <a:pt x="0" y="827"/>
                    <a:pt x="9" y="1103"/>
                    <a:pt x="182" y="1103"/>
                  </a:cubicBezTo>
                  <a:cubicBezTo>
                    <a:pt x="486" y="1133"/>
                    <a:pt x="760" y="1194"/>
                    <a:pt x="1064" y="1224"/>
                  </a:cubicBezTo>
                  <a:cubicBezTo>
                    <a:pt x="1003" y="1559"/>
                    <a:pt x="942" y="1893"/>
                    <a:pt x="881" y="2228"/>
                  </a:cubicBezTo>
                  <a:cubicBezTo>
                    <a:pt x="863" y="2340"/>
                    <a:pt x="960" y="2418"/>
                    <a:pt x="1044" y="2418"/>
                  </a:cubicBezTo>
                  <a:cubicBezTo>
                    <a:pt x="1096" y="2418"/>
                    <a:pt x="1143" y="2388"/>
                    <a:pt x="1155" y="2319"/>
                  </a:cubicBezTo>
                  <a:cubicBezTo>
                    <a:pt x="1216" y="1954"/>
                    <a:pt x="1277" y="1589"/>
                    <a:pt x="1337" y="1255"/>
                  </a:cubicBezTo>
                  <a:cubicBezTo>
                    <a:pt x="1672" y="1285"/>
                    <a:pt x="2006" y="1316"/>
                    <a:pt x="2310" y="1346"/>
                  </a:cubicBezTo>
                  <a:cubicBezTo>
                    <a:pt x="2320" y="1348"/>
                    <a:pt x="2329" y="1348"/>
                    <a:pt x="2337" y="1348"/>
                  </a:cubicBezTo>
                  <a:cubicBezTo>
                    <a:pt x="2492" y="1348"/>
                    <a:pt x="2483" y="1101"/>
                    <a:pt x="2310" y="1072"/>
                  </a:cubicBezTo>
                  <a:lnTo>
                    <a:pt x="1429" y="981"/>
                  </a:lnTo>
                  <a:cubicBezTo>
                    <a:pt x="1459" y="708"/>
                    <a:pt x="1520" y="434"/>
                    <a:pt x="1611" y="191"/>
                  </a:cubicBezTo>
                  <a:cubicBezTo>
                    <a:pt x="1630" y="78"/>
                    <a:pt x="1532" y="0"/>
                    <a:pt x="14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3244899" y="2733356"/>
              <a:ext cx="154620" cy="122263"/>
            </a:xfrm>
            <a:custGeom>
              <a:avLst/>
              <a:gdLst/>
              <a:ahLst/>
              <a:cxnLst/>
              <a:rect l="l" t="t" r="r" b="b"/>
              <a:pathLst>
                <a:path w="3192" h="2524" extrusionOk="0">
                  <a:moveTo>
                    <a:pt x="1018" y="0"/>
                  </a:moveTo>
                  <a:cubicBezTo>
                    <a:pt x="950" y="0"/>
                    <a:pt x="882" y="46"/>
                    <a:pt x="882" y="137"/>
                  </a:cubicBezTo>
                  <a:lnTo>
                    <a:pt x="882" y="867"/>
                  </a:lnTo>
                  <a:cubicBezTo>
                    <a:pt x="638" y="836"/>
                    <a:pt x="426" y="836"/>
                    <a:pt x="182" y="836"/>
                  </a:cubicBezTo>
                  <a:cubicBezTo>
                    <a:pt x="174" y="835"/>
                    <a:pt x="165" y="834"/>
                    <a:pt x="158" y="834"/>
                  </a:cubicBezTo>
                  <a:cubicBezTo>
                    <a:pt x="0" y="834"/>
                    <a:pt x="9" y="1110"/>
                    <a:pt x="182" y="1110"/>
                  </a:cubicBezTo>
                  <a:cubicBezTo>
                    <a:pt x="426" y="1110"/>
                    <a:pt x="638" y="1140"/>
                    <a:pt x="882" y="1140"/>
                  </a:cubicBezTo>
                  <a:lnTo>
                    <a:pt x="882" y="2387"/>
                  </a:lnTo>
                  <a:cubicBezTo>
                    <a:pt x="882" y="2478"/>
                    <a:pt x="950" y="2523"/>
                    <a:pt x="1018" y="2523"/>
                  </a:cubicBezTo>
                  <a:cubicBezTo>
                    <a:pt x="1087" y="2523"/>
                    <a:pt x="1155" y="2478"/>
                    <a:pt x="1155" y="2387"/>
                  </a:cubicBezTo>
                  <a:lnTo>
                    <a:pt x="1155" y="1140"/>
                  </a:lnTo>
                  <a:cubicBezTo>
                    <a:pt x="1793" y="1171"/>
                    <a:pt x="2401" y="1201"/>
                    <a:pt x="3009" y="1232"/>
                  </a:cubicBezTo>
                  <a:cubicBezTo>
                    <a:pt x="3192" y="1232"/>
                    <a:pt x="3192" y="958"/>
                    <a:pt x="3009" y="958"/>
                  </a:cubicBezTo>
                  <a:cubicBezTo>
                    <a:pt x="2401" y="928"/>
                    <a:pt x="1793" y="897"/>
                    <a:pt x="1155" y="867"/>
                  </a:cubicBezTo>
                  <a:lnTo>
                    <a:pt x="1155" y="137"/>
                  </a:lnTo>
                  <a:cubicBezTo>
                    <a:pt x="1155" y="46"/>
                    <a:pt x="1087" y="0"/>
                    <a:pt x="10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3445101" y="2824471"/>
              <a:ext cx="109038" cy="122166"/>
            </a:xfrm>
            <a:custGeom>
              <a:avLst/>
              <a:gdLst/>
              <a:ahLst/>
              <a:cxnLst/>
              <a:rect l="l" t="t" r="r" b="b"/>
              <a:pathLst>
                <a:path w="2251" h="2522" extrusionOk="0">
                  <a:moveTo>
                    <a:pt x="1273" y="0"/>
                  </a:moveTo>
                  <a:cubicBezTo>
                    <a:pt x="1193" y="0"/>
                    <a:pt x="1108" y="65"/>
                    <a:pt x="1126" y="171"/>
                  </a:cubicBezTo>
                  <a:cubicBezTo>
                    <a:pt x="1156" y="354"/>
                    <a:pt x="1186" y="536"/>
                    <a:pt x="1186" y="718"/>
                  </a:cubicBezTo>
                  <a:lnTo>
                    <a:pt x="183" y="718"/>
                  </a:lnTo>
                  <a:cubicBezTo>
                    <a:pt x="1" y="718"/>
                    <a:pt x="1" y="992"/>
                    <a:pt x="183" y="992"/>
                  </a:cubicBezTo>
                  <a:lnTo>
                    <a:pt x="1186" y="992"/>
                  </a:lnTo>
                  <a:cubicBezTo>
                    <a:pt x="1186" y="1448"/>
                    <a:pt x="1126" y="1904"/>
                    <a:pt x="974" y="2360"/>
                  </a:cubicBezTo>
                  <a:cubicBezTo>
                    <a:pt x="937" y="2452"/>
                    <a:pt x="1023" y="2522"/>
                    <a:pt x="1110" y="2522"/>
                  </a:cubicBezTo>
                  <a:cubicBezTo>
                    <a:pt x="1166" y="2522"/>
                    <a:pt x="1223" y="2492"/>
                    <a:pt x="1247" y="2420"/>
                  </a:cubicBezTo>
                  <a:cubicBezTo>
                    <a:pt x="1399" y="1965"/>
                    <a:pt x="1490" y="1478"/>
                    <a:pt x="1490" y="992"/>
                  </a:cubicBezTo>
                  <a:lnTo>
                    <a:pt x="2068" y="992"/>
                  </a:lnTo>
                  <a:cubicBezTo>
                    <a:pt x="2250" y="992"/>
                    <a:pt x="2250" y="718"/>
                    <a:pt x="2068" y="718"/>
                  </a:cubicBezTo>
                  <a:lnTo>
                    <a:pt x="1490" y="718"/>
                  </a:lnTo>
                  <a:cubicBezTo>
                    <a:pt x="1460" y="506"/>
                    <a:pt x="1460" y="293"/>
                    <a:pt x="1399" y="110"/>
                  </a:cubicBezTo>
                  <a:cubicBezTo>
                    <a:pt x="1386" y="34"/>
                    <a:pt x="1331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3113239" y="2933606"/>
              <a:ext cx="110589" cy="110443"/>
            </a:xfrm>
            <a:custGeom>
              <a:avLst/>
              <a:gdLst/>
              <a:ahLst/>
              <a:cxnLst/>
              <a:rect l="l" t="t" r="r" b="b"/>
              <a:pathLst>
                <a:path w="2283" h="2280" extrusionOk="0">
                  <a:moveTo>
                    <a:pt x="655" y="0"/>
                  </a:moveTo>
                  <a:cubicBezTo>
                    <a:pt x="583" y="0"/>
                    <a:pt x="514" y="46"/>
                    <a:pt x="530" y="137"/>
                  </a:cubicBezTo>
                  <a:cubicBezTo>
                    <a:pt x="530" y="350"/>
                    <a:pt x="560" y="563"/>
                    <a:pt x="560" y="775"/>
                  </a:cubicBezTo>
                  <a:cubicBezTo>
                    <a:pt x="438" y="745"/>
                    <a:pt x="347" y="745"/>
                    <a:pt x="226" y="715"/>
                  </a:cubicBezTo>
                  <a:cubicBezTo>
                    <a:pt x="208" y="709"/>
                    <a:pt x="191" y="706"/>
                    <a:pt x="175" y="706"/>
                  </a:cubicBezTo>
                  <a:cubicBezTo>
                    <a:pt x="34" y="706"/>
                    <a:pt x="0" y="933"/>
                    <a:pt x="165" y="988"/>
                  </a:cubicBezTo>
                  <a:cubicBezTo>
                    <a:pt x="286" y="1019"/>
                    <a:pt x="438" y="1049"/>
                    <a:pt x="590" y="1079"/>
                  </a:cubicBezTo>
                  <a:cubicBezTo>
                    <a:pt x="621" y="1414"/>
                    <a:pt x="621" y="1778"/>
                    <a:pt x="651" y="2143"/>
                  </a:cubicBezTo>
                  <a:cubicBezTo>
                    <a:pt x="666" y="2234"/>
                    <a:pt x="742" y="2280"/>
                    <a:pt x="815" y="2280"/>
                  </a:cubicBezTo>
                  <a:cubicBezTo>
                    <a:pt x="887" y="2280"/>
                    <a:pt x="955" y="2234"/>
                    <a:pt x="955" y="2143"/>
                  </a:cubicBezTo>
                  <a:lnTo>
                    <a:pt x="864" y="1110"/>
                  </a:lnTo>
                  <a:lnTo>
                    <a:pt x="864" y="1110"/>
                  </a:lnTo>
                  <a:cubicBezTo>
                    <a:pt x="964" y="1117"/>
                    <a:pt x="1065" y="1121"/>
                    <a:pt x="1165" y="1121"/>
                  </a:cubicBezTo>
                  <a:cubicBezTo>
                    <a:pt x="1489" y="1121"/>
                    <a:pt x="1808" y="1081"/>
                    <a:pt x="2110" y="988"/>
                  </a:cubicBezTo>
                  <a:cubicBezTo>
                    <a:pt x="2283" y="959"/>
                    <a:pt x="2237" y="712"/>
                    <a:pt x="2077" y="712"/>
                  </a:cubicBezTo>
                  <a:cubicBezTo>
                    <a:pt x="2068" y="712"/>
                    <a:pt x="2059" y="713"/>
                    <a:pt x="2049" y="715"/>
                  </a:cubicBezTo>
                  <a:cubicBezTo>
                    <a:pt x="1786" y="796"/>
                    <a:pt x="1522" y="823"/>
                    <a:pt x="1259" y="823"/>
                  </a:cubicBezTo>
                  <a:cubicBezTo>
                    <a:pt x="1127" y="823"/>
                    <a:pt x="996" y="816"/>
                    <a:pt x="864" y="806"/>
                  </a:cubicBezTo>
                  <a:lnTo>
                    <a:pt x="803" y="137"/>
                  </a:lnTo>
                  <a:cubicBezTo>
                    <a:pt x="803" y="46"/>
                    <a:pt x="727" y="0"/>
                    <a:pt x="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3289027" y="3042790"/>
              <a:ext cx="129189" cy="116111"/>
            </a:xfrm>
            <a:custGeom>
              <a:avLst/>
              <a:gdLst/>
              <a:ahLst/>
              <a:cxnLst/>
              <a:rect l="l" t="t" r="r" b="b"/>
              <a:pathLst>
                <a:path w="2667" h="2397" extrusionOk="0">
                  <a:moveTo>
                    <a:pt x="1040" y="1"/>
                  </a:moveTo>
                  <a:cubicBezTo>
                    <a:pt x="957" y="1"/>
                    <a:pt x="864" y="71"/>
                    <a:pt x="882" y="163"/>
                  </a:cubicBezTo>
                  <a:cubicBezTo>
                    <a:pt x="1004" y="497"/>
                    <a:pt x="1065" y="801"/>
                    <a:pt x="1126" y="1135"/>
                  </a:cubicBezTo>
                  <a:cubicBezTo>
                    <a:pt x="852" y="1105"/>
                    <a:pt x="548" y="1105"/>
                    <a:pt x="274" y="1044"/>
                  </a:cubicBezTo>
                  <a:cubicBezTo>
                    <a:pt x="92" y="1044"/>
                    <a:pt x="1" y="1318"/>
                    <a:pt x="183" y="1318"/>
                  </a:cubicBezTo>
                  <a:cubicBezTo>
                    <a:pt x="518" y="1379"/>
                    <a:pt x="852" y="1409"/>
                    <a:pt x="1186" y="1409"/>
                  </a:cubicBezTo>
                  <a:cubicBezTo>
                    <a:pt x="1217" y="1683"/>
                    <a:pt x="1247" y="1956"/>
                    <a:pt x="1278" y="2260"/>
                  </a:cubicBezTo>
                  <a:cubicBezTo>
                    <a:pt x="1278" y="2351"/>
                    <a:pt x="1354" y="2397"/>
                    <a:pt x="1426" y="2397"/>
                  </a:cubicBezTo>
                  <a:cubicBezTo>
                    <a:pt x="1498" y="2397"/>
                    <a:pt x="1566" y="2351"/>
                    <a:pt x="1551" y="2260"/>
                  </a:cubicBezTo>
                  <a:cubicBezTo>
                    <a:pt x="1551" y="1956"/>
                    <a:pt x="1521" y="1683"/>
                    <a:pt x="1460" y="1409"/>
                  </a:cubicBezTo>
                  <a:cubicBezTo>
                    <a:pt x="1825" y="1379"/>
                    <a:pt x="2159" y="1379"/>
                    <a:pt x="2493" y="1318"/>
                  </a:cubicBezTo>
                  <a:cubicBezTo>
                    <a:pt x="2666" y="1289"/>
                    <a:pt x="2621" y="1042"/>
                    <a:pt x="2460" y="1042"/>
                  </a:cubicBezTo>
                  <a:cubicBezTo>
                    <a:pt x="2451" y="1042"/>
                    <a:pt x="2442" y="1043"/>
                    <a:pt x="2433" y="1044"/>
                  </a:cubicBezTo>
                  <a:cubicBezTo>
                    <a:pt x="2098" y="1075"/>
                    <a:pt x="1764" y="1105"/>
                    <a:pt x="1430" y="1135"/>
                  </a:cubicBezTo>
                  <a:cubicBezTo>
                    <a:pt x="1369" y="771"/>
                    <a:pt x="1278" y="436"/>
                    <a:pt x="1156" y="102"/>
                  </a:cubicBezTo>
                  <a:cubicBezTo>
                    <a:pt x="1144" y="30"/>
                    <a:pt x="1094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713250" y="1373550"/>
            <a:ext cx="7717500" cy="23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47" name="Google Shape;147;p8"/>
          <p:cNvSpPr/>
          <p:nvPr/>
        </p:nvSpPr>
        <p:spPr>
          <a:xfrm>
            <a:off x="8038502" y="3428674"/>
            <a:ext cx="1410502" cy="1933145"/>
          </a:xfrm>
          <a:custGeom>
            <a:avLst/>
            <a:gdLst/>
            <a:ahLst/>
            <a:cxnLst/>
            <a:rect l="l" t="t" r="r" b="b"/>
            <a:pathLst>
              <a:path w="43893" h="60157" extrusionOk="0">
                <a:moveTo>
                  <a:pt x="20267" y="6721"/>
                </a:moveTo>
                <a:cubicBezTo>
                  <a:pt x="20324" y="6721"/>
                  <a:pt x="20391" y="6743"/>
                  <a:pt x="20487" y="6779"/>
                </a:cubicBezTo>
                <a:cubicBezTo>
                  <a:pt x="21308" y="7174"/>
                  <a:pt x="22129" y="7539"/>
                  <a:pt x="22858" y="8116"/>
                </a:cubicBezTo>
                <a:cubicBezTo>
                  <a:pt x="23466" y="8572"/>
                  <a:pt x="24074" y="8998"/>
                  <a:pt x="24652" y="9484"/>
                </a:cubicBezTo>
                <a:cubicBezTo>
                  <a:pt x="25807" y="10517"/>
                  <a:pt x="26718" y="11733"/>
                  <a:pt x="27235" y="13162"/>
                </a:cubicBezTo>
                <a:cubicBezTo>
                  <a:pt x="27600" y="14195"/>
                  <a:pt x="27600" y="15259"/>
                  <a:pt x="27144" y="16262"/>
                </a:cubicBezTo>
                <a:cubicBezTo>
                  <a:pt x="27053" y="16445"/>
                  <a:pt x="26962" y="16597"/>
                  <a:pt x="26901" y="16748"/>
                </a:cubicBezTo>
                <a:cubicBezTo>
                  <a:pt x="26415" y="17873"/>
                  <a:pt x="25472" y="18238"/>
                  <a:pt x="24348" y="18268"/>
                </a:cubicBezTo>
                <a:cubicBezTo>
                  <a:pt x="24312" y="18269"/>
                  <a:pt x="24277" y="18270"/>
                  <a:pt x="24242" y="18270"/>
                </a:cubicBezTo>
                <a:cubicBezTo>
                  <a:pt x="23166" y="18270"/>
                  <a:pt x="22285" y="17823"/>
                  <a:pt x="21490" y="17204"/>
                </a:cubicBezTo>
                <a:cubicBezTo>
                  <a:pt x="20275" y="16262"/>
                  <a:pt x="19454" y="15016"/>
                  <a:pt x="19150" y="13496"/>
                </a:cubicBezTo>
                <a:cubicBezTo>
                  <a:pt x="19028" y="12827"/>
                  <a:pt x="18876" y="12159"/>
                  <a:pt x="18907" y="11460"/>
                </a:cubicBezTo>
                <a:cubicBezTo>
                  <a:pt x="18968" y="10335"/>
                  <a:pt x="19089" y="9210"/>
                  <a:pt x="19515" y="8147"/>
                </a:cubicBezTo>
                <a:cubicBezTo>
                  <a:pt x="19576" y="7995"/>
                  <a:pt x="19636" y="7873"/>
                  <a:pt x="19636" y="7721"/>
                </a:cubicBezTo>
                <a:cubicBezTo>
                  <a:pt x="19667" y="7387"/>
                  <a:pt x="19849" y="7143"/>
                  <a:pt x="20031" y="6900"/>
                </a:cubicBezTo>
                <a:cubicBezTo>
                  <a:pt x="20123" y="6772"/>
                  <a:pt x="20182" y="6721"/>
                  <a:pt x="20267" y="6721"/>
                </a:cubicBezTo>
                <a:close/>
                <a:moveTo>
                  <a:pt x="12893" y="21209"/>
                </a:moveTo>
                <a:cubicBezTo>
                  <a:pt x="13173" y="21209"/>
                  <a:pt x="13467" y="21258"/>
                  <a:pt x="13740" y="21308"/>
                </a:cubicBezTo>
                <a:cubicBezTo>
                  <a:pt x="14378" y="21399"/>
                  <a:pt x="14986" y="21521"/>
                  <a:pt x="15594" y="21642"/>
                </a:cubicBezTo>
                <a:cubicBezTo>
                  <a:pt x="16870" y="21916"/>
                  <a:pt x="17934" y="22615"/>
                  <a:pt x="18876" y="23436"/>
                </a:cubicBezTo>
                <a:cubicBezTo>
                  <a:pt x="19332" y="23831"/>
                  <a:pt x="19697" y="24287"/>
                  <a:pt x="20031" y="24773"/>
                </a:cubicBezTo>
                <a:cubicBezTo>
                  <a:pt x="20487" y="25502"/>
                  <a:pt x="20761" y="26293"/>
                  <a:pt x="20731" y="27205"/>
                </a:cubicBezTo>
                <a:cubicBezTo>
                  <a:pt x="20700" y="28056"/>
                  <a:pt x="20275" y="28694"/>
                  <a:pt x="19454" y="28998"/>
                </a:cubicBezTo>
                <a:cubicBezTo>
                  <a:pt x="18894" y="29176"/>
                  <a:pt x="18335" y="29354"/>
                  <a:pt x="17740" y="29354"/>
                </a:cubicBezTo>
                <a:cubicBezTo>
                  <a:pt x="17624" y="29354"/>
                  <a:pt x="17506" y="29347"/>
                  <a:pt x="17387" y="29332"/>
                </a:cubicBezTo>
                <a:cubicBezTo>
                  <a:pt x="17321" y="29337"/>
                  <a:pt x="17256" y="29339"/>
                  <a:pt x="17192" y="29339"/>
                </a:cubicBezTo>
                <a:cubicBezTo>
                  <a:pt x="16388" y="29339"/>
                  <a:pt x="15656" y="29003"/>
                  <a:pt x="14925" y="28694"/>
                </a:cubicBezTo>
                <a:cubicBezTo>
                  <a:pt x="14226" y="28420"/>
                  <a:pt x="13557" y="27995"/>
                  <a:pt x="12980" y="27539"/>
                </a:cubicBezTo>
                <a:cubicBezTo>
                  <a:pt x="12037" y="26840"/>
                  <a:pt x="11156" y="26080"/>
                  <a:pt x="10366" y="25229"/>
                </a:cubicBezTo>
                <a:cubicBezTo>
                  <a:pt x="9606" y="24439"/>
                  <a:pt x="8967" y="23557"/>
                  <a:pt x="8329" y="22706"/>
                </a:cubicBezTo>
                <a:cubicBezTo>
                  <a:pt x="8238" y="22584"/>
                  <a:pt x="8208" y="22493"/>
                  <a:pt x="8147" y="22372"/>
                </a:cubicBezTo>
                <a:cubicBezTo>
                  <a:pt x="8116" y="22280"/>
                  <a:pt x="8116" y="22129"/>
                  <a:pt x="8238" y="22098"/>
                </a:cubicBezTo>
                <a:cubicBezTo>
                  <a:pt x="8937" y="21885"/>
                  <a:pt x="9606" y="21460"/>
                  <a:pt x="10366" y="21429"/>
                </a:cubicBezTo>
                <a:cubicBezTo>
                  <a:pt x="11156" y="21399"/>
                  <a:pt x="11916" y="21247"/>
                  <a:pt x="12706" y="21217"/>
                </a:cubicBezTo>
                <a:cubicBezTo>
                  <a:pt x="12767" y="21211"/>
                  <a:pt x="12830" y="21209"/>
                  <a:pt x="12893" y="21209"/>
                </a:cubicBezTo>
                <a:close/>
                <a:moveTo>
                  <a:pt x="21717" y="35862"/>
                </a:moveTo>
                <a:cubicBezTo>
                  <a:pt x="21773" y="35862"/>
                  <a:pt x="21829" y="35864"/>
                  <a:pt x="21886" y="35867"/>
                </a:cubicBezTo>
                <a:cubicBezTo>
                  <a:pt x="22463" y="35928"/>
                  <a:pt x="23041" y="35928"/>
                  <a:pt x="23618" y="36050"/>
                </a:cubicBezTo>
                <a:cubicBezTo>
                  <a:pt x="24500" y="36202"/>
                  <a:pt x="25290" y="36566"/>
                  <a:pt x="25989" y="37174"/>
                </a:cubicBezTo>
                <a:cubicBezTo>
                  <a:pt x="26688" y="37752"/>
                  <a:pt x="26931" y="38512"/>
                  <a:pt x="26779" y="39393"/>
                </a:cubicBezTo>
                <a:cubicBezTo>
                  <a:pt x="26658" y="40183"/>
                  <a:pt x="26263" y="40761"/>
                  <a:pt x="25655" y="41308"/>
                </a:cubicBezTo>
                <a:cubicBezTo>
                  <a:pt x="25077" y="41764"/>
                  <a:pt x="24439" y="42098"/>
                  <a:pt x="23801" y="42463"/>
                </a:cubicBezTo>
                <a:cubicBezTo>
                  <a:pt x="23405" y="42676"/>
                  <a:pt x="22949" y="42737"/>
                  <a:pt x="22524" y="42858"/>
                </a:cubicBezTo>
                <a:cubicBezTo>
                  <a:pt x="22159" y="42980"/>
                  <a:pt x="21764" y="43010"/>
                  <a:pt x="21430" y="43193"/>
                </a:cubicBezTo>
                <a:cubicBezTo>
                  <a:pt x="21338" y="43253"/>
                  <a:pt x="21247" y="43284"/>
                  <a:pt x="21126" y="43284"/>
                </a:cubicBezTo>
                <a:cubicBezTo>
                  <a:pt x="20518" y="43345"/>
                  <a:pt x="19879" y="43405"/>
                  <a:pt x="19241" y="43497"/>
                </a:cubicBezTo>
                <a:cubicBezTo>
                  <a:pt x="18603" y="43588"/>
                  <a:pt x="17965" y="43618"/>
                  <a:pt x="17600" y="43618"/>
                </a:cubicBezTo>
                <a:cubicBezTo>
                  <a:pt x="15320" y="43588"/>
                  <a:pt x="13375" y="43284"/>
                  <a:pt x="11490" y="42585"/>
                </a:cubicBezTo>
                <a:cubicBezTo>
                  <a:pt x="11004" y="42402"/>
                  <a:pt x="10518" y="42190"/>
                  <a:pt x="10062" y="41916"/>
                </a:cubicBezTo>
                <a:cubicBezTo>
                  <a:pt x="9849" y="41794"/>
                  <a:pt x="9788" y="41673"/>
                  <a:pt x="9940" y="41521"/>
                </a:cubicBezTo>
                <a:cubicBezTo>
                  <a:pt x="10274" y="41156"/>
                  <a:pt x="10518" y="40731"/>
                  <a:pt x="10974" y="40487"/>
                </a:cubicBezTo>
                <a:cubicBezTo>
                  <a:pt x="11126" y="40396"/>
                  <a:pt x="11217" y="40275"/>
                  <a:pt x="11369" y="40153"/>
                </a:cubicBezTo>
                <a:cubicBezTo>
                  <a:pt x="12037" y="39515"/>
                  <a:pt x="12706" y="38937"/>
                  <a:pt x="13496" y="38451"/>
                </a:cubicBezTo>
                <a:cubicBezTo>
                  <a:pt x="14074" y="38086"/>
                  <a:pt x="14621" y="37721"/>
                  <a:pt x="15229" y="37387"/>
                </a:cubicBezTo>
                <a:cubicBezTo>
                  <a:pt x="15533" y="37235"/>
                  <a:pt x="15837" y="37144"/>
                  <a:pt x="16141" y="37022"/>
                </a:cubicBezTo>
                <a:cubicBezTo>
                  <a:pt x="16323" y="36931"/>
                  <a:pt x="16536" y="36901"/>
                  <a:pt x="16718" y="36810"/>
                </a:cubicBezTo>
                <a:cubicBezTo>
                  <a:pt x="17904" y="36384"/>
                  <a:pt x="19089" y="36050"/>
                  <a:pt x="20366" y="35989"/>
                </a:cubicBezTo>
                <a:cubicBezTo>
                  <a:pt x="20826" y="35962"/>
                  <a:pt x="21262" y="35862"/>
                  <a:pt x="21717" y="35862"/>
                </a:cubicBezTo>
                <a:close/>
                <a:moveTo>
                  <a:pt x="29576" y="1"/>
                </a:moveTo>
                <a:cubicBezTo>
                  <a:pt x="29059" y="1"/>
                  <a:pt x="28542" y="61"/>
                  <a:pt x="27995" y="213"/>
                </a:cubicBezTo>
                <a:cubicBezTo>
                  <a:pt x="27509" y="335"/>
                  <a:pt x="26992" y="456"/>
                  <a:pt x="26475" y="578"/>
                </a:cubicBezTo>
                <a:cubicBezTo>
                  <a:pt x="25381" y="852"/>
                  <a:pt x="24439" y="1399"/>
                  <a:pt x="23466" y="1915"/>
                </a:cubicBezTo>
                <a:cubicBezTo>
                  <a:pt x="22767" y="2280"/>
                  <a:pt x="22159" y="2797"/>
                  <a:pt x="21490" y="3192"/>
                </a:cubicBezTo>
                <a:cubicBezTo>
                  <a:pt x="20974" y="3557"/>
                  <a:pt x="20487" y="3982"/>
                  <a:pt x="20092" y="4438"/>
                </a:cubicBezTo>
                <a:cubicBezTo>
                  <a:pt x="19928" y="4624"/>
                  <a:pt x="19791" y="4697"/>
                  <a:pt x="19625" y="4697"/>
                </a:cubicBezTo>
                <a:cubicBezTo>
                  <a:pt x="19546" y="4697"/>
                  <a:pt x="19461" y="4681"/>
                  <a:pt x="19363" y="4651"/>
                </a:cubicBezTo>
                <a:cubicBezTo>
                  <a:pt x="18451" y="4347"/>
                  <a:pt x="17539" y="4043"/>
                  <a:pt x="16597" y="3891"/>
                </a:cubicBezTo>
                <a:cubicBezTo>
                  <a:pt x="16034" y="3830"/>
                  <a:pt x="15480" y="3792"/>
                  <a:pt x="14929" y="3792"/>
                </a:cubicBezTo>
                <a:cubicBezTo>
                  <a:pt x="14378" y="3792"/>
                  <a:pt x="13831" y="3830"/>
                  <a:pt x="13284" y="3922"/>
                </a:cubicBezTo>
                <a:cubicBezTo>
                  <a:pt x="12858" y="4013"/>
                  <a:pt x="12463" y="4165"/>
                  <a:pt x="12037" y="4226"/>
                </a:cubicBezTo>
                <a:cubicBezTo>
                  <a:pt x="11186" y="4377"/>
                  <a:pt x="10426" y="4773"/>
                  <a:pt x="9636" y="5137"/>
                </a:cubicBezTo>
                <a:cubicBezTo>
                  <a:pt x="8967" y="5411"/>
                  <a:pt x="8451" y="5897"/>
                  <a:pt x="7904" y="6353"/>
                </a:cubicBezTo>
                <a:cubicBezTo>
                  <a:pt x="7174" y="6931"/>
                  <a:pt x="6475" y="7539"/>
                  <a:pt x="5958" y="8329"/>
                </a:cubicBezTo>
                <a:cubicBezTo>
                  <a:pt x="5806" y="8572"/>
                  <a:pt x="5685" y="8815"/>
                  <a:pt x="5533" y="9028"/>
                </a:cubicBezTo>
                <a:cubicBezTo>
                  <a:pt x="4894" y="9909"/>
                  <a:pt x="4590" y="10882"/>
                  <a:pt x="4347" y="11885"/>
                </a:cubicBezTo>
                <a:cubicBezTo>
                  <a:pt x="4074" y="13223"/>
                  <a:pt x="3952" y="14590"/>
                  <a:pt x="4134" y="15958"/>
                </a:cubicBezTo>
                <a:cubicBezTo>
                  <a:pt x="4378" y="17782"/>
                  <a:pt x="4803" y="19545"/>
                  <a:pt x="5654" y="21186"/>
                </a:cubicBezTo>
                <a:cubicBezTo>
                  <a:pt x="5715" y="21277"/>
                  <a:pt x="5776" y="21399"/>
                  <a:pt x="5806" y="21521"/>
                </a:cubicBezTo>
                <a:cubicBezTo>
                  <a:pt x="5897" y="21733"/>
                  <a:pt x="5867" y="21855"/>
                  <a:pt x="5654" y="21977"/>
                </a:cubicBezTo>
                <a:cubicBezTo>
                  <a:pt x="5046" y="22280"/>
                  <a:pt x="4590" y="22797"/>
                  <a:pt x="4134" y="23284"/>
                </a:cubicBezTo>
                <a:cubicBezTo>
                  <a:pt x="3466" y="23983"/>
                  <a:pt x="2919" y="24803"/>
                  <a:pt x="2493" y="25715"/>
                </a:cubicBezTo>
                <a:cubicBezTo>
                  <a:pt x="2189" y="26414"/>
                  <a:pt x="2007" y="27144"/>
                  <a:pt x="1855" y="27873"/>
                </a:cubicBezTo>
                <a:cubicBezTo>
                  <a:pt x="1490" y="29484"/>
                  <a:pt x="1551" y="31095"/>
                  <a:pt x="1824" y="32706"/>
                </a:cubicBezTo>
                <a:cubicBezTo>
                  <a:pt x="2098" y="34196"/>
                  <a:pt x="2584" y="35624"/>
                  <a:pt x="3283" y="36992"/>
                </a:cubicBezTo>
                <a:cubicBezTo>
                  <a:pt x="4195" y="38755"/>
                  <a:pt x="5411" y="40244"/>
                  <a:pt x="6840" y="41612"/>
                </a:cubicBezTo>
                <a:cubicBezTo>
                  <a:pt x="7052" y="41794"/>
                  <a:pt x="7478" y="41916"/>
                  <a:pt x="7448" y="42220"/>
                </a:cubicBezTo>
                <a:cubicBezTo>
                  <a:pt x="7387" y="42524"/>
                  <a:pt x="7113" y="42767"/>
                  <a:pt x="6931" y="43041"/>
                </a:cubicBezTo>
                <a:cubicBezTo>
                  <a:pt x="6901" y="43071"/>
                  <a:pt x="6870" y="43101"/>
                  <a:pt x="6840" y="43162"/>
                </a:cubicBezTo>
                <a:cubicBezTo>
                  <a:pt x="6536" y="43557"/>
                  <a:pt x="6262" y="43983"/>
                  <a:pt x="5928" y="44348"/>
                </a:cubicBezTo>
                <a:cubicBezTo>
                  <a:pt x="5624" y="44652"/>
                  <a:pt x="5533" y="45047"/>
                  <a:pt x="5290" y="45381"/>
                </a:cubicBezTo>
                <a:cubicBezTo>
                  <a:pt x="4590" y="46293"/>
                  <a:pt x="4043" y="47326"/>
                  <a:pt x="3496" y="48360"/>
                </a:cubicBezTo>
                <a:cubicBezTo>
                  <a:pt x="2979" y="49363"/>
                  <a:pt x="2493" y="50336"/>
                  <a:pt x="2037" y="51369"/>
                </a:cubicBezTo>
                <a:cubicBezTo>
                  <a:pt x="1277" y="53102"/>
                  <a:pt x="700" y="54895"/>
                  <a:pt x="244" y="56749"/>
                </a:cubicBezTo>
                <a:cubicBezTo>
                  <a:pt x="1" y="57691"/>
                  <a:pt x="1" y="58664"/>
                  <a:pt x="61" y="59606"/>
                </a:cubicBezTo>
                <a:cubicBezTo>
                  <a:pt x="92" y="59789"/>
                  <a:pt x="122" y="59971"/>
                  <a:pt x="274" y="60093"/>
                </a:cubicBezTo>
                <a:cubicBezTo>
                  <a:pt x="331" y="60130"/>
                  <a:pt x="399" y="60156"/>
                  <a:pt x="457" y="60156"/>
                </a:cubicBezTo>
                <a:cubicBezTo>
                  <a:pt x="492" y="60156"/>
                  <a:pt x="525" y="60146"/>
                  <a:pt x="548" y="60123"/>
                </a:cubicBezTo>
                <a:cubicBezTo>
                  <a:pt x="761" y="59910"/>
                  <a:pt x="1034" y="59697"/>
                  <a:pt x="1095" y="59424"/>
                </a:cubicBezTo>
                <a:cubicBezTo>
                  <a:pt x="1217" y="58786"/>
                  <a:pt x="1490" y="58208"/>
                  <a:pt x="1612" y="57600"/>
                </a:cubicBezTo>
                <a:cubicBezTo>
                  <a:pt x="2068" y="55472"/>
                  <a:pt x="2675" y="53436"/>
                  <a:pt x="3618" y="51491"/>
                </a:cubicBezTo>
                <a:cubicBezTo>
                  <a:pt x="3861" y="51004"/>
                  <a:pt x="4043" y="50518"/>
                  <a:pt x="4286" y="50032"/>
                </a:cubicBezTo>
                <a:cubicBezTo>
                  <a:pt x="4621" y="49363"/>
                  <a:pt x="4925" y="48664"/>
                  <a:pt x="5290" y="48026"/>
                </a:cubicBezTo>
                <a:cubicBezTo>
                  <a:pt x="6049" y="46658"/>
                  <a:pt x="6931" y="45351"/>
                  <a:pt x="7843" y="44074"/>
                </a:cubicBezTo>
                <a:cubicBezTo>
                  <a:pt x="8056" y="43770"/>
                  <a:pt x="8268" y="43466"/>
                  <a:pt x="8542" y="43193"/>
                </a:cubicBezTo>
                <a:cubicBezTo>
                  <a:pt x="8645" y="43107"/>
                  <a:pt x="8728" y="43070"/>
                  <a:pt x="8814" y="43070"/>
                </a:cubicBezTo>
                <a:cubicBezTo>
                  <a:pt x="8881" y="43070"/>
                  <a:pt x="8949" y="43092"/>
                  <a:pt x="9028" y="43132"/>
                </a:cubicBezTo>
                <a:cubicBezTo>
                  <a:pt x="9758" y="43618"/>
                  <a:pt x="10548" y="43922"/>
                  <a:pt x="11369" y="44226"/>
                </a:cubicBezTo>
                <a:cubicBezTo>
                  <a:pt x="13284" y="44895"/>
                  <a:pt x="15290" y="45108"/>
                  <a:pt x="17053" y="45138"/>
                </a:cubicBezTo>
                <a:cubicBezTo>
                  <a:pt x="18694" y="45108"/>
                  <a:pt x="20031" y="45047"/>
                  <a:pt x="21369" y="44621"/>
                </a:cubicBezTo>
                <a:cubicBezTo>
                  <a:pt x="21436" y="44577"/>
                  <a:pt x="21502" y="44549"/>
                  <a:pt x="21569" y="44549"/>
                </a:cubicBezTo>
                <a:cubicBezTo>
                  <a:pt x="21594" y="44549"/>
                  <a:pt x="21618" y="44552"/>
                  <a:pt x="21642" y="44560"/>
                </a:cubicBezTo>
                <a:cubicBezTo>
                  <a:pt x="21678" y="44562"/>
                  <a:pt x="21713" y="44563"/>
                  <a:pt x="21747" y="44563"/>
                </a:cubicBezTo>
                <a:cubicBezTo>
                  <a:pt x="22248" y="44563"/>
                  <a:pt x="22675" y="44364"/>
                  <a:pt x="23101" y="44165"/>
                </a:cubicBezTo>
                <a:cubicBezTo>
                  <a:pt x="23345" y="44074"/>
                  <a:pt x="23557" y="43953"/>
                  <a:pt x="23801" y="43892"/>
                </a:cubicBezTo>
                <a:cubicBezTo>
                  <a:pt x="24895" y="43588"/>
                  <a:pt x="25746" y="42919"/>
                  <a:pt x="26597" y="42220"/>
                </a:cubicBezTo>
                <a:cubicBezTo>
                  <a:pt x="26810" y="42068"/>
                  <a:pt x="27022" y="41886"/>
                  <a:pt x="27205" y="41673"/>
                </a:cubicBezTo>
                <a:cubicBezTo>
                  <a:pt x="27539" y="41247"/>
                  <a:pt x="27782" y="40791"/>
                  <a:pt x="28026" y="40305"/>
                </a:cubicBezTo>
                <a:cubicBezTo>
                  <a:pt x="28421" y="39545"/>
                  <a:pt x="28421" y="38755"/>
                  <a:pt x="28238" y="37965"/>
                </a:cubicBezTo>
                <a:cubicBezTo>
                  <a:pt x="28026" y="36931"/>
                  <a:pt x="27387" y="36202"/>
                  <a:pt x="26567" y="35594"/>
                </a:cubicBezTo>
                <a:cubicBezTo>
                  <a:pt x="25533" y="34834"/>
                  <a:pt x="24348" y="34500"/>
                  <a:pt x="23101" y="34408"/>
                </a:cubicBezTo>
                <a:cubicBezTo>
                  <a:pt x="22627" y="34370"/>
                  <a:pt x="22152" y="34346"/>
                  <a:pt x="21678" y="34346"/>
                </a:cubicBezTo>
                <a:cubicBezTo>
                  <a:pt x="20666" y="34346"/>
                  <a:pt x="19658" y="34453"/>
                  <a:pt x="18664" y="34743"/>
                </a:cubicBezTo>
                <a:cubicBezTo>
                  <a:pt x="17691" y="35016"/>
                  <a:pt x="16749" y="35290"/>
                  <a:pt x="15806" y="35685"/>
                </a:cubicBezTo>
                <a:cubicBezTo>
                  <a:pt x="14530" y="36202"/>
                  <a:pt x="13436" y="37022"/>
                  <a:pt x="12281" y="37721"/>
                </a:cubicBezTo>
                <a:cubicBezTo>
                  <a:pt x="11885" y="38147"/>
                  <a:pt x="11369" y="38451"/>
                  <a:pt x="10913" y="38785"/>
                </a:cubicBezTo>
                <a:cubicBezTo>
                  <a:pt x="10305" y="39272"/>
                  <a:pt x="9758" y="39819"/>
                  <a:pt x="9180" y="40366"/>
                </a:cubicBezTo>
                <a:cubicBezTo>
                  <a:pt x="8857" y="40689"/>
                  <a:pt x="8690" y="40848"/>
                  <a:pt x="8521" y="40848"/>
                </a:cubicBezTo>
                <a:cubicBezTo>
                  <a:pt x="8355" y="40848"/>
                  <a:pt x="8188" y="40697"/>
                  <a:pt x="7873" y="40396"/>
                </a:cubicBezTo>
                <a:cubicBezTo>
                  <a:pt x="6110" y="38755"/>
                  <a:pt x="4773" y="36870"/>
                  <a:pt x="3922" y="34621"/>
                </a:cubicBezTo>
                <a:cubicBezTo>
                  <a:pt x="3405" y="33162"/>
                  <a:pt x="3131" y="31642"/>
                  <a:pt x="3131" y="30092"/>
                </a:cubicBezTo>
                <a:cubicBezTo>
                  <a:pt x="3101" y="29302"/>
                  <a:pt x="3253" y="28512"/>
                  <a:pt x="3405" y="27752"/>
                </a:cubicBezTo>
                <a:cubicBezTo>
                  <a:pt x="3739" y="26080"/>
                  <a:pt x="4590" y="24682"/>
                  <a:pt x="5776" y="23466"/>
                </a:cubicBezTo>
                <a:cubicBezTo>
                  <a:pt x="5928" y="23314"/>
                  <a:pt x="6141" y="23192"/>
                  <a:pt x="6353" y="23101"/>
                </a:cubicBezTo>
                <a:cubicBezTo>
                  <a:pt x="6404" y="23071"/>
                  <a:pt x="6455" y="23057"/>
                  <a:pt x="6503" y="23057"/>
                </a:cubicBezTo>
                <a:cubicBezTo>
                  <a:pt x="6600" y="23057"/>
                  <a:pt x="6688" y="23111"/>
                  <a:pt x="6749" y="23192"/>
                </a:cubicBezTo>
                <a:cubicBezTo>
                  <a:pt x="6901" y="23344"/>
                  <a:pt x="6992" y="23527"/>
                  <a:pt x="7113" y="23679"/>
                </a:cubicBezTo>
                <a:cubicBezTo>
                  <a:pt x="7812" y="24773"/>
                  <a:pt x="8663" y="25746"/>
                  <a:pt x="9545" y="26688"/>
                </a:cubicBezTo>
                <a:cubicBezTo>
                  <a:pt x="10700" y="27873"/>
                  <a:pt x="12007" y="28876"/>
                  <a:pt x="13436" y="29697"/>
                </a:cubicBezTo>
                <a:cubicBezTo>
                  <a:pt x="14636" y="30422"/>
                  <a:pt x="15904" y="30860"/>
                  <a:pt x="17252" y="30860"/>
                </a:cubicBezTo>
                <a:cubicBezTo>
                  <a:pt x="17713" y="30860"/>
                  <a:pt x="18183" y="30809"/>
                  <a:pt x="18664" y="30700"/>
                </a:cubicBezTo>
                <a:cubicBezTo>
                  <a:pt x="19120" y="30578"/>
                  <a:pt x="19636" y="30578"/>
                  <a:pt x="20031" y="30305"/>
                </a:cubicBezTo>
                <a:cubicBezTo>
                  <a:pt x="20761" y="29819"/>
                  <a:pt x="21460" y="29271"/>
                  <a:pt x="21886" y="28451"/>
                </a:cubicBezTo>
                <a:cubicBezTo>
                  <a:pt x="22098" y="28056"/>
                  <a:pt x="22250" y="27661"/>
                  <a:pt x="22250" y="27235"/>
                </a:cubicBezTo>
                <a:cubicBezTo>
                  <a:pt x="22342" y="25715"/>
                  <a:pt x="21794" y="24378"/>
                  <a:pt x="20883" y="23223"/>
                </a:cubicBezTo>
                <a:cubicBezTo>
                  <a:pt x="19667" y="21733"/>
                  <a:pt x="18086" y="20700"/>
                  <a:pt x="16171" y="20183"/>
                </a:cubicBezTo>
                <a:cubicBezTo>
                  <a:pt x="15141" y="19905"/>
                  <a:pt x="14111" y="19754"/>
                  <a:pt x="13034" y="19754"/>
                </a:cubicBezTo>
                <a:cubicBezTo>
                  <a:pt x="12935" y="19754"/>
                  <a:pt x="12836" y="19755"/>
                  <a:pt x="12736" y="19758"/>
                </a:cubicBezTo>
                <a:cubicBezTo>
                  <a:pt x="11034" y="19788"/>
                  <a:pt x="9363" y="20062"/>
                  <a:pt x="7812" y="20761"/>
                </a:cubicBezTo>
                <a:cubicBezTo>
                  <a:pt x="7721" y="20822"/>
                  <a:pt x="7630" y="20852"/>
                  <a:pt x="7539" y="20882"/>
                </a:cubicBezTo>
                <a:cubicBezTo>
                  <a:pt x="7475" y="20910"/>
                  <a:pt x="7419" y="20923"/>
                  <a:pt x="7370" y="20923"/>
                </a:cubicBezTo>
                <a:cubicBezTo>
                  <a:pt x="7256" y="20923"/>
                  <a:pt x="7177" y="20849"/>
                  <a:pt x="7113" y="20700"/>
                </a:cubicBezTo>
                <a:cubicBezTo>
                  <a:pt x="6688" y="19788"/>
                  <a:pt x="6262" y="18876"/>
                  <a:pt x="6049" y="17873"/>
                </a:cubicBezTo>
                <a:cubicBezTo>
                  <a:pt x="5715" y="16353"/>
                  <a:pt x="5442" y="14864"/>
                  <a:pt x="5654" y="13283"/>
                </a:cubicBezTo>
                <a:cubicBezTo>
                  <a:pt x="5806" y="12189"/>
                  <a:pt x="6080" y="11125"/>
                  <a:pt x="6566" y="10122"/>
                </a:cubicBezTo>
                <a:cubicBezTo>
                  <a:pt x="7022" y="9241"/>
                  <a:pt x="7569" y="8420"/>
                  <a:pt x="8268" y="7691"/>
                </a:cubicBezTo>
                <a:cubicBezTo>
                  <a:pt x="8572" y="7356"/>
                  <a:pt x="8967" y="7143"/>
                  <a:pt x="9332" y="6870"/>
                </a:cubicBezTo>
                <a:cubicBezTo>
                  <a:pt x="9970" y="6444"/>
                  <a:pt x="10548" y="5988"/>
                  <a:pt x="11338" y="5897"/>
                </a:cubicBezTo>
                <a:cubicBezTo>
                  <a:pt x="11399" y="5867"/>
                  <a:pt x="11429" y="5836"/>
                  <a:pt x="11490" y="5836"/>
                </a:cubicBezTo>
                <a:cubicBezTo>
                  <a:pt x="12098" y="5533"/>
                  <a:pt x="12797" y="5441"/>
                  <a:pt x="13466" y="5350"/>
                </a:cubicBezTo>
                <a:cubicBezTo>
                  <a:pt x="13862" y="5304"/>
                  <a:pt x="14256" y="5281"/>
                  <a:pt x="14648" y="5281"/>
                </a:cubicBezTo>
                <a:cubicBezTo>
                  <a:pt x="15791" y="5281"/>
                  <a:pt x="16916" y="5474"/>
                  <a:pt x="18025" y="5836"/>
                </a:cubicBezTo>
                <a:cubicBezTo>
                  <a:pt x="18816" y="6110"/>
                  <a:pt x="18664" y="6201"/>
                  <a:pt x="18481" y="6809"/>
                </a:cubicBezTo>
                <a:cubicBezTo>
                  <a:pt x="18481" y="6840"/>
                  <a:pt x="18451" y="6870"/>
                  <a:pt x="18451" y="6870"/>
                </a:cubicBezTo>
                <a:cubicBezTo>
                  <a:pt x="17965" y="7660"/>
                  <a:pt x="17843" y="8542"/>
                  <a:pt x="17630" y="9393"/>
                </a:cubicBezTo>
                <a:cubicBezTo>
                  <a:pt x="17509" y="9849"/>
                  <a:pt x="17448" y="10335"/>
                  <a:pt x="17417" y="10821"/>
                </a:cubicBezTo>
                <a:cubicBezTo>
                  <a:pt x="17387" y="11642"/>
                  <a:pt x="17417" y="12463"/>
                  <a:pt x="17539" y="13314"/>
                </a:cubicBezTo>
                <a:cubicBezTo>
                  <a:pt x="17843" y="15107"/>
                  <a:pt x="18572" y="16688"/>
                  <a:pt x="19940" y="17934"/>
                </a:cubicBezTo>
                <a:cubicBezTo>
                  <a:pt x="21035" y="18937"/>
                  <a:pt x="22281" y="19697"/>
                  <a:pt x="23831" y="19818"/>
                </a:cubicBezTo>
                <a:cubicBezTo>
                  <a:pt x="23940" y="19825"/>
                  <a:pt x="24051" y="19829"/>
                  <a:pt x="24163" y="19829"/>
                </a:cubicBezTo>
                <a:cubicBezTo>
                  <a:pt x="24548" y="19829"/>
                  <a:pt x="24943" y="19784"/>
                  <a:pt x="25320" y="19666"/>
                </a:cubicBezTo>
                <a:cubicBezTo>
                  <a:pt x="26597" y="19211"/>
                  <a:pt x="27630" y="18390"/>
                  <a:pt x="28299" y="17204"/>
                </a:cubicBezTo>
                <a:cubicBezTo>
                  <a:pt x="29241" y="15563"/>
                  <a:pt x="29211" y="13831"/>
                  <a:pt x="28512" y="12098"/>
                </a:cubicBezTo>
                <a:cubicBezTo>
                  <a:pt x="27995" y="10852"/>
                  <a:pt x="27174" y="9758"/>
                  <a:pt x="26232" y="8815"/>
                </a:cubicBezTo>
                <a:cubicBezTo>
                  <a:pt x="25138" y="7751"/>
                  <a:pt x="23922" y="6840"/>
                  <a:pt x="22585" y="6110"/>
                </a:cubicBezTo>
                <a:cubicBezTo>
                  <a:pt x="22190" y="5867"/>
                  <a:pt x="21794" y="5685"/>
                  <a:pt x="21369" y="5472"/>
                </a:cubicBezTo>
                <a:cubicBezTo>
                  <a:pt x="21217" y="5381"/>
                  <a:pt x="21186" y="5259"/>
                  <a:pt x="21338" y="5107"/>
                </a:cubicBezTo>
                <a:cubicBezTo>
                  <a:pt x="21825" y="4590"/>
                  <a:pt x="22342" y="4074"/>
                  <a:pt x="23010" y="3709"/>
                </a:cubicBezTo>
                <a:cubicBezTo>
                  <a:pt x="23679" y="3314"/>
                  <a:pt x="24348" y="2827"/>
                  <a:pt x="25108" y="2554"/>
                </a:cubicBezTo>
                <a:cubicBezTo>
                  <a:pt x="25594" y="2402"/>
                  <a:pt x="26050" y="2219"/>
                  <a:pt x="26506" y="1976"/>
                </a:cubicBezTo>
                <a:cubicBezTo>
                  <a:pt x="26506" y="1976"/>
                  <a:pt x="26536" y="1976"/>
                  <a:pt x="26567" y="1946"/>
                </a:cubicBezTo>
                <a:cubicBezTo>
                  <a:pt x="27326" y="1824"/>
                  <a:pt x="28056" y="1642"/>
                  <a:pt x="28785" y="1551"/>
                </a:cubicBezTo>
                <a:cubicBezTo>
                  <a:pt x="29272" y="1460"/>
                  <a:pt x="29758" y="1520"/>
                  <a:pt x="30244" y="1429"/>
                </a:cubicBezTo>
                <a:cubicBezTo>
                  <a:pt x="31247" y="1612"/>
                  <a:pt x="32311" y="1460"/>
                  <a:pt x="33314" y="1642"/>
                </a:cubicBezTo>
                <a:cubicBezTo>
                  <a:pt x="34013" y="1763"/>
                  <a:pt x="34682" y="1855"/>
                  <a:pt x="35320" y="2098"/>
                </a:cubicBezTo>
                <a:cubicBezTo>
                  <a:pt x="35746" y="2250"/>
                  <a:pt x="36172" y="2402"/>
                  <a:pt x="36567" y="2615"/>
                </a:cubicBezTo>
                <a:cubicBezTo>
                  <a:pt x="37539" y="3101"/>
                  <a:pt x="38512" y="3648"/>
                  <a:pt x="39333" y="4347"/>
                </a:cubicBezTo>
                <a:cubicBezTo>
                  <a:pt x="40518" y="5381"/>
                  <a:pt x="41491" y="6627"/>
                  <a:pt x="42251" y="8025"/>
                </a:cubicBezTo>
                <a:cubicBezTo>
                  <a:pt x="42342" y="8177"/>
                  <a:pt x="42463" y="8359"/>
                  <a:pt x="42585" y="8511"/>
                </a:cubicBezTo>
                <a:cubicBezTo>
                  <a:pt x="42813" y="8785"/>
                  <a:pt x="42980" y="8922"/>
                  <a:pt x="43144" y="8922"/>
                </a:cubicBezTo>
                <a:cubicBezTo>
                  <a:pt x="43307" y="8922"/>
                  <a:pt x="43467" y="8785"/>
                  <a:pt x="43679" y="8511"/>
                </a:cubicBezTo>
                <a:cubicBezTo>
                  <a:pt x="43862" y="8299"/>
                  <a:pt x="43892" y="8025"/>
                  <a:pt x="43831" y="7782"/>
                </a:cubicBezTo>
                <a:cubicBezTo>
                  <a:pt x="43770" y="7508"/>
                  <a:pt x="43679" y="7265"/>
                  <a:pt x="43497" y="7022"/>
                </a:cubicBezTo>
                <a:cubicBezTo>
                  <a:pt x="43132" y="6444"/>
                  <a:pt x="42767" y="5867"/>
                  <a:pt x="42372" y="5320"/>
                </a:cubicBezTo>
                <a:cubicBezTo>
                  <a:pt x="41643" y="4377"/>
                  <a:pt x="40853" y="3496"/>
                  <a:pt x="39880" y="2797"/>
                </a:cubicBezTo>
                <a:cubicBezTo>
                  <a:pt x="39333" y="2402"/>
                  <a:pt x="38786" y="2067"/>
                  <a:pt x="38208" y="1733"/>
                </a:cubicBezTo>
                <a:cubicBezTo>
                  <a:pt x="36384" y="639"/>
                  <a:pt x="34439" y="31"/>
                  <a:pt x="32311" y="1"/>
                </a:cubicBezTo>
                <a:close/>
              </a:path>
            </a:pathLst>
          </a:custGeom>
          <a:solidFill>
            <a:srgbClr val="2B49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8"/>
          <p:cNvGrpSpPr/>
          <p:nvPr/>
        </p:nvGrpSpPr>
        <p:grpSpPr>
          <a:xfrm rot="-5400000">
            <a:off x="7914067" y="-134943"/>
            <a:ext cx="1457969" cy="827170"/>
            <a:chOff x="5689400" y="4700475"/>
            <a:chExt cx="1062350" cy="520200"/>
          </a:xfrm>
        </p:grpSpPr>
        <p:sp>
          <p:nvSpPr>
            <p:cNvPr id="149" name="Google Shape;149;p8"/>
            <p:cNvSpPr/>
            <p:nvPr/>
          </p:nvSpPr>
          <p:spPr>
            <a:xfrm>
              <a:off x="5689400" y="5105025"/>
              <a:ext cx="1062300" cy="115650"/>
            </a:xfrm>
            <a:custGeom>
              <a:avLst/>
              <a:gdLst/>
              <a:ahLst/>
              <a:cxnLst/>
              <a:rect l="l" t="t" r="r" b="b"/>
              <a:pathLst>
                <a:path w="42492" h="4626" extrusionOk="0">
                  <a:moveTo>
                    <a:pt x="15358" y="0"/>
                  </a:moveTo>
                  <a:cubicBezTo>
                    <a:pt x="15059" y="0"/>
                    <a:pt x="14752" y="33"/>
                    <a:pt x="14438" y="100"/>
                  </a:cubicBezTo>
                  <a:cubicBezTo>
                    <a:pt x="12533" y="540"/>
                    <a:pt x="11117" y="3735"/>
                    <a:pt x="9308" y="3735"/>
                  </a:cubicBezTo>
                  <a:cubicBezTo>
                    <a:pt x="9058" y="3735"/>
                    <a:pt x="8801" y="3674"/>
                    <a:pt x="8534" y="3536"/>
                  </a:cubicBezTo>
                  <a:cubicBezTo>
                    <a:pt x="6999" y="2769"/>
                    <a:pt x="6332" y="734"/>
                    <a:pt x="4497" y="400"/>
                  </a:cubicBezTo>
                  <a:cubicBezTo>
                    <a:pt x="4305" y="361"/>
                    <a:pt x="4118" y="343"/>
                    <a:pt x="3936" y="343"/>
                  </a:cubicBezTo>
                  <a:cubicBezTo>
                    <a:pt x="2253" y="343"/>
                    <a:pt x="1000" y="1912"/>
                    <a:pt x="128" y="3236"/>
                  </a:cubicBezTo>
                  <a:cubicBezTo>
                    <a:pt x="1" y="3413"/>
                    <a:pt x="202" y="3649"/>
                    <a:pt x="393" y="3649"/>
                  </a:cubicBezTo>
                  <a:cubicBezTo>
                    <a:pt x="454" y="3649"/>
                    <a:pt x="513" y="3625"/>
                    <a:pt x="561" y="3569"/>
                  </a:cubicBezTo>
                  <a:cubicBezTo>
                    <a:pt x="1414" y="2481"/>
                    <a:pt x="2475" y="1159"/>
                    <a:pt x="3903" y="1159"/>
                  </a:cubicBezTo>
                  <a:cubicBezTo>
                    <a:pt x="4094" y="1159"/>
                    <a:pt x="4292" y="1183"/>
                    <a:pt x="4497" y="1234"/>
                  </a:cubicBezTo>
                  <a:cubicBezTo>
                    <a:pt x="5598" y="1501"/>
                    <a:pt x="6199" y="2402"/>
                    <a:pt x="6932" y="3202"/>
                  </a:cubicBezTo>
                  <a:cubicBezTo>
                    <a:pt x="7630" y="3900"/>
                    <a:pt x="8411" y="4626"/>
                    <a:pt x="9450" y="4626"/>
                  </a:cubicBezTo>
                  <a:cubicBezTo>
                    <a:pt x="9553" y="4626"/>
                    <a:pt x="9659" y="4619"/>
                    <a:pt x="9768" y="4603"/>
                  </a:cubicBezTo>
                  <a:cubicBezTo>
                    <a:pt x="11436" y="4370"/>
                    <a:pt x="12036" y="2569"/>
                    <a:pt x="13170" y="1601"/>
                  </a:cubicBezTo>
                  <a:cubicBezTo>
                    <a:pt x="13857" y="1049"/>
                    <a:pt x="14599" y="796"/>
                    <a:pt x="15327" y="796"/>
                  </a:cubicBezTo>
                  <a:cubicBezTo>
                    <a:pt x="16401" y="796"/>
                    <a:pt x="17445" y="1347"/>
                    <a:pt x="18241" y="2302"/>
                  </a:cubicBezTo>
                  <a:cubicBezTo>
                    <a:pt x="18774" y="2936"/>
                    <a:pt x="19108" y="3636"/>
                    <a:pt x="19908" y="4003"/>
                  </a:cubicBezTo>
                  <a:cubicBezTo>
                    <a:pt x="20274" y="4169"/>
                    <a:pt x="20644" y="4240"/>
                    <a:pt x="21011" y="4240"/>
                  </a:cubicBezTo>
                  <a:cubicBezTo>
                    <a:pt x="22120" y="4240"/>
                    <a:pt x="23210" y="3595"/>
                    <a:pt x="24111" y="2969"/>
                  </a:cubicBezTo>
                  <a:cubicBezTo>
                    <a:pt x="25163" y="2238"/>
                    <a:pt x="26183" y="1475"/>
                    <a:pt x="27311" y="1475"/>
                  </a:cubicBezTo>
                  <a:cubicBezTo>
                    <a:pt x="27829" y="1475"/>
                    <a:pt x="28371" y="1636"/>
                    <a:pt x="28948" y="2035"/>
                  </a:cubicBezTo>
                  <a:cubicBezTo>
                    <a:pt x="29649" y="2535"/>
                    <a:pt x="30182" y="3236"/>
                    <a:pt x="30916" y="3669"/>
                  </a:cubicBezTo>
                  <a:cubicBezTo>
                    <a:pt x="31416" y="3969"/>
                    <a:pt x="31891" y="4100"/>
                    <a:pt x="32354" y="4100"/>
                  </a:cubicBezTo>
                  <a:cubicBezTo>
                    <a:pt x="33129" y="4100"/>
                    <a:pt x="33867" y="3733"/>
                    <a:pt x="34619" y="3169"/>
                  </a:cubicBezTo>
                  <a:cubicBezTo>
                    <a:pt x="35586" y="2469"/>
                    <a:pt x="36387" y="1635"/>
                    <a:pt x="37688" y="1568"/>
                  </a:cubicBezTo>
                  <a:cubicBezTo>
                    <a:pt x="37743" y="1566"/>
                    <a:pt x="37798" y="1565"/>
                    <a:pt x="37853" y="1565"/>
                  </a:cubicBezTo>
                  <a:cubicBezTo>
                    <a:pt x="39492" y="1565"/>
                    <a:pt x="41011" y="2521"/>
                    <a:pt x="41624" y="4070"/>
                  </a:cubicBezTo>
                  <a:cubicBezTo>
                    <a:pt x="41703" y="4255"/>
                    <a:pt x="41867" y="4336"/>
                    <a:pt x="42025" y="4336"/>
                  </a:cubicBezTo>
                  <a:cubicBezTo>
                    <a:pt x="42265" y="4336"/>
                    <a:pt x="42492" y="4151"/>
                    <a:pt x="42391" y="3870"/>
                  </a:cubicBezTo>
                  <a:cubicBezTo>
                    <a:pt x="41724" y="2302"/>
                    <a:pt x="40456" y="1201"/>
                    <a:pt x="38789" y="901"/>
                  </a:cubicBezTo>
                  <a:cubicBezTo>
                    <a:pt x="38476" y="841"/>
                    <a:pt x="38187" y="814"/>
                    <a:pt x="37917" y="814"/>
                  </a:cubicBezTo>
                  <a:cubicBezTo>
                    <a:pt x="36222" y="814"/>
                    <a:pt x="35247" y="1891"/>
                    <a:pt x="33752" y="2869"/>
                  </a:cubicBezTo>
                  <a:cubicBezTo>
                    <a:pt x="33303" y="3160"/>
                    <a:pt x="32890" y="3281"/>
                    <a:pt x="32502" y="3281"/>
                  </a:cubicBezTo>
                  <a:cubicBezTo>
                    <a:pt x="30670" y="3281"/>
                    <a:pt x="29378" y="601"/>
                    <a:pt x="27314" y="601"/>
                  </a:cubicBezTo>
                  <a:cubicBezTo>
                    <a:pt x="27288" y="600"/>
                    <a:pt x="27262" y="600"/>
                    <a:pt x="27237" y="600"/>
                  </a:cubicBezTo>
                  <a:cubicBezTo>
                    <a:pt x="26102" y="600"/>
                    <a:pt x="25126" y="1314"/>
                    <a:pt x="24245" y="1902"/>
                  </a:cubicBezTo>
                  <a:cubicBezTo>
                    <a:pt x="23711" y="2268"/>
                    <a:pt x="23211" y="2702"/>
                    <a:pt x="22610" y="3002"/>
                  </a:cubicBezTo>
                  <a:cubicBezTo>
                    <a:pt x="22021" y="3283"/>
                    <a:pt x="21546" y="3406"/>
                    <a:pt x="21140" y="3406"/>
                  </a:cubicBezTo>
                  <a:cubicBezTo>
                    <a:pt x="20144" y="3406"/>
                    <a:pt x="19561" y="2663"/>
                    <a:pt x="18708" y="1668"/>
                  </a:cubicBezTo>
                  <a:cubicBezTo>
                    <a:pt x="17837" y="634"/>
                    <a:pt x="16678" y="0"/>
                    <a:pt x="15358" y="0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5689400" y="4967025"/>
              <a:ext cx="1062300" cy="115250"/>
            </a:xfrm>
            <a:custGeom>
              <a:avLst/>
              <a:gdLst/>
              <a:ahLst/>
              <a:cxnLst/>
              <a:rect l="l" t="t" r="r" b="b"/>
              <a:pathLst>
                <a:path w="42492" h="4610" extrusionOk="0">
                  <a:moveTo>
                    <a:pt x="15413" y="0"/>
                  </a:moveTo>
                  <a:cubicBezTo>
                    <a:pt x="15097" y="0"/>
                    <a:pt x="14771" y="38"/>
                    <a:pt x="14438" y="116"/>
                  </a:cubicBezTo>
                  <a:cubicBezTo>
                    <a:pt x="12533" y="527"/>
                    <a:pt x="11117" y="3717"/>
                    <a:pt x="9309" y="3717"/>
                  </a:cubicBezTo>
                  <a:cubicBezTo>
                    <a:pt x="9059" y="3717"/>
                    <a:pt x="8801" y="3656"/>
                    <a:pt x="8534" y="3519"/>
                  </a:cubicBezTo>
                  <a:cubicBezTo>
                    <a:pt x="6999" y="2752"/>
                    <a:pt x="6332" y="717"/>
                    <a:pt x="4497" y="383"/>
                  </a:cubicBezTo>
                  <a:cubicBezTo>
                    <a:pt x="4308" y="345"/>
                    <a:pt x="4123" y="326"/>
                    <a:pt x="3944" y="326"/>
                  </a:cubicBezTo>
                  <a:cubicBezTo>
                    <a:pt x="2257" y="326"/>
                    <a:pt x="1002" y="1922"/>
                    <a:pt x="128" y="3219"/>
                  </a:cubicBezTo>
                  <a:cubicBezTo>
                    <a:pt x="1" y="3396"/>
                    <a:pt x="202" y="3631"/>
                    <a:pt x="393" y="3631"/>
                  </a:cubicBezTo>
                  <a:cubicBezTo>
                    <a:pt x="454" y="3631"/>
                    <a:pt x="513" y="3608"/>
                    <a:pt x="561" y="3552"/>
                  </a:cubicBezTo>
                  <a:cubicBezTo>
                    <a:pt x="1416" y="2491"/>
                    <a:pt x="2479" y="1143"/>
                    <a:pt x="3912" y="1143"/>
                  </a:cubicBezTo>
                  <a:cubicBezTo>
                    <a:pt x="4101" y="1143"/>
                    <a:pt x="4296" y="1167"/>
                    <a:pt x="4497" y="1217"/>
                  </a:cubicBezTo>
                  <a:cubicBezTo>
                    <a:pt x="5598" y="1484"/>
                    <a:pt x="6199" y="2385"/>
                    <a:pt x="6932" y="3185"/>
                  </a:cubicBezTo>
                  <a:cubicBezTo>
                    <a:pt x="7628" y="3911"/>
                    <a:pt x="8406" y="4609"/>
                    <a:pt x="9440" y="4609"/>
                  </a:cubicBezTo>
                  <a:cubicBezTo>
                    <a:pt x="9546" y="4609"/>
                    <a:pt x="9656" y="4602"/>
                    <a:pt x="9768" y="4586"/>
                  </a:cubicBezTo>
                  <a:cubicBezTo>
                    <a:pt x="11436" y="4353"/>
                    <a:pt x="12036" y="2551"/>
                    <a:pt x="13170" y="1617"/>
                  </a:cubicBezTo>
                  <a:cubicBezTo>
                    <a:pt x="13864" y="1046"/>
                    <a:pt x="14613" y="786"/>
                    <a:pt x="15347" y="786"/>
                  </a:cubicBezTo>
                  <a:cubicBezTo>
                    <a:pt x="16414" y="786"/>
                    <a:pt x="17450" y="1336"/>
                    <a:pt x="18241" y="2285"/>
                  </a:cubicBezTo>
                  <a:cubicBezTo>
                    <a:pt x="18774" y="2918"/>
                    <a:pt x="19108" y="3619"/>
                    <a:pt x="19908" y="3986"/>
                  </a:cubicBezTo>
                  <a:cubicBezTo>
                    <a:pt x="20274" y="4152"/>
                    <a:pt x="20644" y="4223"/>
                    <a:pt x="21011" y="4223"/>
                  </a:cubicBezTo>
                  <a:cubicBezTo>
                    <a:pt x="22120" y="4223"/>
                    <a:pt x="23210" y="3578"/>
                    <a:pt x="24111" y="2952"/>
                  </a:cubicBezTo>
                  <a:cubicBezTo>
                    <a:pt x="25163" y="2220"/>
                    <a:pt x="26183" y="1458"/>
                    <a:pt x="27311" y="1458"/>
                  </a:cubicBezTo>
                  <a:cubicBezTo>
                    <a:pt x="27829" y="1458"/>
                    <a:pt x="28371" y="1619"/>
                    <a:pt x="28948" y="2018"/>
                  </a:cubicBezTo>
                  <a:cubicBezTo>
                    <a:pt x="29649" y="2518"/>
                    <a:pt x="30182" y="3219"/>
                    <a:pt x="30916" y="3652"/>
                  </a:cubicBezTo>
                  <a:cubicBezTo>
                    <a:pt x="31419" y="3954"/>
                    <a:pt x="31898" y="4085"/>
                    <a:pt x="32364" y="4085"/>
                  </a:cubicBezTo>
                  <a:cubicBezTo>
                    <a:pt x="33135" y="4085"/>
                    <a:pt x="33870" y="3726"/>
                    <a:pt x="34619" y="3185"/>
                  </a:cubicBezTo>
                  <a:cubicBezTo>
                    <a:pt x="35586" y="2451"/>
                    <a:pt x="36387" y="1617"/>
                    <a:pt x="37688" y="1551"/>
                  </a:cubicBezTo>
                  <a:cubicBezTo>
                    <a:pt x="37741" y="1549"/>
                    <a:pt x="37795" y="1548"/>
                    <a:pt x="37848" y="1548"/>
                  </a:cubicBezTo>
                  <a:cubicBezTo>
                    <a:pt x="39489" y="1548"/>
                    <a:pt x="41010" y="2534"/>
                    <a:pt x="41624" y="4052"/>
                  </a:cubicBezTo>
                  <a:cubicBezTo>
                    <a:pt x="41703" y="4238"/>
                    <a:pt x="41867" y="4318"/>
                    <a:pt x="42025" y="4318"/>
                  </a:cubicBezTo>
                  <a:cubicBezTo>
                    <a:pt x="42265" y="4318"/>
                    <a:pt x="42492" y="4134"/>
                    <a:pt x="42391" y="3852"/>
                  </a:cubicBezTo>
                  <a:cubicBezTo>
                    <a:pt x="41724" y="2285"/>
                    <a:pt x="40456" y="1184"/>
                    <a:pt x="38789" y="884"/>
                  </a:cubicBezTo>
                  <a:cubicBezTo>
                    <a:pt x="38482" y="825"/>
                    <a:pt x="38198" y="798"/>
                    <a:pt x="37931" y="798"/>
                  </a:cubicBezTo>
                  <a:cubicBezTo>
                    <a:pt x="36228" y="798"/>
                    <a:pt x="35252" y="1900"/>
                    <a:pt x="33752" y="2852"/>
                  </a:cubicBezTo>
                  <a:cubicBezTo>
                    <a:pt x="33303" y="3143"/>
                    <a:pt x="32890" y="3263"/>
                    <a:pt x="32502" y="3263"/>
                  </a:cubicBezTo>
                  <a:cubicBezTo>
                    <a:pt x="30670" y="3263"/>
                    <a:pt x="29378" y="583"/>
                    <a:pt x="27314" y="583"/>
                  </a:cubicBezTo>
                  <a:cubicBezTo>
                    <a:pt x="26146" y="583"/>
                    <a:pt x="25145" y="1284"/>
                    <a:pt x="24245" y="1884"/>
                  </a:cubicBezTo>
                  <a:cubicBezTo>
                    <a:pt x="23711" y="2285"/>
                    <a:pt x="23211" y="2718"/>
                    <a:pt x="22610" y="2985"/>
                  </a:cubicBezTo>
                  <a:cubicBezTo>
                    <a:pt x="22019" y="3276"/>
                    <a:pt x="21543" y="3403"/>
                    <a:pt x="21136" y="3403"/>
                  </a:cubicBezTo>
                  <a:cubicBezTo>
                    <a:pt x="20143" y="3403"/>
                    <a:pt x="19559" y="2645"/>
                    <a:pt x="18708" y="1651"/>
                  </a:cubicBezTo>
                  <a:cubicBezTo>
                    <a:pt x="17849" y="631"/>
                    <a:pt x="16711" y="0"/>
                    <a:pt x="15413" y="0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5689450" y="4838925"/>
              <a:ext cx="1062300" cy="115725"/>
            </a:xfrm>
            <a:custGeom>
              <a:avLst/>
              <a:gdLst/>
              <a:ahLst/>
              <a:cxnLst/>
              <a:rect l="l" t="t" r="r" b="b"/>
              <a:pathLst>
                <a:path w="42492" h="4629" extrusionOk="0">
                  <a:moveTo>
                    <a:pt x="15382" y="0"/>
                  </a:moveTo>
                  <a:cubicBezTo>
                    <a:pt x="15075" y="0"/>
                    <a:pt x="14759" y="34"/>
                    <a:pt x="14436" y="103"/>
                  </a:cubicBezTo>
                  <a:cubicBezTo>
                    <a:pt x="12526" y="544"/>
                    <a:pt x="11108" y="3728"/>
                    <a:pt x="9292" y="3728"/>
                  </a:cubicBezTo>
                  <a:cubicBezTo>
                    <a:pt x="9047" y="3728"/>
                    <a:pt x="8794" y="3670"/>
                    <a:pt x="8532" y="3539"/>
                  </a:cubicBezTo>
                  <a:cubicBezTo>
                    <a:pt x="6997" y="2739"/>
                    <a:pt x="6330" y="737"/>
                    <a:pt x="4495" y="370"/>
                  </a:cubicBezTo>
                  <a:cubicBezTo>
                    <a:pt x="4317" y="337"/>
                    <a:pt x="4143" y="321"/>
                    <a:pt x="3973" y="321"/>
                  </a:cubicBezTo>
                  <a:cubicBezTo>
                    <a:pt x="2271" y="321"/>
                    <a:pt x="1005" y="1901"/>
                    <a:pt x="126" y="3206"/>
                  </a:cubicBezTo>
                  <a:cubicBezTo>
                    <a:pt x="1" y="3405"/>
                    <a:pt x="193" y="3623"/>
                    <a:pt x="382" y="3623"/>
                  </a:cubicBezTo>
                  <a:cubicBezTo>
                    <a:pt x="445" y="3623"/>
                    <a:pt x="509" y="3598"/>
                    <a:pt x="559" y="3539"/>
                  </a:cubicBezTo>
                  <a:cubicBezTo>
                    <a:pt x="1420" y="2471"/>
                    <a:pt x="2491" y="1139"/>
                    <a:pt x="3938" y="1139"/>
                  </a:cubicBezTo>
                  <a:cubicBezTo>
                    <a:pt x="4118" y="1139"/>
                    <a:pt x="4304" y="1160"/>
                    <a:pt x="4495" y="1204"/>
                  </a:cubicBezTo>
                  <a:cubicBezTo>
                    <a:pt x="5596" y="1471"/>
                    <a:pt x="6197" y="2405"/>
                    <a:pt x="6930" y="3172"/>
                  </a:cubicBezTo>
                  <a:cubicBezTo>
                    <a:pt x="7628" y="3900"/>
                    <a:pt x="8409" y="4629"/>
                    <a:pt x="9449" y="4629"/>
                  </a:cubicBezTo>
                  <a:cubicBezTo>
                    <a:pt x="9552" y="4629"/>
                    <a:pt x="9657" y="4622"/>
                    <a:pt x="9766" y="4607"/>
                  </a:cubicBezTo>
                  <a:cubicBezTo>
                    <a:pt x="11434" y="4373"/>
                    <a:pt x="12034" y="2538"/>
                    <a:pt x="13168" y="1604"/>
                  </a:cubicBezTo>
                  <a:cubicBezTo>
                    <a:pt x="13855" y="1052"/>
                    <a:pt x="14597" y="799"/>
                    <a:pt x="15325" y="799"/>
                  </a:cubicBezTo>
                  <a:cubicBezTo>
                    <a:pt x="16399" y="799"/>
                    <a:pt x="17443" y="1350"/>
                    <a:pt x="18239" y="2305"/>
                  </a:cubicBezTo>
                  <a:cubicBezTo>
                    <a:pt x="18772" y="2939"/>
                    <a:pt x="19106" y="3606"/>
                    <a:pt x="19906" y="3973"/>
                  </a:cubicBezTo>
                  <a:cubicBezTo>
                    <a:pt x="20272" y="4139"/>
                    <a:pt x="20642" y="4210"/>
                    <a:pt x="21009" y="4210"/>
                  </a:cubicBezTo>
                  <a:cubicBezTo>
                    <a:pt x="22118" y="4210"/>
                    <a:pt x="23208" y="3565"/>
                    <a:pt x="24109" y="2939"/>
                  </a:cubicBezTo>
                  <a:cubicBezTo>
                    <a:pt x="25153" y="2212"/>
                    <a:pt x="26167" y="1455"/>
                    <a:pt x="27285" y="1455"/>
                  </a:cubicBezTo>
                  <a:cubicBezTo>
                    <a:pt x="27811" y="1455"/>
                    <a:pt x="28360" y="1622"/>
                    <a:pt x="28946" y="2038"/>
                  </a:cubicBezTo>
                  <a:cubicBezTo>
                    <a:pt x="29647" y="2505"/>
                    <a:pt x="30180" y="3239"/>
                    <a:pt x="30914" y="3673"/>
                  </a:cubicBezTo>
                  <a:cubicBezTo>
                    <a:pt x="31406" y="3967"/>
                    <a:pt x="31875" y="4095"/>
                    <a:pt x="32331" y="4095"/>
                  </a:cubicBezTo>
                  <a:cubicBezTo>
                    <a:pt x="33113" y="4095"/>
                    <a:pt x="33858" y="3720"/>
                    <a:pt x="34617" y="3172"/>
                  </a:cubicBezTo>
                  <a:cubicBezTo>
                    <a:pt x="35584" y="2438"/>
                    <a:pt x="36385" y="1604"/>
                    <a:pt x="37686" y="1571"/>
                  </a:cubicBezTo>
                  <a:cubicBezTo>
                    <a:pt x="37741" y="1569"/>
                    <a:pt x="37796" y="1568"/>
                    <a:pt x="37851" y="1568"/>
                  </a:cubicBezTo>
                  <a:cubicBezTo>
                    <a:pt x="39490" y="1568"/>
                    <a:pt x="41009" y="2524"/>
                    <a:pt x="41622" y="4073"/>
                  </a:cubicBezTo>
                  <a:cubicBezTo>
                    <a:pt x="41699" y="4240"/>
                    <a:pt x="41855" y="4313"/>
                    <a:pt x="42009" y="4313"/>
                  </a:cubicBezTo>
                  <a:cubicBezTo>
                    <a:pt x="42254" y="4313"/>
                    <a:pt x="42492" y="4127"/>
                    <a:pt x="42389" y="3839"/>
                  </a:cubicBezTo>
                  <a:cubicBezTo>
                    <a:pt x="41722" y="2305"/>
                    <a:pt x="40454" y="1204"/>
                    <a:pt x="38787" y="871"/>
                  </a:cubicBezTo>
                  <a:cubicBezTo>
                    <a:pt x="38480" y="812"/>
                    <a:pt x="38197" y="785"/>
                    <a:pt x="37931" y="785"/>
                  </a:cubicBezTo>
                  <a:cubicBezTo>
                    <a:pt x="36226" y="785"/>
                    <a:pt x="35250" y="1891"/>
                    <a:pt x="33750" y="2872"/>
                  </a:cubicBezTo>
                  <a:cubicBezTo>
                    <a:pt x="33305" y="3155"/>
                    <a:pt x="32897" y="3272"/>
                    <a:pt x="32512" y="3272"/>
                  </a:cubicBezTo>
                  <a:cubicBezTo>
                    <a:pt x="30674" y="3272"/>
                    <a:pt x="29381" y="598"/>
                    <a:pt x="27312" y="570"/>
                  </a:cubicBezTo>
                  <a:cubicBezTo>
                    <a:pt x="26144" y="570"/>
                    <a:pt x="25143" y="1271"/>
                    <a:pt x="24243" y="1905"/>
                  </a:cubicBezTo>
                  <a:cubicBezTo>
                    <a:pt x="23709" y="2272"/>
                    <a:pt x="23209" y="2705"/>
                    <a:pt x="22608" y="3005"/>
                  </a:cubicBezTo>
                  <a:cubicBezTo>
                    <a:pt x="22021" y="3285"/>
                    <a:pt x="21547" y="3408"/>
                    <a:pt x="21142" y="3408"/>
                  </a:cubicBezTo>
                  <a:cubicBezTo>
                    <a:pt x="20144" y="3408"/>
                    <a:pt x="19560" y="2658"/>
                    <a:pt x="18706" y="1638"/>
                  </a:cubicBezTo>
                  <a:cubicBezTo>
                    <a:pt x="17841" y="611"/>
                    <a:pt x="16692" y="0"/>
                    <a:pt x="15382" y="0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5689500" y="4700475"/>
              <a:ext cx="1062225" cy="115750"/>
            </a:xfrm>
            <a:custGeom>
              <a:avLst/>
              <a:gdLst/>
              <a:ahLst/>
              <a:cxnLst/>
              <a:rect l="l" t="t" r="r" b="b"/>
              <a:pathLst>
                <a:path w="42489" h="4630" extrusionOk="0">
                  <a:moveTo>
                    <a:pt x="15377" y="1"/>
                  </a:moveTo>
                  <a:cubicBezTo>
                    <a:pt x="15071" y="1"/>
                    <a:pt x="14756" y="35"/>
                    <a:pt x="14434" y="104"/>
                  </a:cubicBezTo>
                  <a:cubicBezTo>
                    <a:pt x="12529" y="544"/>
                    <a:pt x="11113" y="3738"/>
                    <a:pt x="9304" y="3738"/>
                  </a:cubicBezTo>
                  <a:cubicBezTo>
                    <a:pt x="9054" y="3738"/>
                    <a:pt x="8797" y="3677"/>
                    <a:pt x="8530" y="3540"/>
                  </a:cubicBezTo>
                  <a:cubicBezTo>
                    <a:pt x="6995" y="2739"/>
                    <a:pt x="6328" y="738"/>
                    <a:pt x="4493" y="371"/>
                  </a:cubicBezTo>
                  <a:cubicBezTo>
                    <a:pt x="4315" y="338"/>
                    <a:pt x="4141" y="322"/>
                    <a:pt x="3971" y="322"/>
                  </a:cubicBezTo>
                  <a:cubicBezTo>
                    <a:pt x="2269" y="322"/>
                    <a:pt x="1003" y="1902"/>
                    <a:pt x="124" y="3206"/>
                  </a:cubicBezTo>
                  <a:cubicBezTo>
                    <a:pt x="0" y="3404"/>
                    <a:pt x="187" y="3638"/>
                    <a:pt x="374" y="3638"/>
                  </a:cubicBezTo>
                  <a:cubicBezTo>
                    <a:pt x="440" y="3638"/>
                    <a:pt x="505" y="3609"/>
                    <a:pt x="557" y="3540"/>
                  </a:cubicBezTo>
                  <a:cubicBezTo>
                    <a:pt x="1410" y="2481"/>
                    <a:pt x="2470" y="1163"/>
                    <a:pt x="3898" y="1163"/>
                  </a:cubicBezTo>
                  <a:cubicBezTo>
                    <a:pt x="4090" y="1163"/>
                    <a:pt x="4288" y="1187"/>
                    <a:pt x="4493" y="1238"/>
                  </a:cubicBezTo>
                  <a:cubicBezTo>
                    <a:pt x="5594" y="1505"/>
                    <a:pt x="6195" y="2406"/>
                    <a:pt x="6928" y="3173"/>
                  </a:cubicBezTo>
                  <a:cubicBezTo>
                    <a:pt x="7626" y="3901"/>
                    <a:pt x="8407" y="4629"/>
                    <a:pt x="9447" y="4629"/>
                  </a:cubicBezTo>
                  <a:cubicBezTo>
                    <a:pt x="9550" y="4629"/>
                    <a:pt x="9655" y="4622"/>
                    <a:pt x="9764" y="4607"/>
                  </a:cubicBezTo>
                  <a:cubicBezTo>
                    <a:pt x="11432" y="4374"/>
                    <a:pt x="12032" y="2539"/>
                    <a:pt x="13166" y="1605"/>
                  </a:cubicBezTo>
                  <a:cubicBezTo>
                    <a:pt x="13853" y="1053"/>
                    <a:pt x="14595" y="800"/>
                    <a:pt x="15323" y="800"/>
                  </a:cubicBezTo>
                  <a:cubicBezTo>
                    <a:pt x="16397" y="800"/>
                    <a:pt x="17441" y="1351"/>
                    <a:pt x="18237" y="2306"/>
                  </a:cubicBezTo>
                  <a:cubicBezTo>
                    <a:pt x="18770" y="2939"/>
                    <a:pt x="19104" y="3607"/>
                    <a:pt x="19904" y="3973"/>
                  </a:cubicBezTo>
                  <a:cubicBezTo>
                    <a:pt x="20275" y="4150"/>
                    <a:pt x="20650" y="4225"/>
                    <a:pt x="21023" y="4225"/>
                  </a:cubicBezTo>
                  <a:cubicBezTo>
                    <a:pt x="22126" y="4225"/>
                    <a:pt x="23210" y="3571"/>
                    <a:pt x="24107" y="2973"/>
                  </a:cubicBezTo>
                  <a:cubicBezTo>
                    <a:pt x="25153" y="2223"/>
                    <a:pt x="26168" y="1457"/>
                    <a:pt x="27289" y="1457"/>
                  </a:cubicBezTo>
                  <a:cubicBezTo>
                    <a:pt x="27813" y="1457"/>
                    <a:pt x="28360" y="1624"/>
                    <a:pt x="28944" y="2039"/>
                  </a:cubicBezTo>
                  <a:cubicBezTo>
                    <a:pt x="29645" y="2506"/>
                    <a:pt x="30178" y="3240"/>
                    <a:pt x="30912" y="3673"/>
                  </a:cubicBezTo>
                  <a:cubicBezTo>
                    <a:pt x="31412" y="3973"/>
                    <a:pt x="31887" y="4104"/>
                    <a:pt x="32350" y="4104"/>
                  </a:cubicBezTo>
                  <a:cubicBezTo>
                    <a:pt x="33125" y="4104"/>
                    <a:pt x="33863" y="3737"/>
                    <a:pt x="34615" y="3173"/>
                  </a:cubicBezTo>
                  <a:cubicBezTo>
                    <a:pt x="35582" y="2439"/>
                    <a:pt x="36383" y="1605"/>
                    <a:pt x="37684" y="1572"/>
                  </a:cubicBezTo>
                  <a:cubicBezTo>
                    <a:pt x="37739" y="1570"/>
                    <a:pt x="37794" y="1568"/>
                    <a:pt x="37849" y="1568"/>
                  </a:cubicBezTo>
                  <a:cubicBezTo>
                    <a:pt x="39488" y="1568"/>
                    <a:pt x="41007" y="2524"/>
                    <a:pt x="41620" y="4074"/>
                  </a:cubicBezTo>
                  <a:cubicBezTo>
                    <a:pt x="41698" y="4243"/>
                    <a:pt x="41857" y="4315"/>
                    <a:pt x="42013" y="4315"/>
                  </a:cubicBezTo>
                  <a:cubicBezTo>
                    <a:pt x="42256" y="4315"/>
                    <a:pt x="42489" y="4138"/>
                    <a:pt x="42387" y="3873"/>
                  </a:cubicBezTo>
                  <a:cubicBezTo>
                    <a:pt x="41720" y="2306"/>
                    <a:pt x="40452" y="1205"/>
                    <a:pt x="38785" y="871"/>
                  </a:cubicBezTo>
                  <a:cubicBezTo>
                    <a:pt x="38478" y="813"/>
                    <a:pt x="38195" y="786"/>
                    <a:pt x="37929" y="786"/>
                  </a:cubicBezTo>
                  <a:cubicBezTo>
                    <a:pt x="36224" y="786"/>
                    <a:pt x="35248" y="1892"/>
                    <a:pt x="33748" y="2873"/>
                  </a:cubicBezTo>
                  <a:cubicBezTo>
                    <a:pt x="33303" y="3155"/>
                    <a:pt x="32895" y="3272"/>
                    <a:pt x="32510" y="3272"/>
                  </a:cubicBezTo>
                  <a:cubicBezTo>
                    <a:pt x="30672" y="3272"/>
                    <a:pt x="29379" y="599"/>
                    <a:pt x="27310" y="571"/>
                  </a:cubicBezTo>
                  <a:cubicBezTo>
                    <a:pt x="26142" y="571"/>
                    <a:pt x="25141" y="1272"/>
                    <a:pt x="24241" y="1905"/>
                  </a:cubicBezTo>
                  <a:cubicBezTo>
                    <a:pt x="23707" y="2272"/>
                    <a:pt x="23207" y="2706"/>
                    <a:pt x="22606" y="3006"/>
                  </a:cubicBezTo>
                  <a:cubicBezTo>
                    <a:pt x="22017" y="3286"/>
                    <a:pt x="21542" y="3410"/>
                    <a:pt x="21136" y="3410"/>
                  </a:cubicBezTo>
                  <a:cubicBezTo>
                    <a:pt x="20140" y="3410"/>
                    <a:pt x="19557" y="2667"/>
                    <a:pt x="18704" y="1672"/>
                  </a:cubicBezTo>
                  <a:cubicBezTo>
                    <a:pt x="17838" y="617"/>
                    <a:pt x="16688" y="1"/>
                    <a:pt x="15377" y="1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8"/>
          <p:cNvGrpSpPr/>
          <p:nvPr/>
        </p:nvGrpSpPr>
        <p:grpSpPr>
          <a:xfrm rot="5400000">
            <a:off x="147355" y="-147350"/>
            <a:ext cx="657878" cy="952573"/>
            <a:chOff x="5773775" y="539500"/>
            <a:chExt cx="339550" cy="491600"/>
          </a:xfrm>
        </p:grpSpPr>
        <p:sp>
          <p:nvSpPr>
            <p:cNvPr id="154" name="Google Shape;154;p8"/>
            <p:cNvSpPr/>
            <p:nvPr/>
          </p:nvSpPr>
          <p:spPr>
            <a:xfrm>
              <a:off x="5773775" y="722375"/>
              <a:ext cx="131075" cy="87875"/>
            </a:xfrm>
            <a:custGeom>
              <a:avLst/>
              <a:gdLst/>
              <a:ahLst/>
              <a:cxnLst/>
              <a:rect l="l" t="t" r="r" b="b"/>
              <a:pathLst>
                <a:path w="5243" h="3515" extrusionOk="0">
                  <a:moveTo>
                    <a:pt x="1756" y="0"/>
                  </a:moveTo>
                  <a:cubicBezTo>
                    <a:pt x="1457" y="0"/>
                    <a:pt x="1131" y="224"/>
                    <a:pt x="1150" y="566"/>
                  </a:cubicBezTo>
                  <a:cubicBezTo>
                    <a:pt x="1150" y="657"/>
                    <a:pt x="1180" y="779"/>
                    <a:pt x="1180" y="870"/>
                  </a:cubicBezTo>
                  <a:cubicBezTo>
                    <a:pt x="967" y="840"/>
                    <a:pt x="755" y="779"/>
                    <a:pt x="542" y="748"/>
                  </a:cubicBezTo>
                  <a:cubicBezTo>
                    <a:pt x="508" y="738"/>
                    <a:pt x="475" y="733"/>
                    <a:pt x="445" y="733"/>
                  </a:cubicBezTo>
                  <a:cubicBezTo>
                    <a:pt x="120" y="733"/>
                    <a:pt x="1" y="1276"/>
                    <a:pt x="390" y="1387"/>
                  </a:cubicBezTo>
                  <a:cubicBezTo>
                    <a:pt x="724" y="1478"/>
                    <a:pt x="1059" y="1539"/>
                    <a:pt x="1423" y="1599"/>
                  </a:cubicBezTo>
                  <a:cubicBezTo>
                    <a:pt x="1454" y="1691"/>
                    <a:pt x="1484" y="1782"/>
                    <a:pt x="1514" y="1873"/>
                  </a:cubicBezTo>
                  <a:cubicBezTo>
                    <a:pt x="1636" y="2329"/>
                    <a:pt x="1788" y="2785"/>
                    <a:pt x="1940" y="3241"/>
                  </a:cubicBezTo>
                  <a:cubicBezTo>
                    <a:pt x="1999" y="3431"/>
                    <a:pt x="2143" y="3514"/>
                    <a:pt x="2291" y="3514"/>
                  </a:cubicBezTo>
                  <a:cubicBezTo>
                    <a:pt x="2523" y="3514"/>
                    <a:pt x="2767" y="3312"/>
                    <a:pt x="2730" y="2998"/>
                  </a:cubicBezTo>
                  <a:cubicBezTo>
                    <a:pt x="2639" y="2572"/>
                    <a:pt x="2578" y="2116"/>
                    <a:pt x="2487" y="1691"/>
                  </a:cubicBezTo>
                  <a:cubicBezTo>
                    <a:pt x="3186" y="1691"/>
                    <a:pt x="3885" y="1630"/>
                    <a:pt x="4615" y="1539"/>
                  </a:cubicBezTo>
                  <a:cubicBezTo>
                    <a:pt x="5243" y="1457"/>
                    <a:pt x="5111" y="591"/>
                    <a:pt x="4659" y="591"/>
                  </a:cubicBezTo>
                  <a:cubicBezTo>
                    <a:pt x="4608" y="591"/>
                    <a:pt x="4552" y="602"/>
                    <a:pt x="4493" y="627"/>
                  </a:cubicBezTo>
                  <a:cubicBezTo>
                    <a:pt x="3864" y="873"/>
                    <a:pt x="3235" y="996"/>
                    <a:pt x="2606" y="996"/>
                  </a:cubicBezTo>
                  <a:cubicBezTo>
                    <a:pt x="2536" y="996"/>
                    <a:pt x="2466" y="995"/>
                    <a:pt x="2396" y="992"/>
                  </a:cubicBezTo>
                  <a:cubicBezTo>
                    <a:pt x="2335" y="748"/>
                    <a:pt x="2305" y="505"/>
                    <a:pt x="2183" y="262"/>
                  </a:cubicBezTo>
                  <a:cubicBezTo>
                    <a:pt x="2104" y="80"/>
                    <a:pt x="1935" y="0"/>
                    <a:pt x="1756" y="0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5844725" y="539500"/>
              <a:ext cx="117375" cy="115550"/>
            </a:xfrm>
            <a:custGeom>
              <a:avLst/>
              <a:gdLst/>
              <a:ahLst/>
              <a:cxnLst/>
              <a:rect l="l" t="t" r="r" b="b"/>
              <a:pathLst>
                <a:path w="4695" h="4622" extrusionOk="0">
                  <a:moveTo>
                    <a:pt x="2537" y="1"/>
                  </a:moveTo>
                  <a:cubicBezTo>
                    <a:pt x="2225" y="1"/>
                    <a:pt x="1914" y="206"/>
                    <a:pt x="1898" y="617"/>
                  </a:cubicBezTo>
                  <a:cubicBezTo>
                    <a:pt x="1898" y="1103"/>
                    <a:pt x="1929" y="1559"/>
                    <a:pt x="1959" y="2015"/>
                  </a:cubicBezTo>
                  <a:cubicBezTo>
                    <a:pt x="1442" y="2015"/>
                    <a:pt x="956" y="1984"/>
                    <a:pt x="439" y="1924"/>
                  </a:cubicBezTo>
                  <a:cubicBezTo>
                    <a:pt x="423" y="1921"/>
                    <a:pt x="407" y="1919"/>
                    <a:pt x="392" y="1919"/>
                  </a:cubicBezTo>
                  <a:cubicBezTo>
                    <a:pt x="67" y="1919"/>
                    <a:pt x="0" y="2505"/>
                    <a:pt x="348" y="2592"/>
                  </a:cubicBezTo>
                  <a:cubicBezTo>
                    <a:pt x="926" y="2744"/>
                    <a:pt x="1473" y="2805"/>
                    <a:pt x="2020" y="2866"/>
                  </a:cubicBezTo>
                  <a:cubicBezTo>
                    <a:pt x="2081" y="3322"/>
                    <a:pt x="2111" y="3778"/>
                    <a:pt x="2142" y="4234"/>
                  </a:cubicBezTo>
                  <a:cubicBezTo>
                    <a:pt x="2157" y="4492"/>
                    <a:pt x="2347" y="4621"/>
                    <a:pt x="2537" y="4621"/>
                  </a:cubicBezTo>
                  <a:cubicBezTo>
                    <a:pt x="2727" y="4621"/>
                    <a:pt x="2917" y="4492"/>
                    <a:pt x="2932" y="4234"/>
                  </a:cubicBezTo>
                  <a:cubicBezTo>
                    <a:pt x="2962" y="3808"/>
                    <a:pt x="2993" y="3352"/>
                    <a:pt x="3053" y="2927"/>
                  </a:cubicBezTo>
                  <a:cubicBezTo>
                    <a:pt x="3388" y="2927"/>
                    <a:pt x="3722" y="2896"/>
                    <a:pt x="4087" y="2896"/>
                  </a:cubicBezTo>
                  <a:cubicBezTo>
                    <a:pt x="4676" y="2837"/>
                    <a:pt x="4694" y="1921"/>
                    <a:pt x="4140" y="1921"/>
                  </a:cubicBezTo>
                  <a:cubicBezTo>
                    <a:pt x="4123" y="1921"/>
                    <a:pt x="4105" y="1922"/>
                    <a:pt x="4087" y="1924"/>
                  </a:cubicBezTo>
                  <a:cubicBezTo>
                    <a:pt x="3753" y="1984"/>
                    <a:pt x="3449" y="2015"/>
                    <a:pt x="3114" y="2015"/>
                  </a:cubicBezTo>
                  <a:cubicBezTo>
                    <a:pt x="3145" y="1559"/>
                    <a:pt x="3175" y="1072"/>
                    <a:pt x="3175" y="617"/>
                  </a:cubicBezTo>
                  <a:cubicBezTo>
                    <a:pt x="3160" y="206"/>
                    <a:pt x="2848" y="1"/>
                    <a:pt x="2537" y="1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6009400" y="689650"/>
              <a:ext cx="103925" cy="134650"/>
            </a:xfrm>
            <a:custGeom>
              <a:avLst/>
              <a:gdLst/>
              <a:ahLst/>
              <a:cxnLst/>
              <a:rect l="l" t="t" r="r" b="b"/>
              <a:pathLst>
                <a:path w="4157" h="5386" extrusionOk="0">
                  <a:moveTo>
                    <a:pt x="2001" y="1"/>
                  </a:moveTo>
                  <a:cubicBezTo>
                    <a:pt x="1712" y="1"/>
                    <a:pt x="1402" y="216"/>
                    <a:pt x="1421" y="538"/>
                  </a:cubicBezTo>
                  <a:cubicBezTo>
                    <a:pt x="1421" y="963"/>
                    <a:pt x="1512" y="1328"/>
                    <a:pt x="1573" y="1723"/>
                  </a:cubicBezTo>
                  <a:cubicBezTo>
                    <a:pt x="1208" y="1814"/>
                    <a:pt x="843" y="1875"/>
                    <a:pt x="509" y="1966"/>
                  </a:cubicBezTo>
                  <a:cubicBezTo>
                    <a:pt x="1" y="2107"/>
                    <a:pt x="148" y="2800"/>
                    <a:pt x="611" y="2800"/>
                  </a:cubicBezTo>
                  <a:cubicBezTo>
                    <a:pt x="646" y="2800"/>
                    <a:pt x="683" y="2796"/>
                    <a:pt x="722" y="2787"/>
                  </a:cubicBezTo>
                  <a:cubicBezTo>
                    <a:pt x="1056" y="2726"/>
                    <a:pt x="1360" y="2696"/>
                    <a:pt x="1695" y="2665"/>
                  </a:cubicBezTo>
                  <a:lnTo>
                    <a:pt x="1695" y="2665"/>
                  </a:lnTo>
                  <a:cubicBezTo>
                    <a:pt x="1725" y="3395"/>
                    <a:pt x="1664" y="4124"/>
                    <a:pt x="1512" y="4854"/>
                  </a:cubicBezTo>
                  <a:cubicBezTo>
                    <a:pt x="1440" y="5179"/>
                    <a:pt x="1700" y="5386"/>
                    <a:pt x="1955" y="5386"/>
                  </a:cubicBezTo>
                  <a:cubicBezTo>
                    <a:pt x="2129" y="5386"/>
                    <a:pt x="2301" y="5289"/>
                    <a:pt x="2363" y="5067"/>
                  </a:cubicBezTo>
                  <a:cubicBezTo>
                    <a:pt x="2546" y="4337"/>
                    <a:pt x="2728" y="3486"/>
                    <a:pt x="2789" y="2635"/>
                  </a:cubicBezTo>
                  <a:cubicBezTo>
                    <a:pt x="3002" y="2635"/>
                    <a:pt x="3214" y="2635"/>
                    <a:pt x="3457" y="2665"/>
                  </a:cubicBezTo>
                  <a:cubicBezTo>
                    <a:pt x="3467" y="2666"/>
                    <a:pt x="3476" y="2666"/>
                    <a:pt x="3485" y="2666"/>
                  </a:cubicBezTo>
                  <a:cubicBezTo>
                    <a:pt x="4156" y="2666"/>
                    <a:pt x="4147" y="1571"/>
                    <a:pt x="3457" y="1571"/>
                  </a:cubicBezTo>
                  <a:lnTo>
                    <a:pt x="2758" y="1571"/>
                  </a:lnTo>
                  <a:cubicBezTo>
                    <a:pt x="2698" y="1115"/>
                    <a:pt x="2606" y="690"/>
                    <a:pt x="2424" y="264"/>
                  </a:cubicBezTo>
                  <a:cubicBezTo>
                    <a:pt x="2344" y="80"/>
                    <a:pt x="2176" y="1"/>
                    <a:pt x="2001" y="1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5908900" y="916200"/>
              <a:ext cx="106925" cy="114900"/>
            </a:xfrm>
            <a:custGeom>
              <a:avLst/>
              <a:gdLst/>
              <a:ahLst/>
              <a:cxnLst/>
              <a:rect l="l" t="t" r="r" b="b"/>
              <a:pathLst>
                <a:path w="4277" h="4596" extrusionOk="0">
                  <a:moveTo>
                    <a:pt x="1730" y="1"/>
                  </a:moveTo>
                  <a:cubicBezTo>
                    <a:pt x="1474" y="1"/>
                    <a:pt x="1230" y="154"/>
                    <a:pt x="1216" y="473"/>
                  </a:cubicBezTo>
                  <a:lnTo>
                    <a:pt x="486" y="473"/>
                  </a:lnTo>
                  <a:cubicBezTo>
                    <a:pt x="61" y="473"/>
                    <a:pt x="0" y="1050"/>
                    <a:pt x="395" y="1172"/>
                  </a:cubicBezTo>
                  <a:cubicBezTo>
                    <a:pt x="669" y="1293"/>
                    <a:pt x="973" y="1385"/>
                    <a:pt x="1277" y="1476"/>
                  </a:cubicBezTo>
                  <a:cubicBezTo>
                    <a:pt x="1368" y="2357"/>
                    <a:pt x="1550" y="3269"/>
                    <a:pt x="1641" y="4151"/>
                  </a:cubicBezTo>
                  <a:cubicBezTo>
                    <a:pt x="1672" y="4443"/>
                    <a:pt x="1921" y="4595"/>
                    <a:pt x="2152" y="4595"/>
                  </a:cubicBezTo>
                  <a:cubicBezTo>
                    <a:pt x="2376" y="4595"/>
                    <a:pt x="2583" y="4451"/>
                    <a:pt x="2553" y="4151"/>
                  </a:cubicBezTo>
                  <a:cubicBezTo>
                    <a:pt x="2493" y="3360"/>
                    <a:pt x="2493" y="2540"/>
                    <a:pt x="2462" y="1749"/>
                  </a:cubicBezTo>
                  <a:lnTo>
                    <a:pt x="2462" y="1749"/>
                  </a:lnTo>
                  <a:cubicBezTo>
                    <a:pt x="2827" y="1810"/>
                    <a:pt x="3222" y="1841"/>
                    <a:pt x="3587" y="1871"/>
                  </a:cubicBezTo>
                  <a:cubicBezTo>
                    <a:pt x="3597" y="1871"/>
                    <a:pt x="3607" y="1872"/>
                    <a:pt x="3616" y="1872"/>
                  </a:cubicBezTo>
                  <a:cubicBezTo>
                    <a:pt x="4198" y="1872"/>
                    <a:pt x="4277" y="987"/>
                    <a:pt x="3739" y="837"/>
                  </a:cubicBezTo>
                  <a:cubicBezTo>
                    <a:pt x="3313" y="716"/>
                    <a:pt x="2827" y="625"/>
                    <a:pt x="2371" y="564"/>
                  </a:cubicBezTo>
                  <a:cubicBezTo>
                    <a:pt x="2371" y="564"/>
                    <a:pt x="2371" y="564"/>
                    <a:pt x="2341" y="534"/>
                  </a:cubicBezTo>
                  <a:cubicBezTo>
                    <a:pt x="2309" y="184"/>
                    <a:pt x="2011" y="1"/>
                    <a:pt x="1730" y="1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8"/>
          <p:cNvGrpSpPr/>
          <p:nvPr/>
        </p:nvGrpSpPr>
        <p:grpSpPr>
          <a:xfrm rot="-4941585">
            <a:off x="2251861" y="-735460"/>
            <a:ext cx="809339" cy="1582837"/>
            <a:chOff x="6320300" y="3347200"/>
            <a:chExt cx="911125" cy="1781900"/>
          </a:xfrm>
        </p:grpSpPr>
        <p:sp>
          <p:nvSpPr>
            <p:cNvPr id="159" name="Google Shape;159;p8"/>
            <p:cNvSpPr/>
            <p:nvPr/>
          </p:nvSpPr>
          <p:spPr>
            <a:xfrm>
              <a:off x="6596125" y="3582625"/>
              <a:ext cx="133025" cy="126925"/>
            </a:xfrm>
            <a:custGeom>
              <a:avLst/>
              <a:gdLst/>
              <a:ahLst/>
              <a:cxnLst/>
              <a:rect l="l" t="t" r="r" b="b"/>
              <a:pathLst>
                <a:path w="5321" h="5077" extrusionOk="0">
                  <a:moveTo>
                    <a:pt x="4533" y="1"/>
                  </a:moveTo>
                  <a:cubicBezTo>
                    <a:pt x="4330" y="1"/>
                    <a:pt x="4126" y="183"/>
                    <a:pt x="3922" y="387"/>
                  </a:cubicBezTo>
                  <a:cubicBezTo>
                    <a:pt x="3618" y="691"/>
                    <a:pt x="3314" y="1025"/>
                    <a:pt x="2980" y="1269"/>
                  </a:cubicBezTo>
                  <a:cubicBezTo>
                    <a:pt x="2068" y="2059"/>
                    <a:pt x="1277" y="2971"/>
                    <a:pt x="366" y="3791"/>
                  </a:cubicBezTo>
                  <a:cubicBezTo>
                    <a:pt x="214" y="3913"/>
                    <a:pt x="122" y="4095"/>
                    <a:pt x="62" y="4308"/>
                  </a:cubicBezTo>
                  <a:cubicBezTo>
                    <a:pt x="31" y="4399"/>
                    <a:pt x="1" y="4490"/>
                    <a:pt x="1" y="4582"/>
                  </a:cubicBezTo>
                  <a:cubicBezTo>
                    <a:pt x="28" y="4829"/>
                    <a:pt x="230" y="5077"/>
                    <a:pt x="426" y="5077"/>
                  </a:cubicBezTo>
                  <a:cubicBezTo>
                    <a:pt x="446" y="5077"/>
                    <a:pt x="467" y="5074"/>
                    <a:pt x="487" y="5068"/>
                  </a:cubicBezTo>
                  <a:cubicBezTo>
                    <a:pt x="974" y="4977"/>
                    <a:pt x="1460" y="4886"/>
                    <a:pt x="1855" y="4490"/>
                  </a:cubicBezTo>
                  <a:cubicBezTo>
                    <a:pt x="2676" y="3670"/>
                    <a:pt x="3496" y="2879"/>
                    <a:pt x="4317" y="2028"/>
                  </a:cubicBezTo>
                  <a:cubicBezTo>
                    <a:pt x="4591" y="1724"/>
                    <a:pt x="4834" y="1360"/>
                    <a:pt x="5077" y="1025"/>
                  </a:cubicBezTo>
                  <a:cubicBezTo>
                    <a:pt x="5168" y="904"/>
                    <a:pt x="5259" y="782"/>
                    <a:pt x="5290" y="600"/>
                  </a:cubicBezTo>
                  <a:cubicBezTo>
                    <a:pt x="5320" y="265"/>
                    <a:pt x="5138" y="22"/>
                    <a:pt x="4651" y="22"/>
                  </a:cubicBezTo>
                  <a:cubicBezTo>
                    <a:pt x="4612" y="8"/>
                    <a:pt x="4573" y="1"/>
                    <a:pt x="4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6447300" y="3761125"/>
              <a:ext cx="103275" cy="109775"/>
            </a:xfrm>
            <a:custGeom>
              <a:avLst/>
              <a:gdLst/>
              <a:ahLst/>
              <a:cxnLst/>
              <a:rect l="l" t="t" r="r" b="b"/>
              <a:pathLst>
                <a:path w="4131" h="4391" extrusionOk="0">
                  <a:moveTo>
                    <a:pt x="3270" y="1"/>
                  </a:moveTo>
                  <a:cubicBezTo>
                    <a:pt x="2964" y="1"/>
                    <a:pt x="2679" y="86"/>
                    <a:pt x="2428" y="360"/>
                  </a:cubicBezTo>
                  <a:cubicBezTo>
                    <a:pt x="1607" y="1302"/>
                    <a:pt x="878" y="2275"/>
                    <a:pt x="239" y="3338"/>
                  </a:cubicBezTo>
                  <a:cubicBezTo>
                    <a:pt x="179" y="3460"/>
                    <a:pt x="118" y="3582"/>
                    <a:pt x="87" y="3703"/>
                  </a:cubicBezTo>
                  <a:cubicBezTo>
                    <a:pt x="0" y="4052"/>
                    <a:pt x="219" y="4374"/>
                    <a:pt x="558" y="4374"/>
                  </a:cubicBezTo>
                  <a:cubicBezTo>
                    <a:pt x="573" y="4374"/>
                    <a:pt x="589" y="4373"/>
                    <a:pt x="604" y="4372"/>
                  </a:cubicBezTo>
                  <a:lnTo>
                    <a:pt x="817" y="4372"/>
                  </a:lnTo>
                  <a:cubicBezTo>
                    <a:pt x="869" y="4385"/>
                    <a:pt x="919" y="4391"/>
                    <a:pt x="969" y="4391"/>
                  </a:cubicBezTo>
                  <a:cubicBezTo>
                    <a:pt x="1267" y="4391"/>
                    <a:pt x="1520" y="4164"/>
                    <a:pt x="1729" y="3825"/>
                  </a:cubicBezTo>
                  <a:cubicBezTo>
                    <a:pt x="2306" y="2882"/>
                    <a:pt x="2945" y="2031"/>
                    <a:pt x="3674" y="1211"/>
                  </a:cubicBezTo>
                  <a:cubicBezTo>
                    <a:pt x="3796" y="1089"/>
                    <a:pt x="3887" y="937"/>
                    <a:pt x="3978" y="785"/>
                  </a:cubicBezTo>
                  <a:cubicBezTo>
                    <a:pt x="4130" y="451"/>
                    <a:pt x="3948" y="56"/>
                    <a:pt x="3583" y="25"/>
                  </a:cubicBezTo>
                  <a:cubicBezTo>
                    <a:pt x="3477" y="10"/>
                    <a:pt x="3372" y="1"/>
                    <a:pt x="3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6769400" y="3482100"/>
              <a:ext cx="96525" cy="81325"/>
            </a:xfrm>
            <a:custGeom>
              <a:avLst/>
              <a:gdLst/>
              <a:ahLst/>
              <a:cxnLst/>
              <a:rect l="l" t="t" r="r" b="b"/>
              <a:pathLst>
                <a:path w="3861" h="3253" extrusionOk="0">
                  <a:moveTo>
                    <a:pt x="3344" y="1"/>
                  </a:moveTo>
                  <a:cubicBezTo>
                    <a:pt x="3252" y="1"/>
                    <a:pt x="3192" y="31"/>
                    <a:pt x="3131" y="31"/>
                  </a:cubicBezTo>
                  <a:cubicBezTo>
                    <a:pt x="2614" y="61"/>
                    <a:pt x="2614" y="61"/>
                    <a:pt x="2280" y="244"/>
                  </a:cubicBezTo>
                  <a:cubicBezTo>
                    <a:pt x="1520" y="700"/>
                    <a:pt x="973" y="1338"/>
                    <a:pt x="365" y="1946"/>
                  </a:cubicBezTo>
                  <a:cubicBezTo>
                    <a:pt x="213" y="2098"/>
                    <a:pt x="152" y="2280"/>
                    <a:pt x="61" y="2463"/>
                  </a:cubicBezTo>
                  <a:cubicBezTo>
                    <a:pt x="0" y="2675"/>
                    <a:pt x="30" y="2888"/>
                    <a:pt x="122" y="3071"/>
                  </a:cubicBezTo>
                  <a:cubicBezTo>
                    <a:pt x="213" y="3162"/>
                    <a:pt x="304" y="3253"/>
                    <a:pt x="456" y="3253"/>
                  </a:cubicBezTo>
                  <a:cubicBezTo>
                    <a:pt x="882" y="3223"/>
                    <a:pt x="1337" y="3223"/>
                    <a:pt x="1672" y="2767"/>
                  </a:cubicBezTo>
                  <a:cubicBezTo>
                    <a:pt x="1793" y="2554"/>
                    <a:pt x="2006" y="2372"/>
                    <a:pt x="2189" y="2250"/>
                  </a:cubicBezTo>
                  <a:cubicBezTo>
                    <a:pt x="2705" y="1885"/>
                    <a:pt x="3070" y="1399"/>
                    <a:pt x="3526" y="1004"/>
                  </a:cubicBezTo>
                  <a:cubicBezTo>
                    <a:pt x="3648" y="913"/>
                    <a:pt x="3739" y="791"/>
                    <a:pt x="3769" y="639"/>
                  </a:cubicBezTo>
                  <a:cubicBezTo>
                    <a:pt x="3860" y="335"/>
                    <a:pt x="3648" y="1"/>
                    <a:pt x="3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6913775" y="3347200"/>
              <a:ext cx="81325" cy="87200"/>
            </a:xfrm>
            <a:custGeom>
              <a:avLst/>
              <a:gdLst/>
              <a:ahLst/>
              <a:cxnLst/>
              <a:rect l="l" t="t" r="r" b="b"/>
              <a:pathLst>
                <a:path w="3253" h="3488" extrusionOk="0">
                  <a:moveTo>
                    <a:pt x="2309" y="1"/>
                  </a:moveTo>
                  <a:cubicBezTo>
                    <a:pt x="2134" y="1"/>
                    <a:pt x="2009" y="105"/>
                    <a:pt x="1885" y="229"/>
                  </a:cubicBezTo>
                  <a:cubicBezTo>
                    <a:pt x="1398" y="685"/>
                    <a:pt x="1003" y="1202"/>
                    <a:pt x="608" y="1719"/>
                  </a:cubicBezTo>
                  <a:cubicBezTo>
                    <a:pt x="426" y="1992"/>
                    <a:pt x="243" y="2266"/>
                    <a:pt x="122" y="2570"/>
                  </a:cubicBezTo>
                  <a:cubicBezTo>
                    <a:pt x="31" y="2783"/>
                    <a:pt x="0" y="2995"/>
                    <a:pt x="91" y="3239"/>
                  </a:cubicBezTo>
                  <a:cubicBezTo>
                    <a:pt x="145" y="3398"/>
                    <a:pt x="267" y="3488"/>
                    <a:pt x="439" y="3488"/>
                  </a:cubicBezTo>
                  <a:cubicBezTo>
                    <a:pt x="464" y="3488"/>
                    <a:pt x="490" y="3486"/>
                    <a:pt x="517" y="3482"/>
                  </a:cubicBezTo>
                  <a:cubicBezTo>
                    <a:pt x="1064" y="3360"/>
                    <a:pt x="1611" y="3208"/>
                    <a:pt x="1915" y="2600"/>
                  </a:cubicBezTo>
                  <a:cubicBezTo>
                    <a:pt x="2158" y="2114"/>
                    <a:pt x="2523" y="1688"/>
                    <a:pt x="2827" y="1232"/>
                  </a:cubicBezTo>
                  <a:cubicBezTo>
                    <a:pt x="2918" y="1080"/>
                    <a:pt x="3009" y="929"/>
                    <a:pt x="3101" y="777"/>
                  </a:cubicBezTo>
                  <a:cubicBezTo>
                    <a:pt x="3253" y="442"/>
                    <a:pt x="3070" y="108"/>
                    <a:pt x="2705" y="47"/>
                  </a:cubicBezTo>
                  <a:cubicBezTo>
                    <a:pt x="2614" y="17"/>
                    <a:pt x="2523" y="17"/>
                    <a:pt x="2432" y="17"/>
                  </a:cubicBezTo>
                  <a:cubicBezTo>
                    <a:pt x="2388" y="6"/>
                    <a:pt x="2347" y="1"/>
                    <a:pt x="2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7025525" y="5020025"/>
              <a:ext cx="205900" cy="109075"/>
            </a:xfrm>
            <a:custGeom>
              <a:avLst/>
              <a:gdLst/>
              <a:ahLst/>
              <a:cxnLst/>
              <a:rect l="l" t="t" r="r" b="b"/>
              <a:pathLst>
                <a:path w="8236" h="4363" extrusionOk="0">
                  <a:moveTo>
                    <a:pt x="622" y="1"/>
                  </a:moveTo>
                  <a:cubicBezTo>
                    <a:pt x="127" y="1"/>
                    <a:pt x="1" y="172"/>
                    <a:pt x="29" y="703"/>
                  </a:cubicBezTo>
                  <a:cubicBezTo>
                    <a:pt x="29" y="947"/>
                    <a:pt x="150" y="1159"/>
                    <a:pt x="302" y="1342"/>
                  </a:cubicBezTo>
                  <a:cubicBezTo>
                    <a:pt x="637" y="1767"/>
                    <a:pt x="1062" y="2102"/>
                    <a:pt x="1549" y="2345"/>
                  </a:cubicBezTo>
                  <a:cubicBezTo>
                    <a:pt x="2886" y="3044"/>
                    <a:pt x="4315" y="3439"/>
                    <a:pt x="5713" y="3895"/>
                  </a:cubicBezTo>
                  <a:cubicBezTo>
                    <a:pt x="6290" y="4077"/>
                    <a:pt x="6868" y="4229"/>
                    <a:pt x="7445" y="4351"/>
                  </a:cubicBezTo>
                  <a:cubicBezTo>
                    <a:pt x="7493" y="4359"/>
                    <a:pt x="7541" y="4363"/>
                    <a:pt x="7590" y="4363"/>
                  </a:cubicBezTo>
                  <a:cubicBezTo>
                    <a:pt x="7914" y="4363"/>
                    <a:pt x="8236" y="4194"/>
                    <a:pt x="8236" y="3956"/>
                  </a:cubicBezTo>
                  <a:cubicBezTo>
                    <a:pt x="8236" y="3591"/>
                    <a:pt x="8175" y="3226"/>
                    <a:pt x="8053" y="2861"/>
                  </a:cubicBezTo>
                  <a:cubicBezTo>
                    <a:pt x="7993" y="2649"/>
                    <a:pt x="7749" y="2588"/>
                    <a:pt x="7537" y="2527"/>
                  </a:cubicBezTo>
                  <a:cubicBezTo>
                    <a:pt x="5530" y="1737"/>
                    <a:pt x="3555" y="825"/>
                    <a:pt x="1457" y="187"/>
                  </a:cubicBezTo>
                  <a:cubicBezTo>
                    <a:pt x="1214" y="126"/>
                    <a:pt x="971" y="4"/>
                    <a:pt x="758" y="4"/>
                  </a:cubicBezTo>
                  <a:cubicBezTo>
                    <a:pt x="710" y="2"/>
                    <a:pt x="665" y="1"/>
                    <a:pt x="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6322575" y="4104100"/>
              <a:ext cx="65375" cy="161900"/>
            </a:xfrm>
            <a:custGeom>
              <a:avLst/>
              <a:gdLst/>
              <a:ahLst/>
              <a:cxnLst/>
              <a:rect l="l" t="t" r="r" b="b"/>
              <a:pathLst>
                <a:path w="2615" h="6476" extrusionOk="0">
                  <a:moveTo>
                    <a:pt x="1656" y="1"/>
                  </a:moveTo>
                  <a:cubicBezTo>
                    <a:pt x="1491" y="1"/>
                    <a:pt x="1376" y="137"/>
                    <a:pt x="1247" y="288"/>
                  </a:cubicBezTo>
                  <a:cubicBezTo>
                    <a:pt x="1186" y="379"/>
                    <a:pt x="1064" y="440"/>
                    <a:pt x="943" y="471"/>
                  </a:cubicBezTo>
                  <a:cubicBezTo>
                    <a:pt x="669" y="562"/>
                    <a:pt x="578" y="775"/>
                    <a:pt x="548" y="1048"/>
                  </a:cubicBezTo>
                  <a:cubicBezTo>
                    <a:pt x="365" y="2203"/>
                    <a:pt x="152" y="3358"/>
                    <a:pt x="61" y="4544"/>
                  </a:cubicBezTo>
                  <a:cubicBezTo>
                    <a:pt x="0" y="5030"/>
                    <a:pt x="92" y="5455"/>
                    <a:pt x="274" y="5911"/>
                  </a:cubicBezTo>
                  <a:cubicBezTo>
                    <a:pt x="426" y="6276"/>
                    <a:pt x="791" y="6337"/>
                    <a:pt x="1125" y="6459"/>
                  </a:cubicBezTo>
                  <a:cubicBezTo>
                    <a:pt x="1167" y="6470"/>
                    <a:pt x="1204" y="6475"/>
                    <a:pt x="1238" y="6475"/>
                  </a:cubicBezTo>
                  <a:cubicBezTo>
                    <a:pt x="1468" y="6475"/>
                    <a:pt x="1505" y="6223"/>
                    <a:pt x="1611" y="6063"/>
                  </a:cubicBezTo>
                  <a:cubicBezTo>
                    <a:pt x="1703" y="5942"/>
                    <a:pt x="1794" y="5820"/>
                    <a:pt x="1946" y="5790"/>
                  </a:cubicBezTo>
                  <a:cubicBezTo>
                    <a:pt x="2250" y="5729"/>
                    <a:pt x="2310" y="5486"/>
                    <a:pt x="2371" y="5212"/>
                  </a:cubicBezTo>
                  <a:cubicBezTo>
                    <a:pt x="2554" y="4604"/>
                    <a:pt x="2493" y="3966"/>
                    <a:pt x="2523" y="3115"/>
                  </a:cubicBezTo>
                  <a:cubicBezTo>
                    <a:pt x="2614" y="2477"/>
                    <a:pt x="2371" y="1626"/>
                    <a:pt x="2371" y="775"/>
                  </a:cubicBezTo>
                  <a:cubicBezTo>
                    <a:pt x="2371" y="440"/>
                    <a:pt x="2219" y="227"/>
                    <a:pt x="1885" y="75"/>
                  </a:cubicBezTo>
                  <a:cubicBezTo>
                    <a:pt x="1797" y="23"/>
                    <a:pt x="1722" y="1"/>
                    <a:pt x="1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6320300" y="4351925"/>
              <a:ext cx="80575" cy="146175"/>
            </a:xfrm>
            <a:custGeom>
              <a:avLst/>
              <a:gdLst/>
              <a:ahLst/>
              <a:cxnLst/>
              <a:rect l="l" t="t" r="r" b="b"/>
              <a:pathLst>
                <a:path w="3223" h="5847" extrusionOk="0">
                  <a:moveTo>
                    <a:pt x="1004" y="0"/>
                  </a:moveTo>
                  <a:cubicBezTo>
                    <a:pt x="965" y="0"/>
                    <a:pt x="924" y="4"/>
                    <a:pt x="882" y="11"/>
                  </a:cubicBezTo>
                  <a:cubicBezTo>
                    <a:pt x="395" y="71"/>
                    <a:pt x="0" y="831"/>
                    <a:pt x="183" y="1318"/>
                  </a:cubicBezTo>
                  <a:cubicBezTo>
                    <a:pt x="547" y="2199"/>
                    <a:pt x="730" y="3111"/>
                    <a:pt x="942" y="4023"/>
                  </a:cubicBezTo>
                  <a:cubicBezTo>
                    <a:pt x="1094" y="4600"/>
                    <a:pt x="1307" y="5178"/>
                    <a:pt x="1733" y="5603"/>
                  </a:cubicBezTo>
                  <a:cubicBezTo>
                    <a:pt x="1907" y="5760"/>
                    <a:pt x="2111" y="5847"/>
                    <a:pt x="2288" y="5847"/>
                  </a:cubicBezTo>
                  <a:cubicBezTo>
                    <a:pt x="2419" y="5847"/>
                    <a:pt x="2536" y="5799"/>
                    <a:pt x="2614" y="5695"/>
                  </a:cubicBezTo>
                  <a:cubicBezTo>
                    <a:pt x="2888" y="5360"/>
                    <a:pt x="3222" y="5026"/>
                    <a:pt x="3161" y="4509"/>
                  </a:cubicBezTo>
                  <a:cubicBezTo>
                    <a:pt x="3040" y="3597"/>
                    <a:pt x="2766" y="2716"/>
                    <a:pt x="2401" y="1865"/>
                  </a:cubicBezTo>
                  <a:cubicBezTo>
                    <a:pt x="2189" y="1378"/>
                    <a:pt x="1946" y="922"/>
                    <a:pt x="1672" y="467"/>
                  </a:cubicBezTo>
                  <a:cubicBezTo>
                    <a:pt x="1538" y="198"/>
                    <a:pt x="1308" y="0"/>
                    <a:pt x="1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6592325" y="4763925"/>
              <a:ext cx="140625" cy="129175"/>
            </a:xfrm>
            <a:custGeom>
              <a:avLst/>
              <a:gdLst/>
              <a:ahLst/>
              <a:cxnLst/>
              <a:rect l="l" t="t" r="r" b="b"/>
              <a:pathLst>
                <a:path w="5625" h="5167" extrusionOk="0">
                  <a:moveTo>
                    <a:pt x="780" y="1"/>
                  </a:moveTo>
                  <a:cubicBezTo>
                    <a:pt x="675" y="1"/>
                    <a:pt x="574" y="40"/>
                    <a:pt x="487" y="127"/>
                  </a:cubicBezTo>
                  <a:cubicBezTo>
                    <a:pt x="1" y="491"/>
                    <a:pt x="1" y="1282"/>
                    <a:pt x="396" y="1738"/>
                  </a:cubicBezTo>
                  <a:cubicBezTo>
                    <a:pt x="457" y="1798"/>
                    <a:pt x="518" y="1890"/>
                    <a:pt x="609" y="1950"/>
                  </a:cubicBezTo>
                  <a:cubicBezTo>
                    <a:pt x="1733" y="2923"/>
                    <a:pt x="2858" y="3926"/>
                    <a:pt x="4135" y="4777"/>
                  </a:cubicBezTo>
                  <a:cubicBezTo>
                    <a:pt x="4347" y="4929"/>
                    <a:pt x="4591" y="5051"/>
                    <a:pt x="4834" y="5111"/>
                  </a:cubicBezTo>
                  <a:cubicBezTo>
                    <a:pt x="4950" y="5148"/>
                    <a:pt x="5049" y="5167"/>
                    <a:pt x="5132" y="5167"/>
                  </a:cubicBezTo>
                  <a:cubicBezTo>
                    <a:pt x="5399" y="5167"/>
                    <a:pt x="5510" y="4974"/>
                    <a:pt x="5533" y="4534"/>
                  </a:cubicBezTo>
                  <a:cubicBezTo>
                    <a:pt x="5624" y="4260"/>
                    <a:pt x="5472" y="4048"/>
                    <a:pt x="5199" y="3865"/>
                  </a:cubicBezTo>
                  <a:cubicBezTo>
                    <a:pt x="4743" y="3622"/>
                    <a:pt x="4408" y="3257"/>
                    <a:pt x="4074" y="2893"/>
                  </a:cubicBezTo>
                  <a:cubicBezTo>
                    <a:pt x="3314" y="2163"/>
                    <a:pt x="2554" y="1403"/>
                    <a:pt x="1794" y="643"/>
                  </a:cubicBezTo>
                  <a:cubicBezTo>
                    <a:pt x="1612" y="431"/>
                    <a:pt x="1369" y="279"/>
                    <a:pt x="1126" y="127"/>
                  </a:cubicBezTo>
                  <a:cubicBezTo>
                    <a:pt x="1014" y="47"/>
                    <a:pt x="895" y="1"/>
                    <a:pt x="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6804350" y="4908275"/>
              <a:ext cx="154275" cy="99850"/>
            </a:xfrm>
            <a:custGeom>
              <a:avLst/>
              <a:gdLst/>
              <a:ahLst/>
              <a:cxnLst/>
              <a:rect l="l" t="t" r="r" b="b"/>
              <a:pathLst>
                <a:path w="6171" h="3994" extrusionOk="0">
                  <a:moveTo>
                    <a:pt x="979" y="1"/>
                  </a:moveTo>
                  <a:cubicBezTo>
                    <a:pt x="692" y="1"/>
                    <a:pt x="385" y="85"/>
                    <a:pt x="274" y="219"/>
                  </a:cubicBezTo>
                  <a:cubicBezTo>
                    <a:pt x="0" y="644"/>
                    <a:pt x="122" y="1344"/>
                    <a:pt x="547" y="1648"/>
                  </a:cubicBezTo>
                  <a:cubicBezTo>
                    <a:pt x="669" y="1739"/>
                    <a:pt x="791" y="1860"/>
                    <a:pt x="943" y="1951"/>
                  </a:cubicBezTo>
                  <a:cubicBezTo>
                    <a:pt x="2006" y="2559"/>
                    <a:pt x="3101" y="3107"/>
                    <a:pt x="4225" y="3623"/>
                  </a:cubicBezTo>
                  <a:cubicBezTo>
                    <a:pt x="4620" y="3806"/>
                    <a:pt x="5016" y="3897"/>
                    <a:pt x="5441" y="3988"/>
                  </a:cubicBezTo>
                  <a:cubicBezTo>
                    <a:pt x="5473" y="3992"/>
                    <a:pt x="5502" y="3994"/>
                    <a:pt x="5529" y="3994"/>
                  </a:cubicBezTo>
                  <a:cubicBezTo>
                    <a:pt x="5917" y="3994"/>
                    <a:pt x="5846" y="3607"/>
                    <a:pt x="5988" y="3380"/>
                  </a:cubicBezTo>
                  <a:cubicBezTo>
                    <a:pt x="6171" y="3076"/>
                    <a:pt x="6110" y="2833"/>
                    <a:pt x="5775" y="2711"/>
                  </a:cubicBezTo>
                  <a:cubicBezTo>
                    <a:pt x="4681" y="2255"/>
                    <a:pt x="3739" y="1526"/>
                    <a:pt x="2736" y="918"/>
                  </a:cubicBezTo>
                  <a:cubicBezTo>
                    <a:pt x="2250" y="614"/>
                    <a:pt x="1794" y="249"/>
                    <a:pt x="1277" y="37"/>
                  </a:cubicBezTo>
                  <a:cubicBezTo>
                    <a:pt x="1187" y="12"/>
                    <a:pt x="1085" y="1"/>
                    <a:pt x="9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6422125" y="4579350"/>
              <a:ext cx="106400" cy="135375"/>
            </a:xfrm>
            <a:custGeom>
              <a:avLst/>
              <a:gdLst/>
              <a:ahLst/>
              <a:cxnLst/>
              <a:rect l="l" t="t" r="r" b="b"/>
              <a:pathLst>
                <a:path w="4256" h="5415" extrusionOk="0">
                  <a:moveTo>
                    <a:pt x="966" y="0"/>
                  </a:moveTo>
                  <a:cubicBezTo>
                    <a:pt x="889" y="0"/>
                    <a:pt x="809" y="23"/>
                    <a:pt x="730" y="63"/>
                  </a:cubicBezTo>
                  <a:cubicBezTo>
                    <a:pt x="183" y="306"/>
                    <a:pt x="0" y="883"/>
                    <a:pt x="304" y="1400"/>
                  </a:cubicBezTo>
                  <a:cubicBezTo>
                    <a:pt x="1094" y="2707"/>
                    <a:pt x="2067" y="3893"/>
                    <a:pt x="3070" y="5017"/>
                  </a:cubicBezTo>
                  <a:cubicBezTo>
                    <a:pt x="3219" y="5216"/>
                    <a:pt x="3409" y="5414"/>
                    <a:pt x="3672" y="5414"/>
                  </a:cubicBezTo>
                  <a:cubicBezTo>
                    <a:pt x="3731" y="5414"/>
                    <a:pt x="3794" y="5404"/>
                    <a:pt x="3860" y="5382"/>
                  </a:cubicBezTo>
                  <a:cubicBezTo>
                    <a:pt x="4256" y="5260"/>
                    <a:pt x="3952" y="4804"/>
                    <a:pt x="4195" y="4622"/>
                  </a:cubicBezTo>
                  <a:cubicBezTo>
                    <a:pt x="4225" y="4348"/>
                    <a:pt x="4073" y="4136"/>
                    <a:pt x="3952" y="3953"/>
                  </a:cubicBezTo>
                  <a:cubicBezTo>
                    <a:pt x="3253" y="2889"/>
                    <a:pt x="2523" y="1826"/>
                    <a:pt x="1824" y="762"/>
                  </a:cubicBezTo>
                  <a:cubicBezTo>
                    <a:pt x="1672" y="519"/>
                    <a:pt x="1459" y="306"/>
                    <a:pt x="1246" y="123"/>
                  </a:cubicBezTo>
                  <a:cubicBezTo>
                    <a:pt x="1161" y="38"/>
                    <a:pt x="1066" y="0"/>
                    <a:pt x="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6378800" y="3934550"/>
              <a:ext cx="71450" cy="117750"/>
            </a:xfrm>
            <a:custGeom>
              <a:avLst/>
              <a:gdLst/>
              <a:ahLst/>
              <a:cxnLst/>
              <a:rect l="l" t="t" r="r" b="b"/>
              <a:pathLst>
                <a:path w="2858" h="4710" extrusionOk="0">
                  <a:moveTo>
                    <a:pt x="2306" y="0"/>
                  </a:moveTo>
                  <a:cubicBezTo>
                    <a:pt x="1981" y="0"/>
                    <a:pt x="1352" y="234"/>
                    <a:pt x="1247" y="444"/>
                  </a:cubicBezTo>
                  <a:cubicBezTo>
                    <a:pt x="882" y="1234"/>
                    <a:pt x="548" y="2025"/>
                    <a:pt x="213" y="2815"/>
                  </a:cubicBezTo>
                  <a:cubicBezTo>
                    <a:pt x="92" y="3088"/>
                    <a:pt x="61" y="3423"/>
                    <a:pt x="31" y="3575"/>
                  </a:cubicBezTo>
                  <a:cubicBezTo>
                    <a:pt x="1" y="3939"/>
                    <a:pt x="92" y="4152"/>
                    <a:pt x="183" y="4335"/>
                  </a:cubicBezTo>
                  <a:cubicBezTo>
                    <a:pt x="306" y="4598"/>
                    <a:pt x="459" y="4709"/>
                    <a:pt x="649" y="4709"/>
                  </a:cubicBezTo>
                  <a:cubicBezTo>
                    <a:pt x="788" y="4709"/>
                    <a:pt x="946" y="4650"/>
                    <a:pt x="1125" y="4547"/>
                  </a:cubicBezTo>
                  <a:cubicBezTo>
                    <a:pt x="1703" y="4183"/>
                    <a:pt x="1976" y="3696"/>
                    <a:pt x="2128" y="3058"/>
                  </a:cubicBezTo>
                  <a:cubicBezTo>
                    <a:pt x="2220" y="2693"/>
                    <a:pt x="2341" y="2298"/>
                    <a:pt x="2493" y="1933"/>
                  </a:cubicBezTo>
                  <a:cubicBezTo>
                    <a:pt x="2645" y="1538"/>
                    <a:pt x="2706" y="1113"/>
                    <a:pt x="2797" y="687"/>
                  </a:cubicBezTo>
                  <a:cubicBezTo>
                    <a:pt x="2858" y="383"/>
                    <a:pt x="2767" y="140"/>
                    <a:pt x="2432" y="18"/>
                  </a:cubicBezTo>
                  <a:cubicBezTo>
                    <a:pt x="2400" y="6"/>
                    <a:pt x="2356" y="0"/>
                    <a:pt x="2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>
            <a:spLocks noGrp="1"/>
          </p:cNvSpPr>
          <p:nvPr>
            <p:ph type="ctrTitle"/>
          </p:nvPr>
        </p:nvSpPr>
        <p:spPr>
          <a:xfrm>
            <a:off x="1164975" y="1435875"/>
            <a:ext cx="5476500" cy="7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subTitle" idx="1"/>
          </p:nvPr>
        </p:nvSpPr>
        <p:spPr>
          <a:xfrm>
            <a:off x="1164975" y="2171900"/>
            <a:ext cx="5202300" cy="23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1600">
                <a:solidFill>
                  <a:srgbClr val="F96F4E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grpSp>
        <p:nvGrpSpPr>
          <p:cNvPr id="173" name="Google Shape;173;p9"/>
          <p:cNvGrpSpPr/>
          <p:nvPr/>
        </p:nvGrpSpPr>
        <p:grpSpPr>
          <a:xfrm>
            <a:off x="8251646" y="-47604"/>
            <a:ext cx="968452" cy="1499515"/>
            <a:chOff x="3083400" y="2430025"/>
            <a:chExt cx="470739" cy="728875"/>
          </a:xfrm>
        </p:grpSpPr>
        <p:sp>
          <p:nvSpPr>
            <p:cNvPr id="174" name="Google Shape;174;p9"/>
            <p:cNvSpPr/>
            <p:nvPr/>
          </p:nvSpPr>
          <p:spPr>
            <a:xfrm>
              <a:off x="3083400" y="2566965"/>
              <a:ext cx="173270" cy="139701"/>
            </a:xfrm>
            <a:custGeom>
              <a:avLst/>
              <a:gdLst/>
              <a:ahLst/>
              <a:cxnLst/>
              <a:rect l="l" t="t" r="r" b="b"/>
              <a:pathLst>
                <a:path w="3577" h="2884" extrusionOk="0">
                  <a:moveTo>
                    <a:pt x="1860" y="1"/>
                  </a:moveTo>
                  <a:cubicBezTo>
                    <a:pt x="1791" y="1"/>
                    <a:pt x="1723" y="46"/>
                    <a:pt x="1723" y="138"/>
                  </a:cubicBezTo>
                  <a:cubicBezTo>
                    <a:pt x="1723" y="381"/>
                    <a:pt x="1723" y="593"/>
                    <a:pt x="1753" y="806"/>
                  </a:cubicBezTo>
                  <a:cubicBezTo>
                    <a:pt x="1237" y="776"/>
                    <a:pt x="750" y="715"/>
                    <a:pt x="264" y="593"/>
                  </a:cubicBezTo>
                  <a:cubicBezTo>
                    <a:pt x="255" y="592"/>
                    <a:pt x="245" y="591"/>
                    <a:pt x="236" y="591"/>
                  </a:cubicBezTo>
                  <a:cubicBezTo>
                    <a:pt x="73" y="591"/>
                    <a:pt x="0" y="838"/>
                    <a:pt x="173" y="867"/>
                  </a:cubicBezTo>
                  <a:cubicBezTo>
                    <a:pt x="690" y="989"/>
                    <a:pt x="1206" y="1049"/>
                    <a:pt x="1723" y="1080"/>
                  </a:cubicBezTo>
                  <a:cubicBezTo>
                    <a:pt x="1723" y="1627"/>
                    <a:pt x="1693" y="2174"/>
                    <a:pt x="1601" y="2721"/>
                  </a:cubicBezTo>
                  <a:cubicBezTo>
                    <a:pt x="1583" y="2813"/>
                    <a:pt x="1676" y="2883"/>
                    <a:pt x="1760" y="2883"/>
                  </a:cubicBezTo>
                  <a:cubicBezTo>
                    <a:pt x="1813" y="2883"/>
                    <a:pt x="1863" y="2854"/>
                    <a:pt x="1875" y="2782"/>
                  </a:cubicBezTo>
                  <a:cubicBezTo>
                    <a:pt x="1966" y="2235"/>
                    <a:pt x="1997" y="1657"/>
                    <a:pt x="2027" y="1110"/>
                  </a:cubicBezTo>
                  <a:cubicBezTo>
                    <a:pt x="2255" y="1125"/>
                    <a:pt x="2483" y="1133"/>
                    <a:pt x="2711" y="1133"/>
                  </a:cubicBezTo>
                  <a:cubicBezTo>
                    <a:pt x="2939" y="1133"/>
                    <a:pt x="3167" y="1125"/>
                    <a:pt x="3395" y="1110"/>
                  </a:cubicBezTo>
                  <a:cubicBezTo>
                    <a:pt x="3569" y="1110"/>
                    <a:pt x="3577" y="835"/>
                    <a:pt x="3420" y="835"/>
                  </a:cubicBezTo>
                  <a:cubicBezTo>
                    <a:pt x="3412" y="835"/>
                    <a:pt x="3404" y="835"/>
                    <a:pt x="3395" y="837"/>
                  </a:cubicBezTo>
                  <a:cubicBezTo>
                    <a:pt x="3243" y="847"/>
                    <a:pt x="3091" y="850"/>
                    <a:pt x="2939" y="850"/>
                  </a:cubicBezTo>
                  <a:cubicBezTo>
                    <a:pt x="2635" y="850"/>
                    <a:pt x="2331" y="837"/>
                    <a:pt x="2027" y="837"/>
                  </a:cubicBezTo>
                  <a:cubicBezTo>
                    <a:pt x="2027" y="593"/>
                    <a:pt x="2027" y="381"/>
                    <a:pt x="1997" y="138"/>
                  </a:cubicBezTo>
                  <a:cubicBezTo>
                    <a:pt x="1997" y="46"/>
                    <a:pt x="1928" y="1"/>
                    <a:pt x="1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3233128" y="2430025"/>
              <a:ext cx="156074" cy="104630"/>
            </a:xfrm>
            <a:custGeom>
              <a:avLst/>
              <a:gdLst/>
              <a:ahLst/>
              <a:cxnLst/>
              <a:rect l="l" t="t" r="r" b="b"/>
              <a:pathLst>
                <a:path w="3222" h="2160" extrusionOk="0">
                  <a:moveTo>
                    <a:pt x="1489" y="1"/>
                  </a:moveTo>
                  <a:cubicBezTo>
                    <a:pt x="1413" y="1"/>
                    <a:pt x="1337" y="47"/>
                    <a:pt x="1337" y="138"/>
                  </a:cubicBezTo>
                  <a:lnTo>
                    <a:pt x="1337" y="806"/>
                  </a:lnTo>
                  <a:cubicBezTo>
                    <a:pt x="973" y="776"/>
                    <a:pt x="577" y="746"/>
                    <a:pt x="182" y="715"/>
                  </a:cubicBezTo>
                  <a:cubicBezTo>
                    <a:pt x="174" y="714"/>
                    <a:pt x="165" y="713"/>
                    <a:pt x="157" y="713"/>
                  </a:cubicBezTo>
                  <a:cubicBezTo>
                    <a:pt x="0" y="713"/>
                    <a:pt x="9" y="989"/>
                    <a:pt x="182" y="989"/>
                  </a:cubicBezTo>
                  <a:cubicBezTo>
                    <a:pt x="577" y="1019"/>
                    <a:pt x="973" y="1050"/>
                    <a:pt x="1337" y="1110"/>
                  </a:cubicBezTo>
                  <a:lnTo>
                    <a:pt x="1337" y="2022"/>
                  </a:lnTo>
                  <a:cubicBezTo>
                    <a:pt x="1337" y="2113"/>
                    <a:pt x="1413" y="2159"/>
                    <a:pt x="1489" y="2159"/>
                  </a:cubicBezTo>
                  <a:cubicBezTo>
                    <a:pt x="1565" y="2159"/>
                    <a:pt x="1641" y="2113"/>
                    <a:pt x="1641" y="2022"/>
                  </a:cubicBezTo>
                  <a:lnTo>
                    <a:pt x="1641" y="1110"/>
                  </a:lnTo>
                  <a:cubicBezTo>
                    <a:pt x="2097" y="1171"/>
                    <a:pt x="2553" y="1202"/>
                    <a:pt x="3039" y="1232"/>
                  </a:cubicBezTo>
                  <a:cubicBezTo>
                    <a:pt x="3048" y="1233"/>
                    <a:pt x="3056" y="1234"/>
                    <a:pt x="3064" y="1234"/>
                  </a:cubicBezTo>
                  <a:cubicBezTo>
                    <a:pt x="3221" y="1234"/>
                    <a:pt x="3213" y="958"/>
                    <a:pt x="3039" y="958"/>
                  </a:cubicBezTo>
                  <a:cubicBezTo>
                    <a:pt x="2553" y="928"/>
                    <a:pt x="2097" y="867"/>
                    <a:pt x="1641" y="837"/>
                  </a:cubicBezTo>
                  <a:lnTo>
                    <a:pt x="1641" y="138"/>
                  </a:lnTo>
                  <a:cubicBezTo>
                    <a:pt x="1641" y="47"/>
                    <a:pt x="1565" y="1"/>
                    <a:pt x="1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3393609" y="2543762"/>
              <a:ext cx="120712" cy="117176"/>
            </a:xfrm>
            <a:custGeom>
              <a:avLst/>
              <a:gdLst/>
              <a:ahLst/>
              <a:cxnLst/>
              <a:rect l="l" t="t" r="r" b="b"/>
              <a:pathLst>
                <a:path w="2492" h="2419" extrusionOk="0">
                  <a:moveTo>
                    <a:pt x="1448" y="0"/>
                  </a:moveTo>
                  <a:cubicBezTo>
                    <a:pt x="1396" y="0"/>
                    <a:pt x="1349" y="30"/>
                    <a:pt x="1337" y="100"/>
                  </a:cubicBezTo>
                  <a:cubicBezTo>
                    <a:pt x="1246" y="373"/>
                    <a:pt x="1185" y="647"/>
                    <a:pt x="1125" y="951"/>
                  </a:cubicBezTo>
                  <a:cubicBezTo>
                    <a:pt x="821" y="890"/>
                    <a:pt x="517" y="860"/>
                    <a:pt x="182" y="829"/>
                  </a:cubicBezTo>
                  <a:cubicBezTo>
                    <a:pt x="174" y="828"/>
                    <a:pt x="165" y="827"/>
                    <a:pt x="158" y="827"/>
                  </a:cubicBezTo>
                  <a:cubicBezTo>
                    <a:pt x="0" y="827"/>
                    <a:pt x="9" y="1103"/>
                    <a:pt x="182" y="1103"/>
                  </a:cubicBezTo>
                  <a:cubicBezTo>
                    <a:pt x="486" y="1133"/>
                    <a:pt x="760" y="1194"/>
                    <a:pt x="1064" y="1224"/>
                  </a:cubicBezTo>
                  <a:cubicBezTo>
                    <a:pt x="1003" y="1559"/>
                    <a:pt x="942" y="1893"/>
                    <a:pt x="881" y="2228"/>
                  </a:cubicBezTo>
                  <a:cubicBezTo>
                    <a:pt x="863" y="2340"/>
                    <a:pt x="960" y="2418"/>
                    <a:pt x="1044" y="2418"/>
                  </a:cubicBezTo>
                  <a:cubicBezTo>
                    <a:pt x="1096" y="2418"/>
                    <a:pt x="1143" y="2388"/>
                    <a:pt x="1155" y="2319"/>
                  </a:cubicBezTo>
                  <a:cubicBezTo>
                    <a:pt x="1216" y="1954"/>
                    <a:pt x="1277" y="1589"/>
                    <a:pt x="1337" y="1255"/>
                  </a:cubicBezTo>
                  <a:cubicBezTo>
                    <a:pt x="1672" y="1285"/>
                    <a:pt x="2006" y="1316"/>
                    <a:pt x="2310" y="1346"/>
                  </a:cubicBezTo>
                  <a:cubicBezTo>
                    <a:pt x="2320" y="1348"/>
                    <a:pt x="2329" y="1348"/>
                    <a:pt x="2337" y="1348"/>
                  </a:cubicBezTo>
                  <a:cubicBezTo>
                    <a:pt x="2492" y="1348"/>
                    <a:pt x="2483" y="1101"/>
                    <a:pt x="2310" y="1072"/>
                  </a:cubicBezTo>
                  <a:lnTo>
                    <a:pt x="1429" y="981"/>
                  </a:lnTo>
                  <a:cubicBezTo>
                    <a:pt x="1459" y="708"/>
                    <a:pt x="1520" y="434"/>
                    <a:pt x="1611" y="191"/>
                  </a:cubicBezTo>
                  <a:cubicBezTo>
                    <a:pt x="1630" y="78"/>
                    <a:pt x="1532" y="0"/>
                    <a:pt x="14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3244899" y="2733356"/>
              <a:ext cx="154620" cy="122263"/>
            </a:xfrm>
            <a:custGeom>
              <a:avLst/>
              <a:gdLst/>
              <a:ahLst/>
              <a:cxnLst/>
              <a:rect l="l" t="t" r="r" b="b"/>
              <a:pathLst>
                <a:path w="3192" h="2524" extrusionOk="0">
                  <a:moveTo>
                    <a:pt x="1018" y="0"/>
                  </a:moveTo>
                  <a:cubicBezTo>
                    <a:pt x="950" y="0"/>
                    <a:pt x="882" y="46"/>
                    <a:pt x="882" y="137"/>
                  </a:cubicBezTo>
                  <a:lnTo>
                    <a:pt x="882" y="867"/>
                  </a:lnTo>
                  <a:cubicBezTo>
                    <a:pt x="638" y="836"/>
                    <a:pt x="426" y="836"/>
                    <a:pt x="182" y="836"/>
                  </a:cubicBezTo>
                  <a:cubicBezTo>
                    <a:pt x="174" y="835"/>
                    <a:pt x="165" y="834"/>
                    <a:pt x="158" y="834"/>
                  </a:cubicBezTo>
                  <a:cubicBezTo>
                    <a:pt x="0" y="834"/>
                    <a:pt x="9" y="1110"/>
                    <a:pt x="182" y="1110"/>
                  </a:cubicBezTo>
                  <a:cubicBezTo>
                    <a:pt x="426" y="1110"/>
                    <a:pt x="638" y="1140"/>
                    <a:pt x="882" y="1140"/>
                  </a:cubicBezTo>
                  <a:lnTo>
                    <a:pt x="882" y="2387"/>
                  </a:lnTo>
                  <a:cubicBezTo>
                    <a:pt x="882" y="2478"/>
                    <a:pt x="950" y="2523"/>
                    <a:pt x="1018" y="2523"/>
                  </a:cubicBezTo>
                  <a:cubicBezTo>
                    <a:pt x="1087" y="2523"/>
                    <a:pt x="1155" y="2478"/>
                    <a:pt x="1155" y="2387"/>
                  </a:cubicBezTo>
                  <a:lnTo>
                    <a:pt x="1155" y="1140"/>
                  </a:lnTo>
                  <a:cubicBezTo>
                    <a:pt x="1793" y="1171"/>
                    <a:pt x="2401" y="1201"/>
                    <a:pt x="3009" y="1232"/>
                  </a:cubicBezTo>
                  <a:cubicBezTo>
                    <a:pt x="3192" y="1232"/>
                    <a:pt x="3192" y="958"/>
                    <a:pt x="3009" y="958"/>
                  </a:cubicBezTo>
                  <a:cubicBezTo>
                    <a:pt x="2401" y="928"/>
                    <a:pt x="1793" y="897"/>
                    <a:pt x="1155" y="867"/>
                  </a:cubicBezTo>
                  <a:lnTo>
                    <a:pt x="1155" y="137"/>
                  </a:lnTo>
                  <a:cubicBezTo>
                    <a:pt x="1155" y="46"/>
                    <a:pt x="1087" y="0"/>
                    <a:pt x="10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3445101" y="2824471"/>
              <a:ext cx="109038" cy="122166"/>
            </a:xfrm>
            <a:custGeom>
              <a:avLst/>
              <a:gdLst/>
              <a:ahLst/>
              <a:cxnLst/>
              <a:rect l="l" t="t" r="r" b="b"/>
              <a:pathLst>
                <a:path w="2251" h="2522" extrusionOk="0">
                  <a:moveTo>
                    <a:pt x="1273" y="0"/>
                  </a:moveTo>
                  <a:cubicBezTo>
                    <a:pt x="1193" y="0"/>
                    <a:pt x="1108" y="65"/>
                    <a:pt x="1126" y="171"/>
                  </a:cubicBezTo>
                  <a:cubicBezTo>
                    <a:pt x="1156" y="354"/>
                    <a:pt x="1186" y="536"/>
                    <a:pt x="1186" y="718"/>
                  </a:cubicBezTo>
                  <a:lnTo>
                    <a:pt x="183" y="718"/>
                  </a:lnTo>
                  <a:cubicBezTo>
                    <a:pt x="1" y="718"/>
                    <a:pt x="1" y="992"/>
                    <a:pt x="183" y="992"/>
                  </a:cubicBezTo>
                  <a:lnTo>
                    <a:pt x="1186" y="992"/>
                  </a:lnTo>
                  <a:cubicBezTo>
                    <a:pt x="1186" y="1448"/>
                    <a:pt x="1126" y="1904"/>
                    <a:pt x="974" y="2360"/>
                  </a:cubicBezTo>
                  <a:cubicBezTo>
                    <a:pt x="937" y="2452"/>
                    <a:pt x="1023" y="2522"/>
                    <a:pt x="1110" y="2522"/>
                  </a:cubicBezTo>
                  <a:cubicBezTo>
                    <a:pt x="1166" y="2522"/>
                    <a:pt x="1223" y="2492"/>
                    <a:pt x="1247" y="2420"/>
                  </a:cubicBezTo>
                  <a:cubicBezTo>
                    <a:pt x="1399" y="1965"/>
                    <a:pt x="1490" y="1478"/>
                    <a:pt x="1490" y="992"/>
                  </a:cubicBezTo>
                  <a:lnTo>
                    <a:pt x="2068" y="992"/>
                  </a:lnTo>
                  <a:cubicBezTo>
                    <a:pt x="2250" y="992"/>
                    <a:pt x="2250" y="718"/>
                    <a:pt x="2068" y="718"/>
                  </a:cubicBezTo>
                  <a:lnTo>
                    <a:pt x="1490" y="718"/>
                  </a:lnTo>
                  <a:cubicBezTo>
                    <a:pt x="1460" y="506"/>
                    <a:pt x="1460" y="293"/>
                    <a:pt x="1399" y="110"/>
                  </a:cubicBezTo>
                  <a:cubicBezTo>
                    <a:pt x="1386" y="34"/>
                    <a:pt x="1331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3113239" y="2933606"/>
              <a:ext cx="110589" cy="110443"/>
            </a:xfrm>
            <a:custGeom>
              <a:avLst/>
              <a:gdLst/>
              <a:ahLst/>
              <a:cxnLst/>
              <a:rect l="l" t="t" r="r" b="b"/>
              <a:pathLst>
                <a:path w="2283" h="2280" extrusionOk="0">
                  <a:moveTo>
                    <a:pt x="655" y="0"/>
                  </a:moveTo>
                  <a:cubicBezTo>
                    <a:pt x="583" y="0"/>
                    <a:pt x="514" y="46"/>
                    <a:pt x="530" y="137"/>
                  </a:cubicBezTo>
                  <a:cubicBezTo>
                    <a:pt x="530" y="350"/>
                    <a:pt x="560" y="563"/>
                    <a:pt x="560" y="775"/>
                  </a:cubicBezTo>
                  <a:cubicBezTo>
                    <a:pt x="438" y="745"/>
                    <a:pt x="347" y="745"/>
                    <a:pt x="226" y="715"/>
                  </a:cubicBezTo>
                  <a:cubicBezTo>
                    <a:pt x="208" y="709"/>
                    <a:pt x="191" y="706"/>
                    <a:pt x="175" y="706"/>
                  </a:cubicBezTo>
                  <a:cubicBezTo>
                    <a:pt x="34" y="706"/>
                    <a:pt x="0" y="933"/>
                    <a:pt x="165" y="988"/>
                  </a:cubicBezTo>
                  <a:cubicBezTo>
                    <a:pt x="286" y="1019"/>
                    <a:pt x="438" y="1049"/>
                    <a:pt x="590" y="1079"/>
                  </a:cubicBezTo>
                  <a:cubicBezTo>
                    <a:pt x="621" y="1414"/>
                    <a:pt x="621" y="1778"/>
                    <a:pt x="651" y="2143"/>
                  </a:cubicBezTo>
                  <a:cubicBezTo>
                    <a:pt x="666" y="2234"/>
                    <a:pt x="742" y="2280"/>
                    <a:pt x="815" y="2280"/>
                  </a:cubicBezTo>
                  <a:cubicBezTo>
                    <a:pt x="887" y="2280"/>
                    <a:pt x="955" y="2234"/>
                    <a:pt x="955" y="2143"/>
                  </a:cubicBezTo>
                  <a:lnTo>
                    <a:pt x="864" y="1110"/>
                  </a:lnTo>
                  <a:lnTo>
                    <a:pt x="864" y="1110"/>
                  </a:lnTo>
                  <a:cubicBezTo>
                    <a:pt x="964" y="1117"/>
                    <a:pt x="1065" y="1121"/>
                    <a:pt x="1165" y="1121"/>
                  </a:cubicBezTo>
                  <a:cubicBezTo>
                    <a:pt x="1489" y="1121"/>
                    <a:pt x="1808" y="1081"/>
                    <a:pt x="2110" y="988"/>
                  </a:cubicBezTo>
                  <a:cubicBezTo>
                    <a:pt x="2283" y="959"/>
                    <a:pt x="2237" y="712"/>
                    <a:pt x="2077" y="712"/>
                  </a:cubicBezTo>
                  <a:cubicBezTo>
                    <a:pt x="2068" y="712"/>
                    <a:pt x="2059" y="713"/>
                    <a:pt x="2049" y="715"/>
                  </a:cubicBezTo>
                  <a:cubicBezTo>
                    <a:pt x="1786" y="796"/>
                    <a:pt x="1522" y="823"/>
                    <a:pt x="1259" y="823"/>
                  </a:cubicBezTo>
                  <a:cubicBezTo>
                    <a:pt x="1127" y="823"/>
                    <a:pt x="996" y="816"/>
                    <a:pt x="864" y="806"/>
                  </a:cubicBezTo>
                  <a:lnTo>
                    <a:pt x="803" y="137"/>
                  </a:lnTo>
                  <a:cubicBezTo>
                    <a:pt x="803" y="46"/>
                    <a:pt x="727" y="0"/>
                    <a:pt x="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3289027" y="3042790"/>
              <a:ext cx="129189" cy="116111"/>
            </a:xfrm>
            <a:custGeom>
              <a:avLst/>
              <a:gdLst/>
              <a:ahLst/>
              <a:cxnLst/>
              <a:rect l="l" t="t" r="r" b="b"/>
              <a:pathLst>
                <a:path w="2667" h="2397" extrusionOk="0">
                  <a:moveTo>
                    <a:pt x="1040" y="1"/>
                  </a:moveTo>
                  <a:cubicBezTo>
                    <a:pt x="957" y="1"/>
                    <a:pt x="864" y="71"/>
                    <a:pt x="882" y="163"/>
                  </a:cubicBezTo>
                  <a:cubicBezTo>
                    <a:pt x="1004" y="497"/>
                    <a:pt x="1065" y="801"/>
                    <a:pt x="1126" y="1135"/>
                  </a:cubicBezTo>
                  <a:cubicBezTo>
                    <a:pt x="852" y="1105"/>
                    <a:pt x="548" y="1105"/>
                    <a:pt x="274" y="1044"/>
                  </a:cubicBezTo>
                  <a:cubicBezTo>
                    <a:pt x="92" y="1044"/>
                    <a:pt x="1" y="1318"/>
                    <a:pt x="183" y="1318"/>
                  </a:cubicBezTo>
                  <a:cubicBezTo>
                    <a:pt x="518" y="1379"/>
                    <a:pt x="852" y="1409"/>
                    <a:pt x="1186" y="1409"/>
                  </a:cubicBezTo>
                  <a:cubicBezTo>
                    <a:pt x="1217" y="1683"/>
                    <a:pt x="1247" y="1956"/>
                    <a:pt x="1278" y="2260"/>
                  </a:cubicBezTo>
                  <a:cubicBezTo>
                    <a:pt x="1278" y="2351"/>
                    <a:pt x="1354" y="2397"/>
                    <a:pt x="1426" y="2397"/>
                  </a:cubicBezTo>
                  <a:cubicBezTo>
                    <a:pt x="1498" y="2397"/>
                    <a:pt x="1566" y="2351"/>
                    <a:pt x="1551" y="2260"/>
                  </a:cubicBezTo>
                  <a:cubicBezTo>
                    <a:pt x="1551" y="1956"/>
                    <a:pt x="1521" y="1683"/>
                    <a:pt x="1460" y="1409"/>
                  </a:cubicBezTo>
                  <a:cubicBezTo>
                    <a:pt x="1825" y="1379"/>
                    <a:pt x="2159" y="1379"/>
                    <a:pt x="2493" y="1318"/>
                  </a:cubicBezTo>
                  <a:cubicBezTo>
                    <a:pt x="2666" y="1289"/>
                    <a:pt x="2621" y="1042"/>
                    <a:pt x="2460" y="1042"/>
                  </a:cubicBezTo>
                  <a:cubicBezTo>
                    <a:pt x="2451" y="1042"/>
                    <a:pt x="2442" y="1043"/>
                    <a:pt x="2433" y="1044"/>
                  </a:cubicBezTo>
                  <a:cubicBezTo>
                    <a:pt x="2098" y="1075"/>
                    <a:pt x="1764" y="1105"/>
                    <a:pt x="1430" y="1135"/>
                  </a:cubicBezTo>
                  <a:cubicBezTo>
                    <a:pt x="1369" y="771"/>
                    <a:pt x="1278" y="436"/>
                    <a:pt x="1156" y="102"/>
                  </a:cubicBezTo>
                  <a:cubicBezTo>
                    <a:pt x="1144" y="30"/>
                    <a:pt x="1094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9"/>
          <p:cNvGrpSpPr/>
          <p:nvPr/>
        </p:nvGrpSpPr>
        <p:grpSpPr>
          <a:xfrm rot="10800000">
            <a:off x="8633096" y="4108168"/>
            <a:ext cx="558151" cy="1088386"/>
            <a:chOff x="282175" y="1153875"/>
            <a:chExt cx="240925" cy="469800"/>
          </a:xfrm>
        </p:grpSpPr>
        <p:sp>
          <p:nvSpPr>
            <p:cNvPr id="182" name="Google Shape;182;p9"/>
            <p:cNvSpPr/>
            <p:nvPr/>
          </p:nvSpPr>
          <p:spPr>
            <a:xfrm>
              <a:off x="319425" y="1153875"/>
              <a:ext cx="203675" cy="106350"/>
            </a:xfrm>
            <a:custGeom>
              <a:avLst/>
              <a:gdLst/>
              <a:ahLst/>
              <a:cxnLst/>
              <a:rect l="l" t="t" r="r" b="b"/>
              <a:pathLst>
                <a:path w="8147" h="4254" extrusionOk="0">
                  <a:moveTo>
                    <a:pt x="1007" y="1"/>
                  </a:moveTo>
                  <a:cubicBezTo>
                    <a:pt x="895" y="1"/>
                    <a:pt x="782" y="9"/>
                    <a:pt x="669" y="28"/>
                  </a:cubicBezTo>
                  <a:cubicBezTo>
                    <a:pt x="365" y="58"/>
                    <a:pt x="183" y="180"/>
                    <a:pt x="92" y="545"/>
                  </a:cubicBezTo>
                  <a:cubicBezTo>
                    <a:pt x="0" y="909"/>
                    <a:pt x="122" y="1092"/>
                    <a:pt x="456" y="1274"/>
                  </a:cubicBezTo>
                  <a:cubicBezTo>
                    <a:pt x="2523" y="2399"/>
                    <a:pt x="4712" y="3250"/>
                    <a:pt x="6931" y="4071"/>
                  </a:cubicBezTo>
                  <a:cubicBezTo>
                    <a:pt x="7113" y="4162"/>
                    <a:pt x="7326" y="4192"/>
                    <a:pt x="7508" y="4253"/>
                  </a:cubicBezTo>
                  <a:cubicBezTo>
                    <a:pt x="7690" y="4192"/>
                    <a:pt x="7934" y="4223"/>
                    <a:pt x="7994" y="4071"/>
                  </a:cubicBezTo>
                  <a:cubicBezTo>
                    <a:pt x="8086" y="3767"/>
                    <a:pt x="8146" y="3432"/>
                    <a:pt x="8146" y="3128"/>
                  </a:cubicBezTo>
                  <a:cubicBezTo>
                    <a:pt x="8146" y="2916"/>
                    <a:pt x="7903" y="2824"/>
                    <a:pt x="7721" y="2764"/>
                  </a:cubicBezTo>
                  <a:cubicBezTo>
                    <a:pt x="5928" y="1913"/>
                    <a:pt x="4104" y="1031"/>
                    <a:pt x="2250" y="271"/>
                  </a:cubicBezTo>
                  <a:cubicBezTo>
                    <a:pt x="1864" y="126"/>
                    <a:pt x="1439" y="1"/>
                    <a:pt x="1007" y="1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290550" y="1540050"/>
              <a:ext cx="169475" cy="83625"/>
            </a:xfrm>
            <a:custGeom>
              <a:avLst/>
              <a:gdLst/>
              <a:ahLst/>
              <a:cxnLst/>
              <a:rect l="l" t="t" r="r" b="b"/>
              <a:pathLst>
                <a:path w="6779" h="3345" extrusionOk="0">
                  <a:moveTo>
                    <a:pt x="1182" y="1"/>
                  </a:moveTo>
                  <a:cubicBezTo>
                    <a:pt x="742" y="1"/>
                    <a:pt x="316" y="196"/>
                    <a:pt x="213" y="478"/>
                  </a:cubicBezTo>
                  <a:cubicBezTo>
                    <a:pt x="0" y="1238"/>
                    <a:pt x="152" y="1633"/>
                    <a:pt x="791" y="1937"/>
                  </a:cubicBezTo>
                  <a:cubicBezTo>
                    <a:pt x="1095" y="2058"/>
                    <a:pt x="1368" y="2241"/>
                    <a:pt x="1702" y="2332"/>
                  </a:cubicBezTo>
                  <a:cubicBezTo>
                    <a:pt x="2584" y="2545"/>
                    <a:pt x="3465" y="2818"/>
                    <a:pt x="4377" y="3031"/>
                  </a:cubicBezTo>
                  <a:cubicBezTo>
                    <a:pt x="4894" y="3153"/>
                    <a:pt x="5411" y="3305"/>
                    <a:pt x="5958" y="3335"/>
                  </a:cubicBezTo>
                  <a:cubicBezTo>
                    <a:pt x="6031" y="3335"/>
                    <a:pt x="6113" y="3345"/>
                    <a:pt x="6194" y="3345"/>
                  </a:cubicBezTo>
                  <a:cubicBezTo>
                    <a:pt x="6315" y="3345"/>
                    <a:pt x="6432" y="3323"/>
                    <a:pt x="6505" y="3214"/>
                  </a:cubicBezTo>
                  <a:cubicBezTo>
                    <a:pt x="6687" y="2879"/>
                    <a:pt x="6779" y="2514"/>
                    <a:pt x="6748" y="2119"/>
                  </a:cubicBezTo>
                  <a:cubicBezTo>
                    <a:pt x="6748" y="1846"/>
                    <a:pt x="6414" y="1815"/>
                    <a:pt x="6231" y="1755"/>
                  </a:cubicBezTo>
                  <a:cubicBezTo>
                    <a:pt x="5137" y="1329"/>
                    <a:pt x="4073" y="934"/>
                    <a:pt x="2979" y="508"/>
                  </a:cubicBezTo>
                  <a:cubicBezTo>
                    <a:pt x="2493" y="326"/>
                    <a:pt x="1976" y="144"/>
                    <a:pt x="1429" y="22"/>
                  </a:cubicBezTo>
                  <a:cubicBezTo>
                    <a:pt x="1348" y="8"/>
                    <a:pt x="1265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289025" y="1249075"/>
              <a:ext cx="169475" cy="89100"/>
            </a:xfrm>
            <a:custGeom>
              <a:avLst/>
              <a:gdLst/>
              <a:ahLst/>
              <a:cxnLst/>
              <a:rect l="l" t="t" r="r" b="b"/>
              <a:pathLst>
                <a:path w="6779" h="3564" extrusionOk="0">
                  <a:moveTo>
                    <a:pt x="948" y="0"/>
                  </a:moveTo>
                  <a:cubicBezTo>
                    <a:pt x="708" y="0"/>
                    <a:pt x="491" y="93"/>
                    <a:pt x="274" y="202"/>
                  </a:cubicBezTo>
                  <a:cubicBezTo>
                    <a:pt x="1" y="354"/>
                    <a:pt x="244" y="627"/>
                    <a:pt x="213" y="840"/>
                  </a:cubicBezTo>
                  <a:cubicBezTo>
                    <a:pt x="213" y="931"/>
                    <a:pt x="183" y="1023"/>
                    <a:pt x="152" y="1114"/>
                  </a:cubicBezTo>
                  <a:cubicBezTo>
                    <a:pt x="92" y="1326"/>
                    <a:pt x="213" y="1448"/>
                    <a:pt x="335" y="1539"/>
                  </a:cubicBezTo>
                  <a:cubicBezTo>
                    <a:pt x="517" y="1630"/>
                    <a:pt x="669" y="1722"/>
                    <a:pt x="852" y="1782"/>
                  </a:cubicBezTo>
                  <a:cubicBezTo>
                    <a:pt x="2128" y="2269"/>
                    <a:pt x="3405" y="2725"/>
                    <a:pt x="4681" y="3211"/>
                  </a:cubicBezTo>
                  <a:cubicBezTo>
                    <a:pt x="5107" y="3363"/>
                    <a:pt x="5533" y="3515"/>
                    <a:pt x="5958" y="3545"/>
                  </a:cubicBezTo>
                  <a:cubicBezTo>
                    <a:pt x="6071" y="3557"/>
                    <a:pt x="6166" y="3564"/>
                    <a:pt x="6246" y="3564"/>
                  </a:cubicBezTo>
                  <a:cubicBezTo>
                    <a:pt x="6597" y="3564"/>
                    <a:pt x="6657" y="3427"/>
                    <a:pt x="6657" y="2907"/>
                  </a:cubicBezTo>
                  <a:cubicBezTo>
                    <a:pt x="6779" y="2573"/>
                    <a:pt x="6627" y="2360"/>
                    <a:pt x="6292" y="2238"/>
                  </a:cubicBezTo>
                  <a:cubicBezTo>
                    <a:pt x="4925" y="1722"/>
                    <a:pt x="3648" y="992"/>
                    <a:pt x="2311" y="415"/>
                  </a:cubicBezTo>
                  <a:cubicBezTo>
                    <a:pt x="1946" y="263"/>
                    <a:pt x="1581" y="171"/>
                    <a:pt x="1247" y="50"/>
                  </a:cubicBezTo>
                  <a:cubicBezTo>
                    <a:pt x="1143" y="15"/>
                    <a:pt x="1043" y="0"/>
                    <a:pt x="94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282175" y="1448350"/>
              <a:ext cx="145925" cy="75450"/>
            </a:xfrm>
            <a:custGeom>
              <a:avLst/>
              <a:gdLst/>
              <a:ahLst/>
              <a:cxnLst/>
              <a:rect l="l" t="t" r="r" b="b"/>
              <a:pathLst>
                <a:path w="5837" h="3018" extrusionOk="0">
                  <a:moveTo>
                    <a:pt x="1268" y="0"/>
                  </a:moveTo>
                  <a:cubicBezTo>
                    <a:pt x="1231" y="0"/>
                    <a:pt x="1193" y="4"/>
                    <a:pt x="1156" y="12"/>
                  </a:cubicBezTo>
                  <a:cubicBezTo>
                    <a:pt x="1057" y="7"/>
                    <a:pt x="973" y="4"/>
                    <a:pt x="901" y="4"/>
                  </a:cubicBezTo>
                  <a:cubicBezTo>
                    <a:pt x="505" y="4"/>
                    <a:pt x="459" y="101"/>
                    <a:pt x="305" y="590"/>
                  </a:cubicBezTo>
                  <a:cubicBezTo>
                    <a:pt x="305" y="681"/>
                    <a:pt x="275" y="802"/>
                    <a:pt x="214" y="863"/>
                  </a:cubicBezTo>
                  <a:cubicBezTo>
                    <a:pt x="1" y="1167"/>
                    <a:pt x="153" y="1350"/>
                    <a:pt x="396" y="1532"/>
                  </a:cubicBezTo>
                  <a:cubicBezTo>
                    <a:pt x="578" y="1684"/>
                    <a:pt x="791" y="1745"/>
                    <a:pt x="1034" y="1805"/>
                  </a:cubicBezTo>
                  <a:cubicBezTo>
                    <a:pt x="1642" y="1988"/>
                    <a:pt x="2281" y="2201"/>
                    <a:pt x="2919" y="2383"/>
                  </a:cubicBezTo>
                  <a:cubicBezTo>
                    <a:pt x="3648" y="2596"/>
                    <a:pt x="4348" y="2808"/>
                    <a:pt x="5107" y="2991"/>
                  </a:cubicBezTo>
                  <a:cubicBezTo>
                    <a:pt x="5182" y="3007"/>
                    <a:pt x="5258" y="3017"/>
                    <a:pt x="5332" y="3017"/>
                  </a:cubicBezTo>
                  <a:cubicBezTo>
                    <a:pt x="5530" y="3017"/>
                    <a:pt x="5710" y="2947"/>
                    <a:pt x="5776" y="2748"/>
                  </a:cubicBezTo>
                  <a:cubicBezTo>
                    <a:pt x="5837" y="2505"/>
                    <a:pt x="5776" y="2201"/>
                    <a:pt x="5776" y="1927"/>
                  </a:cubicBezTo>
                  <a:cubicBezTo>
                    <a:pt x="5746" y="1684"/>
                    <a:pt x="5533" y="1653"/>
                    <a:pt x="5351" y="1593"/>
                  </a:cubicBezTo>
                  <a:cubicBezTo>
                    <a:pt x="4287" y="1076"/>
                    <a:pt x="3162" y="620"/>
                    <a:pt x="2007" y="255"/>
                  </a:cubicBezTo>
                  <a:cubicBezTo>
                    <a:pt x="1745" y="150"/>
                    <a:pt x="1505" y="0"/>
                    <a:pt x="126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292075" y="1340675"/>
              <a:ext cx="126925" cy="76525"/>
            </a:xfrm>
            <a:custGeom>
              <a:avLst/>
              <a:gdLst/>
              <a:ahLst/>
              <a:cxnLst/>
              <a:rect l="l" t="t" r="r" b="b"/>
              <a:pathLst>
                <a:path w="5077" h="3061" extrusionOk="0">
                  <a:moveTo>
                    <a:pt x="768" y="0"/>
                  </a:moveTo>
                  <a:cubicBezTo>
                    <a:pt x="311" y="0"/>
                    <a:pt x="122" y="244"/>
                    <a:pt x="122" y="732"/>
                  </a:cubicBezTo>
                  <a:cubicBezTo>
                    <a:pt x="122" y="824"/>
                    <a:pt x="122" y="884"/>
                    <a:pt x="91" y="945"/>
                  </a:cubicBezTo>
                  <a:cubicBezTo>
                    <a:pt x="0" y="1584"/>
                    <a:pt x="0" y="1584"/>
                    <a:pt x="547" y="1857"/>
                  </a:cubicBezTo>
                  <a:cubicBezTo>
                    <a:pt x="1307" y="2313"/>
                    <a:pt x="2219" y="2465"/>
                    <a:pt x="3070" y="2799"/>
                  </a:cubicBezTo>
                  <a:cubicBezTo>
                    <a:pt x="3465" y="2951"/>
                    <a:pt x="3891" y="2982"/>
                    <a:pt x="4316" y="3042"/>
                  </a:cubicBezTo>
                  <a:cubicBezTo>
                    <a:pt x="4369" y="3054"/>
                    <a:pt x="4418" y="3060"/>
                    <a:pt x="4464" y="3060"/>
                  </a:cubicBezTo>
                  <a:cubicBezTo>
                    <a:pt x="4654" y="3060"/>
                    <a:pt x="4778" y="2954"/>
                    <a:pt x="4803" y="2708"/>
                  </a:cubicBezTo>
                  <a:cubicBezTo>
                    <a:pt x="4803" y="2587"/>
                    <a:pt x="4863" y="2495"/>
                    <a:pt x="4894" y="2374"/>
                  </a:cubicBezTo>
                  <a:cubicBezTo>
                    <a:pt x="5076" y="1796"/>
                    <a:pt x="5046" y="1766"/>
                    <a:pt x="4499" y="1523"/>
                  </a:cubicBezTo>
                  <a:cubicBezTo>
                    <a:pt x="3708" y="1158"/>
                    <a:pt x="2918" y="793"/>
                    <a:pt x="2097" y="459"/>
                  </a:cubicBezTo>
                  <a:cubicBezTo>
                    <a:pt x="1702" y="307"/>
                    <a:pt x="1307" y="33"/>
                    <a:pt x="851" y="3"/>
                  </a:cubicBezTo>
                  <a:cubicBezTo>
                    <a:pt x="822" y="1"/>
                    <a:pt x="795" y="0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9"/>
          <p:cNvGrpSpPr/>
          <p:nvPr/>
        </p:nvGrpSpPr>
        <p:grpSpPr>
          <a:xfrm rot="-5400000" flipH="1">
            <a:off x="-180743" y="-306125"/>
            <a:ext cx="1787935" cy="875549"/>
            <a:chOff x="5689400" y="4700475"/>
            <a:chExt cx="1062350" cy="520200"/>
          </a:xfrm>
        </p:grpSpPr>
        <p:sp>
          <p:nvSpPr>
            <p:cNvPr id="188" name="Google Shape;188;p9"/>
            <p:cNvSpPr/>
            <p:nvPr/>
          </p:nvSpPr>
          <p:spPr>
            <a:xfrm>
              <a:off x="5689400" y="5105025"/>
              <a:ext cx="1062300" cy="115650"/>
            </a:xfrm>
            <a:custGeom>
              <a:avLst/>
              <a:gdLst/>
              <a:ahLst/>
              <a:cxnLst/>
              <a:rect l="l" t="t" r="r" b="b"/>
              <a:pathLst>
                <a:path w="42492" h="4626" extrusionOk="0">
                  <a:moveTo>
                    <a:pt x="15358" y="0"/>
                  </a:moveTo>
                  <a:cubicBezTo>
                    <a:pt x="15059" y="0"/>
                    <a:pt x="14752" y="33"/>
                    <a:pt x="14438" y="100"/>
                  </a:cubicBezTo>
                  <a:cubicBezTo>
                    <a:pt x="12533" y="540"/>
                    <a:pt x="11117" y="3735"/>
                    <a:pt x="9308" y="3735"/>
                  </a:cubicBezTo>
                  <a:cubicBezTo>
                    <a:pt x="9058" y="3735"/>
                    <a:pt x="8801" y="3674"/>
                    <a:pt x="8534" y="3536"/>
                  </a:cubicBezTo>
                  <a:cubicBezTo>
                    <a:pt x="6999" y="2769"/>
                    <a:pt x="6332" y="734"/>
                    <a:pt x="4497" y="400"/>
                  </a:cubicBezTo>
                  <a:cubicBezTo>
                    <a:pt x="4305" y="361"/>
                    <a:pt x="4118" y="343"/>
                    <a:pt x="3936" y="343"/>
                  </a:cubicBezTo>
                  <a:cubicBezTo>
                    <a:pt x="2253" y="343"/>
                    <a:pt x="1000" y="1912"/>
                    <a:pt x="128" y="3236"/>
                  </a:cubicBezTo>
                  <a:cubicBezTo>
                    <a:pt x="1" y="3413"/>
                    <a:pt x="202" y="3649"/>
                    <a:pt x="393" y="3649"/>
                  </a:cubicBezTo>
                  <a:cubicBezTo>
                    <a:pt x="454" y="3649"/>
                    <a:pt x="513" y="3625"/>
                    <a:pt x="561" y="3569"/>
                  </a:cubicBezTo>
                  <a:cubicBezTo>
                    <a:pt x="1414" y="2481"/>
                    <a:pt x="2475" y="1159"/>
                    <a:pt x="3903" y="1159"/>
                  </a:cubicBezTo>
                  <a:cubicBezTo>
                    <a:pt x="4094" y="1159"/>
                    <a:pt x="4292" y="1183"/>
                    <a:pt x="4497" y="1234"/>
                  </a:cubicBezTo>
                  <a:cubicBezTo>
                    <a:pt x="5598" y="1501"/>
                    <a:pt x="6199" y="2402"/>
                    <a:pt x="6932" y="3202"/>
                  </a:cubicBezTo>
                  <a:cubicBezTo>
                    <a:pt x="7630" y="3900"/>
                    <a:pt x="8411" y="4626"/>
                    <a:pt x="9450" y="4626"/>
                  </a:cubicBezTo>
                  <a:cubicBezTo>
                    <a:pt x="9553" y="4626"/>
                    <a:pt x="9659" y="4619"/>
                    <a:pt x="9768" y="4603"/>
                  </a:cubicBezTo>
                  <a:cubicBezTo>
                    <a:pt x="11436" y="4370"/>
                    <a:pt x="12036" y="2569"/>
                    <a:pt x="13170" y="1601"/>
                  </a:cubicBezTo>
                  <a:cubicBezTo>
                    <a:pt x="13857" y="1049"/>
                    <a:pt x="14599" y="796"/>
                    <a:pt x="15327" y="796"/>
                  </a:cubicBezTo>
                  <a:cubicBezTo>
                    <a:pt x="16401" y="796"/>
                    <a:pt x="17445" y="1347"/>
                    <a:pt x="18241" y="2302"/>
                  </a:cubicBezTo>
                  <a:cubicBezTo>
                    <a:pt x="18774" y="2936"/>
                    <a:pt x="19108" y="3636"/>
                    <a:pt x="19908" y="4003"/>
                  </a:cubicBezTo>
                  <a:cubicBezTo>
                    <a:pt x="20274" y="4169"/>
                    <a:pt x="20644" y="4240"/>
                    <a:pt x="21011" y="4240"/>
                  </a:cubicBezTo>
                  <a:cubicBezTo>
                    <a:pt x="22120" y="4240"/>
                    <a:pt x="23210" y="3595"/>
                    <a:pt x="24111" y="2969"/>
                  </a:cubicBezTo>
                  <a:cubicBezTo>
                    <a:pt x="25163" y="2238"/>
                    <a:pt x="26183" y="1475"/>
                    <a:pt x="27311" y="1475"/>
                  </a:cubicBezTo>
                  <a:cubicBezTo>
                    <a:pt x="27829" y="1475"/>
                    <a:pt x="28371" y="1636"/>
                    <a:pt x="28948" y="2035"/>
                  </a:cubicBezTo>
                  <a:cubicBezTo>
                    <a:pt x="29649" y="2535"/>
                    <a:pt x="30182" y="3236"/>
                    <a:pt x="30916" y="3669"/>
                  </a:cubicBezTo>
                  <a:cubicBezTo>
                    <a:pt x="31416" y="3969"/>
                    <a:pt x="31891" y="4100"/>
                    <a:pt x="32354" y="4100"/>
                  </a:cubicBezTo>
                  <a:cubicBezTo>
                    <a:pt x="33129" y="4100"/>
                    <a:pt x="33867" y="3733"/>
                    <a:pt x="34619" y="3169"/>
                  </a:cubicBezTo>
                  <a:cubicBezTo>
                    <a:pt x="35586" y="2469"/>
                    <a:pt x="36387" y="1635"/>
                    <a:pt x="37688" y="1568"/>
                  </a:cubicBezTo>
                  <a:cubicBezTo>
                    <a:pt x="37743" y="1566"/>
                    <a:pt x="37798" y="1565"/>
                    <a:pt x="37853" y="1565"/>
                  </a:cubicBezTo>
                  <a:cubicBezTo>
                    <a:pt x="39492" y="1565"/>
                    <a:pt x="41011" y="2521"/>
                    <a:pt x="41624" y="4070"/>
                  </a:cubicBezTo>
                  <a:cubicBezTo>
                    <a:pt x="41703" y="4255"/>
                    <a:pt x="41867" y="4336"/>
                    <a:pt x="42025" y="4336"/>
                  </a:cubicBezTo>
                  <a:cubicBezTo>
                    <a:pt x="42265" y="4336"/>
                    <a:pt x="42492" y="4151"/>
                    <a:pt x="42391" y="3870"/>
                  </a:cubicBezTo>
                  <a:cubicBezTo>
                    <a:pt x="41724" y="2302"/>
                    <a:pt x="40456" y="1201"/>
                    <a:pt x="38789" y="901"/>
                  </a:cubicBezTo>
                  <a:cubicBezTo>
                    <a:pt x="38476" y="841"/>
                    <a:pt x="38187" y="814"/>
                    <a:pt x="37917" y="814"/>
                  </a:cubicBezTo>
                  <a:cubicBezTo>
                    <a:pt x="36222" y="814"/>
                    <a:pt x="35247" y="1891"/>
                    <a:pt x="33752" y="2869"/>
                  </a:cubicBezTo>
                  <a:cubicBezTo>
                    <a:pt x="33303" y="3160"/>
                    <a:pt x="32890" y="3281"/>
                    <a:pt x="32502" y="3281"/>
                  </a:cubicBezTo>
                  <a:cubicBezTo>
                    <a:pt x="30670" y="3281"/>
                    <a:pt x="29378" y="601"/>
                    <a:pt x="27314" y="601"/>
                  </a:cubicBezTo>
                  <a:cubicBezTo>
                    <a:pt x="27288" y="600"/>
                    <a:pt x="27262" y="600"/>
                    <a:pt x="27237" y="600"/>
                  </a:cubicBezTo>
                  <a:cubicBezTo>
                    <a:pt x="26102" y="600"/>
                    <a:pt x="25126" y="1314"/>
                    <a:pt x="24245" y="1902"/>
                  </a:cubicBezTo>
                  <a:cubicBezTo>
                    <a:pt x="23711" y="2268"/>
                    <a:pt x="23211" y="2702"/>
                    <a:pt x="22610" y="3002"/>
                  </a:cubicBezTo>
                  <a:cubicBezTo>
                    <a:pt x="22021" y="3283"/>
                    <a:pt x="21546" y="3406"/>
                    <a:pt x="21140" y="3406"/>
                  </a:cubicBezTo>
                  <a:cubicBezTo>
                    <a:pt x="20144" y="3406"/>
                    <a:pt x="19561" y="2663"/>
                    <a:pt x="18708" y="1668"/>
                  </a:cubicBezTo>
                  <a:cubicBezTo>
                    <a:pt x="17837" y="634"/>
                    <a:pt x="16678" y="0"/>
                    <a:pt x="15358" y="0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5689400" y="4967025"/>
              <a:ext cx="1062300" cy="115250"/>
            </a:xfrm>
            <a:custGeom>
              <a:avLst/>
              <a:gdLst/>
              <a:ahLst/>
              <a:cxnLst/>
              <a:rect l="l" t="t" r="r" b="b"/>
              <a:pathLst>
                <a:path w="42492" h="4610" extrusionOk="0">
                  <a:moveTo>
                    <a:pt x="15413" y="0"/>
                  </a:moveTo>
                  <a:cubicBezTo>
                    <a:pt x="15097" y="0"/>
                    <a:pt x="14771" y="38"/>
                    <a:pt x="14438" y="116"/>
                  </a:cubicBezTo>
                  <a:cubicBezTo>
                    <a:pt x="12533" y="527"/>
                    <a:pt x="11117" y="3717"/>
                    <a:pt x="9309" y="3717"/>
                  </a:cubicBezTo>
                  <a:cubicBezTo>
                    <a:pt x="9059" y="3717"/>
                    <a:pt x="8801" y="3656"/>
                    <a:pt x="8534" y="3519"/>
                  </a:cubicBezTo>
                  <a:cubicBezTo>
                    <a:pt x="6999" y="2752"/>
                    <a:pt x="6332" y="717"/>
                    <a:pt x="4497" y="383"/>
                  </a:cubicBezTo>
                  <a:cubicBezTo>
                    <a:pt x="4308" y="345"/>
                    <a:pt x="4123" y="326"/>
                    <a:pt x="3944" y="326"/>
                  </a:cubicBezTo>
                  <a:cubicBezTo>
                    <a:pt x="2257" y="326"/>
                    <a:pt x="1002" y="1922"/>
                    <a:pt x="128" y="3219"/>
                  </a:cubicBezTo>
                  <a:cubicBezTo>
                    <a:pt x="1" y="3396"/>
                    <a:pt x="202" y="3631"/>
                    <a:pt x="393" y="3631"/>
                  </a:cubicBezTo>
                  <a:cubicBezTo>
                    <a:pt x="454" y="3631"/>
                    <a:pt x="513" y="3608"/>
                    <a:pt x="561" y="3552"/>
                  </a:cubicBezTo>
                  <a:cubicBezTo>
                    <a:pt x="1416" y="2491"/>
                    <a:pt x="2479" y="1143"/>
                    <a:pt x="3912" y="1143"/>
                  </a:cubicBezTo>
                  <a:cubicBezTo>
                    <a:pt x="4101" y="1143"/>
                    <a:pt x="4296" y="1167"/>
                    <a:pt x="4497" y="1217"/>
                  </a:cubicBezTo>
                  <a:cubicBezTo>
                    <a:pt x="5598" y="1484"/>
                    <a:pt x="6199" y="2385"/>
                    <a:pt x="6932" y="3185"/>
                  </a:cubicBezTo>
                  <a:cubicBezTo>
                    <a:pt x="7628" y="3911"/>
                    <a:pt x="8406" y="4609"/>
                    <a:pt x="9440" y="4609"/>
                  </a:cubicBezTo>
                  <a:cubicBezTo>
                    <a:pt x="9546" y="4609"/>
                    <a:pt x="9656" y="4602"/>
                    <a:pt x="9768" y="4586"/>
                  </a:cubicBezTo>
                  <a:cubicBezTo>
                    <a:pt x="11436" y="4353"/>
                    <a:pt x="12036" y="2551"/>
                    <a:pt x="13170" y="1617"/>
                  </a:cubicBezTo>
                  <a:cubicBezTo>
                    <a:pt x="13864" y="1046"/>
                    <a:pt x="14613" y="786"/>
                    <a:pt x="15347" y="786"/>
                  </a:cubicBezTo>
                  <a:cubicBezTo>
                    <a:pt x="16414" y="786"/>
                    <a:pt x="17450" y="1336"/>
                    <a:pt x="18241" y="2285"/>
                  </a:cubicBezTo>
                  <a:cubicBezTo>
                    <a:pt x="18774" y="2918"/>
                    <a:pt x="19108" y="3619"/>
                    <a:pt x="19908" y="3986"/>
                  </a:cubicBezTo>
                  <a:cubicBezTo>
                    <a:pt x="20274" y="4152"/>
                    <a:pt x="20644" y="4223"/>
                    <a:pt x="21011" y="4223"/>
                  </a:cubicBezTo>
                  <a:cubicBezTo>
                    <a:pt x="22120" y="4223"/>
                    <a:pt x="23210" y="3578"/>
                    <a:pt x="24111" y="2952"/>
                  </a:cubicBezTo>
                  <a:cubicBezTo>
                    <a:pt x="25163" y="2220"/>
                    <a:pt x="26183" y="1458"/>
                    <a:pt x="27311" y="1458"/>
                  </a:cubicBezTo>
                  <a:cubicBezTo>
                    <a:pt x="27829" y="1458"/>
                    <a:pt x="28371" y="1619"/>
                    <a:pt x="28948" y="2018"/>
                  </a:cubicBezTo>
                  <a:cubicBezTo>
                    <a:pt x="29649" y="2518"/>
                    <a:pt x="30182" y="3219"/>
                    <a:pt x="30916" y="3652"/>
                  </a:cubicBezTo>
                  <a:cubicBezTo>
                    <a:pt x="31419" y="3954"/>
                    <a:pt x="31898" y="4085"/>
                    <a:pt x="32364" y="4085"/>
                  </a:cubicBezTo>
                  <a:cubicBezTo>
                    <a:pt x="33135" y="4085"/>
                    <a:pt x="33870" y="3726"/>
                    <a:pt x="34619" y="3185"/>
                  </a:cubicBezTo>
                  <a:cubicBezTo>
                    <a:pt x="35586" y="2451"/>
                    <a:pt x="36387" y="1617"/>
                    <a:pt x="37688" y="1551"/>
                  </a:cubicBezTo>
                  <a:cubicBezTo>
                    <a:pt x="37741" y="1549"/>
                    <a:pt x="37795" y="1548"/>
                    <a:pt x="37848" y="1548"/>
                  </a:cubicBezTo>
                  <a:cubicBezTo>
                    <a:pt x="39489" y="1548"/>
                    <a:pt x="41010" y="2534"/>
                    <a:pt x="41624" y="4052"/>
                  </a:cubicBezTo>
                  <a:cubicBezTo>
                    <a:pt x="41703" y="4238"/>
                    <a:pt x="41867" y="4318"/>
                    <a:pt x="42025" y="4318"/>
                  </a:cubicBezTo>
                  <a:cubicBezTo>
                    <a:pt x="42265" y="4318"/>
                    <a:pt x="42492" y="4134"/>
                    <a:pt x="42391" y="3852"/>
                  </a:cubicBezTo>
                  <a:cubicBezTo>
                    <a:pt x="41724" y="2285"/>
                    <a:pt x="40456" y="1184"/>
                    <a:pt x="38789" y="884"/>
                  </a:cubicBezTo>
                  <a:cubicBezTo>
                    <a:pt x="38482" y="825"/>
                    <a:pt x="38198" y="798"/>
                    <a:pt x="37931" y="798"/>
                  </a:cubicBezTo>
                  <a:cubicBezTo>
                    <a:pt x="36228" y="798"/>
                    <a:pt x="35252" y="1900"/>
                    <a:pt x="33752" y="2852"/>
                  </a:cubicBezTo>
                  <a:cubicBezTo>
                    <a:pt x="33303" y="3143"/>
                    <a:pt x="32890" y="3263"/>
                    <a:pt x="32502" y="3263"/>
                  </a:cubicBezTo>
                  <a:cubicBezTo>
                    <a:pt x="30670" y="3263"/>
                    <a:pt x="29378" y="583"/>
                    <a:pt x="27314" y="583"/>
                  </a:cubicBezTo>
                  <a:cubicBezTo>
                    <a:pt x="26146" y="583"/>
                    <a:pt x="25145" y="1284"/>
                    <a:pt x="24245" y="1884"/>
                  </a:cubicBezTo>
                  <a:cubicBezTo>
                    <a:pt x="23711" y="2285"/>
                    <a:pt x="23211" y="2718"/>
                    <a:pt x="22610" y="2985"/>
                  </a:cubicBezTo>
                  <a:cubicBezTo>
                    <a:pt x="22019" y="3276"/>
                    <a:pt x="21543" y="3403"/>
                    <a:pt x="21136" y="3403"/>
                  </a:cubicBezTo>
                  <a:cubicBezTo>
                    <a:pt x="20143" y="3403"/>
                    <a:pt x="19559" y="2645"/>
                    <a:pt x="18708" y="1651"/>
                  </a:cubicBezTo>
                  <a:cubicBezTo>
                    <a:pt x="17849" y="631"/>
                    <a:pt x="16711" y="0"/>
                    <a:pt x="15413" y="0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5689450" y="4838925"/>
              <a:ext cx="1062300" cy="115725"/>
            </a:xfrm>
            <a:custGeom>
              <a:avLst/>
              <a:gdLst/>
              <a:ahLst/>
              <a:cxnLst/>
              <a:rect l="l" t="t" r="r" b="b"/>
              <a:pathLst>
                <a:path w="42492" h="4629" extrusionOk="0">
                  <a:moveTo>
                    <a:pt x="15382" y="0"/>
                  </a:moveTo>
                  <a:cubicBezTo>
                    <a:pt x="15075" y="0"/>
                    <a:pt x="14759" y="34"/>
                    <a:pt x="14436" y="103"/>
                  </a:cubicBezTo>
                  <a:cubicBezTo>
                    <a:pt x="12526" y="544"/>
                    <a:pt x="11108" y="3728"/>
                    <a:pt x="9292" y="3728"/>
                  </a:cubicBezTo>
                  <a:cubicBezTo>
                    <a:pt x="9047" y="3728"/>
                    <a:pt x="8794" y="3670"/>
                    <a:pt x="8532" y="3539"/>
                  </a:cubicBezTo>
                  <a:cubicBezTo>
                    <a:pt x="6997" y="2739"/>
                    <a:pt x="6330" y="737"/>
                    <a:pt x="4495" y="370"/>
                  </a:cubicBezTo>
                  <a:cubicBezTo>
                    <a:pt x="4317" y="337"/>
                    <a:pt x="4143" y="321"/>
                    <a:pt x="3973" y="321"/>
                  </a:cubicBezTo>
                  <a:cubicBezTo>
                    <a:pt x="2271" y="321"/>
                    <a:pt x="1005" y="1901"/>
                    <a:pt x="126" y="3206"/>
                  </a:cubicBezTo>
                  <a:cubicBezTo>
                    <a:pt x="1" y="3405"/>
                    <a:pt x="193" y="3623"/>
                    <a:pt x="382" y="3623"/>
                  </a:cubicBezTo>
                  <a:cubicBezTo>
                    <a:pt x="445" y="3623"/>
                    <a:pt x="509" y="3598"/>
                    <a:pt x="559" y="3539"/>
                  </a:cubicBezTo>
                  <a:cubicBezTo>
                    <a:pt x="1420" y="2471"/>
                    <a:pt x="2491" y="1139"/>
                    <a:pt x="3938" y="1139"/>
                  </a:cubicBezTo>
                  <a:cubicBezTo>
                    <a:pt x="4118" y="1139"/>
                    <a:pt x="4304" y="1160"/>
                    <a:pt x="4495" y="1204"/>
                  </a:cubicBezTo>
                  <a:cubicBezTo>
                    <a:pt x="5596" y="1471"/>
                    <a:pt x="6197" y="2405"/>
                    <a:pt x="6930" y="3172"/>
                  </a:cubicBezTo>
                  <a:cubicBezTo>
                    <a:pt x="7628" y="3900"/>
                    <a:pt x="8409" y="4629"/>
                    <a:pt x="9449" y="4629"/>
                  </a:cubicBezTo>
                  <a:cubicBezTo>
                    <a:pt x="9552" y="4629"/>
                    <a:pt x="9657" y="4622"/>
                    <a:pt x="9766" y="4607"/>
                  </a:cubicBezTo>
                  <a:cubicBezTo>
                    <a:pt x="11434" y="4373"/>
                    <a:pt x="12034" y="2538"/>
                    <a:pt x="13168" y="1604"/>
                  </a:cubicBezTo>
                  <a:cubicBezTo>
                    <a:pt x="13855" y="1052"/>
                    <a:pt x="14597" y="799"/>
                    <a:pt x="15325" y="799"/>
                  </a:cubicBezTo>
                  <a:cubicBezTo>
                    <a:pt x="16399" y="799"/>
                    <a:pt x="17443" y="1350"/>
                    <a:pt x="18239" y="2305"/>
                  </a:cubicBezTo>
                  <a:cubicBezTo>
                    <a:pt x="18772" y="2939"/>
                    <a:pt x="19106" y="3606"/>
                    <a:pt x="19906" y="3973"/>
                  </a:cubicBezTo>
                  <a:cubicBezTo>
                    <a:pt x="20272" y="4139"/>
                    <a:pt x="20642" y="4210"/>
                    <a:pt x="21009" y="4210"/>
                  </a:cubicBezTo>
                  <a:cubicBezTo>
                    <a:pt x="22118" y="4210"/>
                    <a:pt x="23208" y="3565"/>
                    <a:pt x="24109" y="2939"/>
                  </a:cubicBezTo>
                  <a:cubicBezTo>
                    <a:pt x="25153" y="2212"/>
                    <a:pt x="26167" y="1455"/>
                    <a:pt x="27285" y="1455"/>
                  </a:cubicBezTo>
                  <a:cubicBezTo>
                    <a:pt x="27811" y="1455"/>
                    <a:pt x="28360" y="1622"/>
                    <a:pt x="28946" y="2038"/>
                  </a:cubicBezTo>
                  <a:cubicBezTo>
                    <a:pt x="29647" y="2505"/>
                    <a:pt x="30180" y="3239"/>
                    <a:pt x="30914" y="3673"/>
                  </a:cubicBezTo>
                  <a:cubicBezTo>
                    <a:pt x="31406" y="3967"/>
                    <a:pt x="31875" y="4095"/>
                    <a:pt x="32331" y="4095"/>
                  </a:cubicBezTo>
                  <a:cubicBezTo>
                    <a:pt x="33113" y="4095"/>
                    <a:pt x="33858" y="3720"/>
                    <a:pt x="34617" y="3172"/>
                  </a:cubicBezTo>
                  <a:cubicBezTo>
                    <a:pt x="35584" y="2438"/>
                    <a:pt x="36385" y="1604"/>
                    <a:pt x="37686" y="1571"/>
                  </a:cubicBezTo>
                  <a:cubicBezTo>
                    <a:pt x="37741" y="1569"/>
                    <a:pt x="37796" y="1568"/>
                    <a:pt x="37851" y="1568"/>
                  </a:cubicBezTo>
                  <a:cubicBezTo>
                    <a:pt x="39490" y="1568"/>
                    <a:pt x="41009" y="2524"/>
                    <a:pt x="41622" y="4073"/>
                  </a:cubicBezTo>
                  <a:cubicBezTo>
                    <a:pt x="41699" y="4240"/>
                    <a:pt x="41855" y="4313"/>
                    <a:pt x="42009" y="4313"/>
                  </a:cubicBezTo>
                  <a:cubicBezTo>
                    <a:pt x="42254" y="4313"/>
                    <a:pt x="42492" y="4127"/>
                    <a:pt x="42389" y="3839"/>
                  </a:cubicBezTo>
                  <a:cubicBezTo>
                    <a:pt x="41722" y="2305"/>
                    <a:pt x="40454" y="1204"/>
                    <a:pt x="38787" y="871"/>
                  </a:cubicBezTo>
                  <a:cubicBezTo>
                    <a:pt x="38480" y="812"/>
                    <a:pt x="38197" y="785"/>
                    <a:pt x="37931" y="785"/>
                  </a:cubicBezTo>
                  <a:cubicBezTo>
                    <a:pt x="36226" y="785"/>
                    <a:pt x="35250" y="1891"/>
                    <a:pt x="33750" y="2872"/>
                  </a:cubicBezTo>
                  <a:cubicBezTo>
                    <a:pt x="33305" y="3155"/>
                    <a:pt x="32897" y="3272"/>
                    <a:pt x="32512" y="3272"/>
                  </a:cubicBezTo>
                  <a:cubicBezTo>
                    <a:pt x="30674" y="3272"/>
                    <a:pt x="29381" y="598"/>
                    <a:pt x="27312" y="570"/>
                  </a:cubicBezTo>
                  <a:cubicBezTo>
                    <a:pt x="26144" y="570"/>
                    <a:pt x="25143" y="1271"/>
                    <a:pt x="24243" y="1905"/>
                  </a:cubicBezTo>
                  <a:cubicBezTo>
                    <a:pt x="23709" y="2272"/>
                    <a:pt x="23209" y="2705"/>
                    <a:pt x="22608" y="3005"/>
                  </a:cubicBezTo>
                  <a:cubicBezTo>
                    <a:pt x="22021" y="3285"/>
                    <a:pt x="21547" y="3408"/>
                    <a:pt x="21142" y="3408"/>
                  </a:cubicBezTo>
                  <a:cubicBezTo>
                    <a:pt x="20144" y="3408"/>
                    <a:pt x="19560" y="2658"/>
                    <a:pt x="18706" y="1638"/>
                  </a:cubicBezTo>
                  <a:cubicBezTo>
                    <a:pt x="17841" y="611"/>
                    <a:pt x="16692" y="0"/>
                    <a:pt x="15382" y="0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5689500" y="4700475"/>
              <a:ext cx="1062225" cy="115750"/>
            </a:xfrm>
            <a:custGeom>
              <a:avLst/>
              <a:gdLst/>
              <a:ahLst/>
              <a:cxnLst/>
              <a:rect l="l" t="t" r="r" b="b"/>
              <a:pathLst>
                <a:path w="42489" h="4630" extrusionOk="0">
                  <a:moveTo>
                    <a:pt x="15377" y="1"/>
                  </a:moveTo>
                  <a:cubicBezTo>
                    <a:pt x="15071" y="1"/>
                    <a:pt x="14756" y="35"/>
                    <a:pt x="14434" y="104"/>
                  </a:cubicBezTo>
                  <a:cubicBezTo>
                    <a:pt x="12529" y="544"/>
                    <a:pt x="11113" y="3738"/>
                    <a:pt x="9304" y="3738"/>
                  </a:cubicBezTo>
                  <a:cubicBezTo>
                    <a:pt x="9054" y="3738"/>
                    <a:pt x="8797" y="3677"/>
                    <a:pt x="8530" y="3540"/>
                  </a:cubicBezTo>
                  <a:cubicBezTo>
                    <a:pt x="6995" y="2739"/>
                    <a:pt x="6328" y="738"/>
                    <a:pt x="4493" y="371"/>
                  </a:cubicBezTo>
                  <a:cubicBezTo>
                    <a:pt x="4315" y="338"/>
                    <a:pt x="4141" y="322"/>
                    <a:pt x="3971" y="322"/>
                  </a:cubicBezTo>
                  <a:cubicBezTo>
                    <a:pt x="2269" y="322"/>
                    <a:pt x="1003" y="1902"/>
                    <a:pt x="124" y="3206"/>
                  </a:cubicBezTo>
                  <a:cubicBezTo>
                    <a:pt x="0" y="3404"/>
                    <a:pt x="187" y="3638"/>
                    <a:pt x="374" y="3638"/>
                  </a:cubicBezTo>
                  <a:cubicBezTo>
                    <a:pt x="440" y="3638"/>
                    <a:pt x="505" y="3609"/>
                    <a:pt x="557" y="3540"/>
                  </a:cubicBezTo>
                  <a:cubicBezTo>
                    <a:pt x="1410" y="2481"/>
                    <a:pt x="2470" y="1163"/>
                    <a:pt x="3898" y="1163"/>
                  </a:cubicBezTo>
                  <a:cubicBezTo>
                    <a:pt x="4090" y="1163"/>
                    <a:pt x="4288" y="1187"/>
                    <a:pt x="4493" y="1238"/>
                  </a:cubicBezTo>
                  <a:cubicBezTo>
                    <a:pt x="5594" y="1505"/>
                    <a:pt x="6195" y="2406"/>
                    <a:pt x="6928" y="3173"/>
                  </a:cubicBezTo>
                  <a:cubicBezTo>
                    <a:pt x="7626" y="3901"/>
                    <a:pt x="8407" y="4629"/>
                    <a:pt x="9447" y="4629"/>
                  </a:cubicBezTo>
                  <a:cubicBezTo>
                    <a:pt x="9550" y="4629"/>
                    <a:pt x="9655" y="4622"/>
                    <a:pt x="9764" y="4607"/>
                  </a:cubicBezTo>
                  <a:cubicBezTo>
                    <a:pt x="11432" y="4374"/>
                    <a:pt x="12032" y="2539"/>
                    <a:pt x="13166" y="1605"/>
                  </a:cubicBezTo>
                  <a:cubicBezTo>
                    <a:pt x="13853" y="1053"/>
                    <a:pt x="14595" y="800"/>
                    <a:pt x="15323" y="800"/>
                  </a:cubicBezTo>
                  <a:cubicBezTo>
                    <a:pt x="16397" y="800"/>
                    <a:pt x="17441" y="1351"/>
                    <a:pt x="18237" y="2306"/>
                  </a:cubicBezTo>
                  <a:cubicBezTo>
                    <a:pt x="18770" y="2939"/>
                    <a:pt x="19104" y="3607"/>
                    <a:pt x="19904" y="3973"/>
                  </a:cubicBezTo>
                  <a:cubicBezTo>
                    <a:pt x="20275" y="4150"/>
                    <a:pt x="20650" y="4225"/>
                    <a:pt x="21023" y="4225"/>
                  </a:cubicBezTo>
                  <a:cubicBezTo>
                    <a:pt x="22126" y="4225"/>
                    <a:pt x="23210" y="3571"/>
                    <a:pt x="24107" y="2973"/>
                  </a:cubicBezTo>
                  <a:cubicBezTo>
                    <a:pt x="25153" y="2223"/>
                    <a:pt x="26168" y="1457"/>
                    <a:pt x="27289" y="1457"/>
                  </a:cubicBezTo>
                  <a:cubicBezTo>
                    <a:pt x="27813" y="1457"/>
                    <a:pt x="28360" y="1624"/>
                    <a:pt x="28944" y="2039"/>
                  </a:cubicBezTo>
                  <a:cubicBezTo>
                    <a:pt x="29645" y="2506"/>
                    <a:pt x="30178" y="3240"/>
                    <a:pt x="30912" y="3673"/>
                  </a:cubicBezTo>
                  <a:cubicBezTo>
                    <a:pt x="31412" y="3973"/>
                    <a:pt x="31887" y="4104"/>
                    <a:pt x="32350" y="4104"/>
                  </a:cubicBezTo>
                  <a:cubicBezTo>
                    <a:pt x="33125" y="4104"/>
                    <a:pt x="33863" y="3737"/>
                    <a:pt x="34615" y="3173"/>
                  </a:cubicBezTo>
                  <a:cubicBezTo>
                    <a:pt x="35582" y="2439"/>
                    <a:pt x="36383" y="1605"/>
                    <a:pt x="37684" y="1572"/>
                  </a:cubicBezTo>
                  <a:cubicBezTo>
                    <a:pt x="37739" y="1570"/>
                    <a:pt x="37794" y="1568"/>
                    <a:pt x="37849" y="1568"/>
                  </a:cubicBezTo>
                  <a:cubicBezTo>
                    <a:pt x="39488" y="1568"/>
                    <a:pt x="41007" y="2524"/>
                    <a:pt x="41620" y="4074"/>
                  </a:cubicBezTo>
                  <a:cubicBezTo>
                    <a:pt x="41698" y="4243"/>
                    <a:pt x="41857" y="4315"/>
                    <a:pt x="42013" y="4315"/>
                  </a:cubicBezTo>
                  <a:cubicBezTo>
                    <a:pt x="42256" y="4315"/>
                    <a:pt x="42489" y="4138"/>
                    <a:pt x="42387" y="3873"/>
                  </a:cubicBezTo>
                  <a:cubicBezTo>
                    <a:pt x="41720" y="2306"/>
                    <a:pt x="40452" y="1205"/>
                    <a:pt x="38785" y="871"/>
                  </a:cubicBezTo>
                  <a:cubicBezTo>
                    <a:pt x="38478" y="813"/>
                    <a:pt x="38195" y="786"/>
                    <a:pt x="37929" y="786"/>
                  </a:cubicBezTo>
                  <a:cubicBezTo>
                    <a:pt x="36224" y="786"/>
                    <a:pt x="35248" y="1892"/>
                    <a:pt x="33748" y="2873"/>
                  </a:cubicBezTo>
                  <a:cubicBezTo>
                    <a:pt x="33303" y="3155"/>
                    <a:pt x="32895" y="3272"/>
                    <a:pt x="32510" y="3272"/>
                  </a:cubicBezTo>
                  <a:cubicBezTo>
                    <a:pt x="30672" y="3272"/>
                    <a:pt x="29379" y="599"/>
                    <a:pt x="27310" y="571"/>
                  </a:cubicBezTo>
                  <a:cubicBezTo>
                    <a:pt x="26142" y="571"/>
                    <a:pt x="25141" y="1272"/>
                    <a:pt x="24241" y="1905"/>
                  </a:cubicBezTo>
                  <a:cubicBezTo>
                    <a:pt x="23707" y="2272"/>
                    <a:pt x="23207" y="2706"/>
                    <a:pt x="22606" y="3006"/>
                  </a:cubicBezTo>
                  <a:cubicBezTo>
                    <a:pt x="22017" y="3286"/>
                    <a:pt x="21542" y="3410"/>
                    <a:pt x="21136" y="3410"/>
                  </a:cubicBezTo>
                  <a:cubicBezTo>
                    <a:pt x="20140" y="3410"/>
                    <a:pt x="19557" y="2667"/>
                    <a:pt x="18704" y="1672"/>
                  </a:cubicBezTo>
                  <a:cubicBezTo>
                    <a:pt x="17838" y="617"/>
                    <a:pt x="16688" y="1"/>
                    <a:pt x="15377" y="1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"/>
          </p:nvPr>
        </p:nvSpPr>
        <p:spPr>
          <a:xfrm>
            <a:off x="1535050" y="1615325"/>
            <a:ext cx="3031800" cy="4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2"/>
          </p:nvPr>
        </p:nvSpPr>
        <p:spPr>
          <a:xfrm>
            <a:off x="1535044" y="2077763"/>
            <a:ext cx="2187900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3"/>
          </p:nvPr>
        </p:nvSpPr>
        <p:spPr>
          <a:xfrm>
            <a:off x="1535050" y="2967175"/>
            <a:ext cx="3031800" cy="4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3" name="Google Shape;233;p13"/>
          <p:cNvSpPr txBox="1">
            <a:spLocks noGrp="1"/>
          </p:cNvSpPr>
          <p:nvPr>
            <p:ph type="subTitle" idx="4"/>
          </p:nvPr>
        </p:nvSpPr>
        <p:spPr>
          <a:xfrm>
            <a:off x="1535044" y="3429613"/>
            <a:ext cx="2187900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subTitle" idx="5"/>
          </p:nvPr>
        </p:nvSpPr>
        <p:spPr>
          <a:xfrm>
            <a:off x="5510550" y="1615325"/>
            <a:ext cx="3031800" cy="4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subTitle" idx="6"/>
          </p:nvPr>
        </p:nvSpPr>
        <p:spPr>
          <a:xfrm>
            <a:off x="5510544" y="2077763"/>
            <a:ext cx="2187900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3"/>
          <p:cNvSpPr txBox="1">
            <a:spLocks noGrp="1"/>
          </p:cNvSpPr>
          <p:nvPr>
            <p:ph type="subTitle" idx="7"/>
          </p:nvPr>
        </p:nvSpPr>
        <p:spPr>
          <a:xfrm>
            <a:off x="5510550" y="2967175"/>
            <a:ext cx="3031800" cy="4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8"/>
          </p:nvPr>
        </p:nvSpPr>
        <p:spPr>
          <a:xfrm>
            <a:off x="5510544" y="3429613"/>
            <a:ext cx="2187900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8" name="Google Shape;238;p13"/>
          <p:cNvGrpSpPr/>
          <p:nvPr/>
        </p:nvGrpSpPr>
        <p:grpSpPr>
          <a:xfrm>
            <a:off x="7801555" y="183589"/>
            <a:ext cx="1169600" cy="572707"/>
            <a:chOff x="5013075" y="4251650"/>
            <a:chExt cx="1561548" cy="764629"/>
          </a:xfrm>
        </p:grpSpPr>
        <p:sp>
          <p:nvSpPr>
            <p:cNvPr id="239" name="Google Shape;239;p13"/>
            <p:cNvSpPr/>
            <p:nvPr/>
          </p:nvSpPr>
          <p:spPr>
            <a:xfrm>
              <a:off x="5013075" y="4846285"/>
              <a:ext cx="1561475" cy="169994"/>
            </a:xfrm>
            <a:custGeom>
              <a:avLst/>
              <a:gdLst/>
              <a:ahLst/>
              <a:cxnLst/>
              <a:rect l="l" t="t" r="r" b="b"/>
              <a:pathLst>
                <a:path w="42492" h="4626" extrusionOk="0">
                  <a:moveTo>
                    <a:pt x="15358" y="0"/>
                  </a:moveTo>
                  <a:cubicBezTo>
                    <a:pt x="15059" y="0"/>
                    <a:pt x="14752" y="33"/>
                    <a:pt x="14438" y="100"/>
                  </a:cubicBezTo>
                  <a:cubicBezTo>
                    <a:pt x="12533" y="540"/>
                    <a:pt x="11117" y="3735"/>
                    <a:pt x="9308" y="3735"/>
                  </a:cubicBezTo>
                  <a:cubicBezTo>
                    <a:pt x="9058" y="3735"/>
                    <a:pt x="8801" y="3674"/>
                    <a:pt x="8534" y="3536"/>
                  </a:cubicBezTo>
                  <a:cubicBezTo>
                    <a:pt x="6999" y="2769"/>
                    <a:pt x="6332" y="734"/>
                    <a:pt x="4497" y="400"/>
                  </a:cubicBezTo>
                  <a:cubicBezTo>
                    <a:pt x="4305" y="361"/>
                    <a:pt x="4118" y="343"/>
                    <a:pt x="3936" y="343"/>
                  </a:cubicBezTo>
                  <a:cubicBezTo>
                    <a:pt x="2253" y="343"/>
                    <a:pt x="1000" y="1912"/>
                    <a:pt x="128" y="3236"/>
                  </a:cubicBezTo>
                  <a:cubicBezTo>
                    <a:pt x="1" y="3413"/>
                    <a:pt x="202" y="3649"/>
                    <a:pt x="393" y="3649"/>
                  </a:cubicBezTo>
                  <a:cubicBezTo>
                    <a:pt x="454" y="3649"/>
                    <a:pt x="513" y="3625"/>
                    <a:pt x="561" y="3569"/>
                  </a:cubicBezTo>
                  <a:cubicBezTo>
                    <a:pt x="1414" y="2481"/>
                    <a:pt x="2475" y="1159"/>
                    <a:pt x="3903" y="1159"/>
                  </a:cubicBezTo>
                  <a:cubicBezTo>
                    <a:pt x="4094" y="1159"/>
                    <a:pt x="4292" y="1183"/>
                    <a:pt x="4497" y="1234"/>
                  </a:cubicBezTo>
                  <a:cubicBezTo>
                    <a:pt x="5598" y="1501"/>
                    <a:pt x="6199" y="2402"/>
                    <a:pt x="6932" y="3202"/>
                  </a:cubicBezTo>
                  <a:cubicBezTo>
                    <a:pt x="7630" y="3900"/>
                    <a:pt x="8411" y="4626"/>
                    <a:pt x="9450" y="4626"/>
                  </a:cubicBezTo>
                  <a:cubicBezTo>
                    <a:pt x="9553" y="4626"/>
                    <a:pt x="9659" y="4619"/>
                    <a:pt x="9768" y="4603"/>
                  </a:cubicBezTo>
                  <a:cubicBezTo>
                    <a:pt x="11436" y="4370"/>
                    <a:pt x="12036" y="2569"/>
                    <a:pt x="13170" y="1601"/>
                  </a:cubicBezTo>
                  <a:cubicBezTo>
                    <a:pt x="13857" y="1049"/>
                    <a:pt x="14599" y="796"/>
                    <a:pt x="15327" y="796"/>
                  </a:cubicBezTo>
                  <a:cubicBezTo>
                    <a:pt x="16401" y="796"/>
                    <a:pt x="17445" y="1347"/>
                    <a:pt x="18241" y="2302"/>
                  </a:cubicBezTo>
                  <a:cubicBezTo>
                    <a:pt x="18774" y="2936"/>
                    <a:pt x="19108" y="3636"/>
                    <a:pt x="19908" y="4003"/>
                  </a:cubicBezTo>
                  <a:cubicBezTo>
                    <a:pt x="20274" y="4169"/>
                    <a:pt x="20644" y="4240"/>
                    <a:pt x="21011" y="4240"/>
                  </a:cubicBezTo>
                  <a:cubicBezTo>
                    <a:pt x="22120" y="4240"/>
                    <a:pt x="23210" y="3595"/>
                    <a:pt x="24111" y="2969"/>
                  </a:cubicBezTo>
                  <a:cubicBezTo>
                    <a:pt x="25163" y="2238"/>
                    <a:pt x="26183" y="1475"/>
                    <a:pt x="27311" y="1475"/>
                  </a:cubicBezTo>
                  <a:cubicBezTo>
                    <a:pt x="27829" y="1475"/>
                    <a:pt x="28371" y="1636"/>
                    <a:pt x="28948" y="2035"/>
                  </a:cubicBezTo>
                  <a:cubicBezTo>
                    <a:pt x="29649" y="2535"/>
                    <a:pt x="30182" y="3236"/>
                    <a:pt x="30916" y="3669"/>
                  </a:cubicBezTo>
                  <a:cubicBezTo>
                    <a:pt x="31416" y="3969"/>
                    <a:pt x="31891" y="4100"/>
                    <a:pt x="32354" y="4100"/>
                  </a:cubicBezTo>
                  <a:cubicBezTo>
                    <a:pt x="33129" y="4100"/>
                    <a:pt x="33867" y="3733"/>
                    <a:pt x="34619" y="3169"/>
                  </a:cubicBezTo>
                  <a:cubicBezTo>
                    <a:pt x="35586" y="2469"/>
                    <a:pt x="36387" y="1635"/>
                    <a:pt x="37688" y="1568"/>
                  </a:cubicBezTo>
                  <a:cubicBezTo>
                    <a:pt x="37743" y="1566"/>
                    <a:pt x="37798" y="1565"/>
                    <a:pt x="37853" y="1565"/>
                  </a:cubicBezTo>
                  <a:cubicBezTo>
                    <a:pt x="39492" y="1565"/>
                    <a:pt x="41011" y="2521"/>
                    <a:pt x="41624" y="4070"/>
                  </a:cubicBezTo>
                  <a:cubicBezTo>
                    <a:pt x="41703" y="4255"/>
                    <a:pt x="41867" y="4336"/>
                    <a:pt x="42025" y="4336"/>
                  </a:cubicBezTo>
                  <a:cubicBezTo>
                    <a:pt x="42265" y="4336"/>
                    <a:pt x="42492" y="4151"/>
                    <a:pt x="42391" y="3870"/>
                  </a:cubicBezTo>
                  <a:cubicBezTo>
                    <a:pt x="41724" y="2302"/>
                    <a:pt x="40456" y="1201"/>
                    <a:pt x="38789" y="901"/>
                  </a:cubicBezTo>
                  <a:cubicBezTo>
                    <a:pt x="38476" y="841"/>
                    <a:pt x="38187" y="814"/>
                    <a:pt x="37917" y="814"/>
                  </a:cubicBezTo>
                  <a:cubicBezTo>
                    <a:pt x="36222" y="814"/>
                    <a:pt x="35247" y="1891"/>
                    <a:pt x="33752" y="2869"/>
                  </a:cubicBezTo>
                  <a:cubicBezTo>
                    <a:pt x="33303" y="3160"/>
                    <a:pt x="32890" y="3281"/>
                    <a:pt x="32502" y="3281"/>
                  </a:cubicBezTo>
                  <a:cubicBezTo>
                    <a:pt x="30670" y="3281"/>
                    <a:pt x="29378" y="601"/>
                    <a:pt x="27314" y="601"/>
                  </a:cubicBezTo>
                  <a:cubicBezTo>
                    <a:pt x="27288" y="600"/>
                    <a:pt x="27262" y="600"/>
                    <a:pt x="27237" y="600"/>
                  </a:cubicBezTo>
                  <a:cubicBezTo>
                    <a:pt x="26102" y="600"/>
                    <a:pt x="25126" y="1314"/>
                    <a:pt x="24245" y="1902"/>
                  </a:cubicBezTo>
                  <a:cubicBezTo>
                    <a:pt x="23711" y="2268"/>
                    <a:pt x="23211" y="2702"/>
                    <a:pt x="22610" y="3002"/>
                  </a:cubicBezTo>
                  <a:cubicBezTo>
                    <a:pt x="22021" y="3283"/>
                    <a:pt x="21546" y="3406"/>
                    <a:pt x="21140" y="3406"/>
                  </a:cubicBezTo>
                  <a:cubicBezTo>
                    <a:pt x="20144" y="3406"/>
                    <a:pt x="19561" y="2663"/>
                    <a:pt x="18708" y="1668"/>
                  </a:cubicBezTo>
                  <a:cubicBezTo>
                    <a:pt x="17837" y="634"/>
                    <a:pt x="16678" y="0"/>
                    <a:pt x="15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5013075" y="4643443"/>
              <a:ext cx="1561475" cy="169406"/>
            </a:xfrm>
            <a:custGeom>
              <a:avLst/>
              <a:gdLst/>
              <a:ahLst/>
              <a:cxnLst/>
              <a:rect l="l" t="t" r="r" b="b"/>
              <a:pathLst>
                <a:path w="42492" h="4610" extrusionOk="0">
                  <a:moveTo>
                    <a:pt x="15413" y="0"/>
                  </a:moveTo>
                  <a:cubicBezTo>
                    <a:pt x="15097" y="0"/>
                    <a:pt x="14771" y="38"/>
                    <a:pt x="14438" y="116"/>
                  </a:cubicBezTo>
                  <a:cubicBezTo>
                    <a:pt x="12533" y="527"/>
                    <a:pt x="11117" y="3717"/>
                    <a:pt x="9309" y="3717"/>
                  </a:cubicBezTo>
                  <a:cubicBezTo>
                    <a:pt x="9059" y="3717"/>
                    <a:pt x="8801" y="3656"/>
                    <a:pt x="8534" y="3519"/>
                  </a:cubicBezTo>
                  <a:cubicBezTo>
                    <a:pt x="6999" y="2752"/>
                    <a:pt x="6332" y="717"/>
                    <a:pt x="4497" y="383"/>
                  </a:cubicBezTo>
                  <a:cubicBezTo>
                    <a:pt x="4308" y="345"/>
                    <a:pt x="4123" y="326"/>
                    <a:pt x="3944" y="326"/>
                  </a:cubicBezTo>
                  <a:cubicBezTo>
                    <a:pt x="2257" y="326"/>
                    <a:pt x="1002" y="1922"/>
                    <a:pt x="128" y="3219"/>
                  </a:cubicBezTo>
                  <a:cubicBezTo>
                    <a:pt x="1" y="3396"/>
                    <a:pt x="202" y="3631"/>
                    <a:pt x="393" y="3631"/>
                  </a:cubicBezTo>
                  <a:cubicBezTo>
                    <a:pt x="454" y="3631"/>
                    <a:pt x="513" y="3608"/>
                    <a:pt x="561" y="3552"/>
                  </a:cubicBezTo>
                  <a:cubicBezTo>
                    <a:pt x="1416" y="2491"/>
                    <a:pt x="2479" y="1143"/>
                    <a:pt x="3912" y="1143"/>
                  </a:cubicBezTo>
                  <a:cubicBezTo>
                    <a:pt x="4101" y="1143"/>
                    <a:pt x="4296" y="1167"/>
                    <a:pt x="4497" y="1217"/>
                  </a:cubicBezTo>
                  <a:cubicBezTo>
                    <a:pt x="5598" y="1484"/>
                    <a:pt x="6199" y="2385"/>
                    <a:pt x="6932" y="3185"/>
                  </a:cubicBezTo>
                  <a:cubicBezTo>
                    <a:pt x="7628" y="3911"/>
                    <a:pt x="8406" y="4609"/>
                    <a:pt x="9440" y="4609"/>
                  </a:cubicBezTo>
                  <a:cubicBezTo>
                    <a:pt x="9546" y="4609"/>
                    <a:pt x="9656" y="4602"/>
                    <a:pt x="9768" y="4586"/>
                  </a:cubicBezTo>
                  <a:cubicBezTo>
                    <a:pt x="11436" y="4353"/>
                    <a:pt x="12036" y="2551"/>
                    <a:pt x="13170" y="1617"/>
                  </a:cubicBezTo>
                  <a:cubicBezTo>
                    <a:pt x="13864" y="1046"/>
                    <a:pt x="14613" y="786"/>
                    <a:pt x="15347" y="786"/>
                  </a:cubicBezTo>
                  <a:cubicBezTo>
                    <a:pt x="16414" y="786"/>
                    <a:pt x="17450" y="1336"/>
                    <a:pt x="18241" y="2285"/>
                  </a:cubicBezTo>
                  <a:cubicBezTo>
                    <a:pt x="18774" y="2918"/>
                    <a:pt x="19108" y="3619"/>
                    <a:pt x="19908" y="3986"/>
                  </a:cubicBezTo>
                  <a:cubicBezTo>
                    <a:pt x="20274" y="4152"/>
                    <a:pt x="20644" y="4223"/>
                    <a:pt x="21011" y="4223"/>
                  </a:cubicBezTo>
                  <a:cubicBezTo>
                    <a:pt x="22120" y="4223"/>
                    <a:pt x="23210" y="3578"/>
                    <a:pt x="24111" y="2952"/>
                  </a:cubicBezTo>
                  <a:cubicBezTo>
                    <a:pt x="25163" y="2220"/>
                    <a:pt x="26183" y="1458"/>
                    <a:pt x="27311" y="1458"/>
                  </a:cubicBezTo>
                  <a:cubicBezTo>
                    <a:pt x="27829" y="1458"/>
                    <a:pt x="28371" y="1619"/>
                    <a:pt x="28948" y="2018"/>
                  </a:cubicBezTo>
                  <a:cubicBezTo>
                    <a:pt x="29649" y="2518"/>
                    <a:pt x="30182" y="3219"/>
                    <a:pt x="30916" y="3652"/>
                  </a:cubicBezTo>
                  <a:cubicBezTo>
                    <a:pt x="31419" y="3954"/>
                    <a:pt x="31898" y="4085"/>
                    <a:pt x="32364" y="4085"/>
                  </a:cubicBezTo>
                  <a:cubicBezTo>
                    <a:pt x="33135" y="4085"/>
                    <a:pt x="33870" y="3726"/>
                    <a:pt x="34619" y="3185"/>
                  </a:cubicBezTo>
                  <a:cubicBezTo>
                    <a:pt x="35586" y="2451"/>
                    <a:pt x="36387" y="1617"/>
                    <a:pt x="37688" y="1551"/>
                  </a:cubicBezTo>
                  <a:cubicBezTo>
                    <a:pt x="37741" y="1549"/>
                    <a:pt x="37795" y="1548"/>
                    <a:pt x="37848" y="1548"/>
                  </a:cubicBezTo>
                  <a:cubicBezTo>
                    <a:pt x="39489" y="1548"/>
                    <a:pt x="41010" y="2534"/>
                    <a:pt x="41624" y="4052"/>
                  </a:cubicBezTo>
                  <a:cubicBezTo>
                    <a:pt x="41703" y="4238"/>
                    <a:pt x="41867" y="4318"/>
                    <a:pt x="42025" y="4318"/>
                  </a:cubicBezTo>
                  <a:cubicBezTo>
                    <a:pt x="42265" y="4318"/>
                    <a:pt x="42492" y="4134"/>
                    <a:pt x="42391" y="3852"/>
                  </a:cubicBezTo>
                  <a:cubicBezTo>
                    <a:pt x="41724" y="2285"/>
                    <a:pt x="40456" y="1184"/>
                    <a:pt x="38789" y="884"/>
                  </a:cubicBezTo>
                  <a:cubicBezTo>
                    <a:pt x="38482" y="825"/>
                    <a:pt x="38198" y="798"/>
                    <a:pt x="37931" y="798"/>
                  </a:cubicBezTo>
                  <a:cubicBezTo>
                    <a:pt x="36228" y="798"/>
                    <a:pt x="35252" y="1900"/>
                    <a:pt x="33752" y="2852"/>
                  </a:cubicBezTo>
                  <a:cubicBezTo>
                    <a:pt x="33303" y="3143"/>
                    <a:pt x="32890" y="3263"/>
                    <a:pt x="32502" y="3263"/>
                  </a:cubicBezTo>
                  <a:cubicBezTo>
                    <a:pt x="30670" y="3263"/>
                    <a:pt x="29378" y="583"/>
                    <a:pt x="27314" y="583"/>
                  </a:cubicBezTo>
                  <a:cubicBezTo>
                    <a:pt x="26146" y="583"/>
                    <a:pt x="25145" y="1284"/>
                    <a:pt x="24245" y="1884"/>
                  </a:cubicBezTo>
                  <a:cubicBezTo>
                    <a:pt x="23711" y="2285"/>
                    <a:pt x="23211" y="2718"/>
                    <a:pt x="22610" y="2985"/>
                  </a:cubicBezTo>
                  <a:cubicBezTo>
                    <a:pt x="22019" y="3276"/>
                    <a:pt x="21543" y="3403"/>
                    <a:pt x="21136" y="3403"/>
                  </a:cubicBezTo>
                  <a:cubicBezTo>
                    <a:pt x="20143" y="3403"/>
                    <a:pt x="19559" y="2645"/>
                    <a:pt x="18708" y="1651"/>
                  </a:cubicBezTo>
                  <a:cubicBezTo>
                    <a:pt x="17849" y="631"/>
                    <a:pt x="16711" y="0"/>
                    <a:pt x="15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5013148" y="4455153"/>
              <a:ext cx="1561475" cy="170104"/>
            </a:xfrm>
            <a:custGeom>
              <a:avLst/>
              <a:gdLst/>
              <a:ahLst/>
              <a:cxnLst/>
              <a:rect l="l" t="t" r="r" b="b"/>
              <a:pathLst>
                <a:path w="42492" h="4629" extrusionOk="0">
                  <a:moveTo>
                    <a:pt x="15382" y="0"/>
                  </a:moveTo>
                  <a:cubicBezTo>
                    <a:pt x="15075" y="0"/>
                    <a:pt x="14759" y="34"/>
                    <a:pt x="14436" y="103"/>
                  </a:cubicBezTo>
                  <a:cubicBezTo>
                    <a:pt x="12526" y="544"/>
                    <a:pt x="11108" y="3728"/>
                    <a:pt x="9292" y="3728"/>
                  </a:cubicBezTo>
                  <a:cubicBezTo>
                    <a:pt x="9047" y="3728"/>
                    <a:pt x="8794" y="3670"/>
                    <a:pt x="8532" y="3539"/>
                  </a:cubicBezTo>
                  <a:cubicBezTo>
                    <a:pt x="6997" y="2739"/>
                    <a:pt x="6330" y="737"/>
                    <a:pt x="4495" y="370"/>
                  </a:cubicBezTo>
                  <a:cubicBezTo>
                    <a:pt x="4317" y="337"/>
                    <a:pt x="4143" y="321"/>
                    <a:pt x="3973" y="321"/>
                  </a:cubicBezTo>
                  <a:cubicBezTo>
                    <a:pt x="2271" y="321"/>
                    <a:pt x="1005" y="1901"/>
                    <a:pt x="126" y="3206"/>
                  </a:cubicBezTo>
                  <a:cubicBezTo>
                    <a:pt x="1" y="3405"/>
                    <a:pt x="193" y="3623"/>
                    <a:pt x="382" y="3623"/>
                  </a:cubicBezTo>
                  <a:cubicBezTo>
                    <a:pt x="445" y="3623"/>
                    <a:pt x="509" y="3598"/>
                    <a:pt x="559" y="3539"/>
                  </a:cubicBezTo>
                  <a:cubicBezTo>
                    <a:pt x="1420" y="2471"/>
                    <a:pt x="2491" y="1139"/>
                    <a:pt x="3938" y="1139"/>
                  </a:cubicBezTo>
                  <a:cubicBezTo>
                    <a:pt x="4118" y="1139"/>
                    <a:pt x="4304" y="1160"/>
                    <a:pt x="4495" y="1204"/>
                  </a:cubicBezTo>
                  <a:cubicBezTo>
                    <a:pt x="5596" y="1471"/>
                    <a:pt x="6197" y="2405"/>
                    <a:pt x="6930" y="3172"/>
                  </a:cubicBezTo>
                  <a:cubicBezTo>
                    <a:pt x="7628" y="3900"/>
                    <a:pt x="8409" y="4629"/>
                    <a:pt x="9449" y="4629"/>
                  </a:cubicBezTo>
                  <a:cubicBezTo>
                    <a:pt x="9552" y="4629"/>
                    <a:pt x="9657" y="4622"/>
                    <a:pt x="9766" y="4607"/>
                  </a:cubicBezTo>
                  <a:cubicBezTo>
                    <a:pt x="11434" y="4373"/>
                    <a:pt x="12034" y="2538"/>
                    <a:pt x="13168" y="1604"/>
                  </a:cubicBezTo>
                  <a:cubicBezTo>
                    <a:pt x="13855" y="1052"/>
                    <a:pt x="14597" y="799"/>
                    <a:pt x="15325" y="799"/>
                  </a:cubicBezTo>
                  <a:cubicBezTo>
                    <a:pt x="16399" y="799"/>
                    <a:pt x="17443" y="1350"/>
                    <a:pt x="18239" y="2305"/>
                  </a:cubicBezTo>
                  <a:cubicBezTo>
                    <a:pt x="18772" y="2939"/>
                    <a:pt x="19106" y="3606"/>
                    <a:pt x="19906" y="3973"/>
                  </a:cubicBezTo>
                  <a:cubicBezTo>
                    <a:pt x="20272" y="4139"/>
                    <a:pt x="20642" y="4210"/>
                    <a:pt x="21009" y="4210"/>
                  </a:cubicBezTo>
                  <a:cubicBezTo>
                    <a:pt x="22118" y="4210"/>
                    <a:pt x="23208" y="3565"/>
                    <a:pt x="24109" y="2939"/>
                  </a:cubicBezTo>
                  <a:cubicBezTo>
                    <a:pt x="25153" y="2212"/>
                    <a:pt x="26167" y="1455"/>
                    <a:pt x="27285" y="1455"/>
                  </a:cubicBezTo>
                  <a:cubicBezTo>
                    <a:pt x="27811" y="1455"/>
                    <a:pt x="28360" y="1622"/>
                    <a:pt x="28946" y="2038"/>
                  </a:cubicBezTo>
                  <a:cubicBezTo>
                    <a:pt x="29647" y="2505"/>
                    <a:pt x="30180" y="3239"/>
                    <a:pt x="30914" y="3673"/>
                  </a:cubicBezTo>
                  <a:cubicBezTo>
                    <a:pt x="31406" y="3967"/>
                    <a:pt x="31875" y="4095"/>
                    <a:pt x="32331" y="4095"/>
                  </a:cubicBezTo>
                  <a:cubicBezTo>
                    <a:pt x="33113" y="4095"/>
                    <a:pt x="33858" y="3720"/>
                    <a:pt x="34617" y="3172"/>
                  </a:cubicBezTo>
                  <a:cubicBezTo>
                    <a:pt x="35584" y="2438"/>
                    <a:pt x="36385" y="1604"/>
                    <a:pt x="37686" y="1571"/>
                  </a:cubicBezTo>
                  <a:cubicBezTo>
                    <a:pt x="37741" y="1569"/>
                    <a:pt x="37796" y="1568"/>
                    <a:pt x="37851" y="1568"/>
                  </a:cubicBezTo>
                  <a:cubicBezTo>
                    <a:pt x="39490" y="1568"/>
                    <a:pt x="41009" y="2524"/>
                    <a:pt x="41622" y="4073"/>
                  </a:cubicBezTo>
                  <a:cubicBezTo>
                    <a:pt x="41699" y="4240"/>
                    <a:pt x="41855" y="4313"/>
                    <a:pt x="42009" y="4313"/>
                  </a:cubicBezTo>
                  <a:cubicBezTo>
                    <a:pt x="42254" y="4313"/>
                    <a:pt x="42492" y="4127"/>
                    <a:pt x="42389" y="3839"/>
                  </a:cubicBezTo>
                  <a:cubicBezTo>
                    <a:pt x="41722" y="2305"/>
                    <a:pt x="40454" y="1204"/>
                    <a:pt x="38787" y="871"/>
                  </a:cubicBezTo>
                  <a:cubicBezTo>
                    <a:pt x="38480" y="812"/>
                    <a:pt x="38197" y="785"/>
                    <a:pt x="37931" y="785"/>
                  </a:cubicBezTo>
                  <a:cubicBezTo>
                    <a:pt x="36226" y="785"/>
                    <a:pt x="35250" y="1891"/>
                    <a:pt x="33750" y="2872"/>
                  </a:cubicBezTo>
                  <a:cubicBezTo>
                    <a:pt x="33305" y="3155"/>
                    <a:pt x="32897" y="3272"/>
                    <a:pt x="32512" y="3272"/>
                  </a:cubicBezTo>
                  <a:cubicBezTo>
                    <a:pt x="30674" y="3272"/>
                    <a:pt x="29381" y="598"/>
                    <a:pt x="27312" y="570"/>
                  </a:cubicBezTo>
                  <a:cubicBezTo>
                    <a:pt x="26144" y="570"/>
                    <a:pt x="25143" y="1271"/>
                    <a:pt x="24243" y="1905"/>
                  </a:cubicBezTo>
                  <a:cubicBezTo>
                    <a:pt x="23709" y="2272"/>
                    <a:pt x="23209" y="2705"/>
                    <a:pt x="22608" y="3005"/>
                  </a:cubicBezTo>
                  <a:cubicBezTo>
                    <a:pt x="22021" y="3285"/>
                    <a:pt x="21547" y="3408"/>
                    <a:pt x="21142" y="3408"/>
                  </a:cubicBezTo>
                  <a:cubicBezTo>
                    <a:pt x="20144" y="3408"/>
                    <a:pt x="19560" y="2658"/>
                    <a:pt x="18706" y="1638"/>
                  </a:cubicBezTo>
                  <a:cubicBezTo>
                    <a:pt x="17841" y="611"/>
                    <a:pt x="16692" y="0"/>
                    <a:pt x="153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5013222" y="4251650"/>
              <a:ext cx="1561365" cy="170141"/>
            </a:xfrm>
            <a:custGeom>
              <a:avLst/>
              <a:gdLst/>
              <a:ahLst/>
              <a:cxnLst/>
              <a:rect l="l" t="t" r="r" b="b"/>
              <a:pathLst>
                <a:path w="42489" h="4630" extrusionOk="0">
                  <a:moveTo>
                    <a:pt x="15377" y="1"/>
                  </a:moveTo>
                  <a:cubicBezTo>
                    <a:pt x="15071" y="1"/>
                    <a:pt x="14756" y="35"/>
                    <a:pt x="14434" y="104"/>
                  </a:cubicBezTo>
                  <a:cubicBezTo>
                    <a:pt x="12529" y="544"/>
                    <a:pt x="11113" y="3738"/>
                    <a:pt x="9304" y="3738"/>
                  </a:cubicBezTo>
                  <a:cubicBezTo>
                    <a:pt x="9054" y="3738"/>
                    <a:pt x="8797" y="3677"/>
                    <a:pt x="8530" y="3540"/>
                  </a:cubicBezTo>
                  <a:cubicBezTo>
                    <a:pt x="6995" y="2739"/>
                    <a:pt x="6328" y="738"/>
                    <a:pt x="4493" y="371"/>
                  </a:cubicBezTo>
                  <a:cubicBezTo>
                    <a:pt x="4315" y="338"/>
                    <a:pt x="4141" y="322"/>
                    <a:pt x="3971" y="322"/>
                  </a:cubicBezTo>
                  <a:cubicBezTo>
                    <a:pt x="2269" y="322"/>
                    <a:pt x="1003" y="1902"/>
                    <a:pt x="124" y="3206"/>
                  </a:cubicBezTo>
                  <a:cubicBezTo>
                    <a:pt x="0" y="3404"/>
                    <a:pt x="187" y="3638"/>
                    <a:pt x="374" y="3638"/>
                  </a:cubicBezTo>
                  <a:cubicBezTo>
                    <a:pt x="440" y="3638"/>
                    <a:pt x="505" y="3609"/>
                    <a:pt x="557" y="3540"/>
                  </a:cubicBezTo>
                  <a:cubicBezTo>
                    <a:pt x="1410" y="2481"/>
                    <a:pt x="2470" y="1163"/>
                    <a:pt x="3898" y="1163"/>
                  </a:cubicBezTo>
                  <a:cubicBezTo>
                    <a:pt x="4090" y="1163"/>
                    <a:pt x="4288" y="1187"/>
                    <a:pt x="4493" y="1238"/>
                  </a:cubicBezTo>
                  <a:cubicBezTo>
                    <a:pt x="5594" y="1505"/>
                    <a:pt x="6195" y="2406"/>
                    <a:pt x="6928" y="3173"/>
                  </a:cubicBezTo>
                  <a:cubicBezTo>
                    <a:pt x="7626" y="3901"/>
                    <a:pt x="8407" y="4629"/>
                    <a:pt x="9447" y="4629"/>
                  </a:cubicBezTo>
                  <a:cubicBezTo>
                    <a:pt x="9550" y="4629"/>
                    <a:pt x="9655" y="4622"/>
                    <a:pt x="9764" y="4607"/>
                  </a:cubicBezTo>
                  <a:cubicBezTo>
                    <a:pt x="11432" y="4374"/>
                    <a:pt x="12032" y="2539"/>
                    <a:pt x="13166" y="1605"/>
                  </a:cubicBezTo>
                  <a:cubicBezTo>
                    <a:pt x="13853" y="1053"/>
                    <a:pt x="14595" y="800"/>
                    <a:pt x="15323" y="800"/>
                  </a:cubicBezTo>
                  <a:cubicBezTo>
                    <a:pt x="16397" y="800"/>
                    <a:pt x="17441" y="1351"/>
                    <a:pt x="18237" y="2306"/>
                  </a:cubicBezTo>
                  <a:cubicBezTo>
                    <a:pt x="18770" y="2939"/>
                    <a:pt x="19104" y="3607"/>
                    <a:pt x="19904" y="3973"/>
                  </a:cubicBezTo>
                  <a:cubicBezTo>
                    <a:pt x="20275" y="4150"/>
                    <a:pt x="20650" y="4225"/>
                    <a:pt x="21023" y="4225"/>
                  </a:cubicBezTo>
                  <a:cubicBezTo>
                    <a:pt x="22126" y="4225"/>
                    <a:pt x="23210" y="3571"/>
                    <a:pt x="24107" y="2973"/>
                  </a:cubicBezTo>
                  <a:cubicBezTo>
                    <a:pt x="25153" y="2223"/>
                    <a:pt x="26168" y="1457"/>
                    <a:pt x="27289" y="1457"/>
                  </a:cubicBezTo>
                  <a:cubicBezTo>
                    <a:pt x="27813" y="1457"/>
                    <a:pt x="28360" y="1624"/>
                    <a:pt x="28944" y="2039"/>
                  </a:cubicBezTo>
                  <a:cubicBezTo>
                    <a:pt x="29645" y="2506"/>
                    <a:pt x="30178" y="3240"/>
                    <a:pt x="30912" y="3673"/>
                  </a:cubicBezTo>
                  <a:cubicBezTo>
                    <a:pt x="31412" y="3973"/>
                    <a:pt x="31887" y="4104"/>
                    <a:pt x="32350" y="4104"/>
                  </a:cubicBezTo>
                  <a:cubicBezTo>
                    <a:pt x="33125" y="4104"/>
                    <a:pt x="33863" y="3737"/>
                    <a:pt x="34615" y="3173"/>
                  </a:cubicBezTo>
                  <a:cubicBezTo>
                    <a:pt x="35582" y="2439"/>
                    <a:pt x="36383" y="1605"/>
                    <a:pt x="37684" y="1572"/>
                  </a:cubicBezTo>
                  <a:cubicBezTo>
                    <a:pt x="37739" y="1570"/>
                    <a:pt x="37794" y="1568"/>
                    <a:pt x="37849" y="1568"/>
                  </a:cubicBezTo>
                  <a:cubicBezTo>
                    <a:pt x="39488" y="1568"/>
                    <a:pt x="41007" y="2524"/>
                    <a:pt x="41620" y="4074"/>
                  </a:cubicBezTo>
                  <a:cubicBezTo>
                    <a:pt x="41698" y="4243"/>
                    <a:pt x="41857" y="4315"/>
                    <a:pt x="42013" y="4315"/>
                  </a:cubicBezTo>
                  <a:cubicBezTo>
                    <a:pt x="42256" y="4315"/>
                    <a:pt x="42489" y="4138"/>
                    <a:pt x="42387" y="3873"/>
                  </a:cubicBezTo>
                  <a:cubicBezTo>
                    <a:pt x="41720" y="2306"/>
                    <a:pt x="40452" y="1205"/>
                    <a:pt x="38785" y="871"/>
                  </a:cubicBezTo>
                  <a:cubicBezTo>
                    <a:pt x="38478" y="813"/>
                    <a:pt x="38195" y="786"/>
                    <a:pt x="37929" y="786"/>
                  </a:cubicBezTo>
                  <a:cubicBezTo>
                    <a:pt x="36224" y="786"/>
                    <a:pt x="35248" y="1892"/>
                    <a:pt x="33748" y="2873"/>
                  </a:cubicBezTo>
                  <a:cubicBezTo>
                    <a:pt x="33303" y="3155"/>
                    <a:pt x="32895" y="3272"/>
                    <a:pt x="32510" y="3272"/>
                  </a:cubicBezTo>
                  <a:cubicBezTo>
                    <a:pt x="30672" y="3272"/>
                    <a:pt x="29379" y="599"/>
                    <a:pt x="27310" y="571"/>
                  </a:cubicBezTo>
                  <a:cubicBezTo>
                    <a:pt x="26142" y="571"/>
                    <a:pt x="25141" y="1272"/>
                    <a:pt x="24241" y="1905"/>
                  </a:cubicBezTo>
                  <a:cubicBezTo>
                    <a:pt x="23707" y="2272"/>
                    <a:pt x="23207" y="2706"/>
                    <a:pt x="22606" y="3006"/>
                  </a:cubicBezTo>
                  <a:cubicBezTo>
                    <a:pt x="22017" y="3286"/>
                    <a:pt x="21542" y="3410"/>
                    <a:pt x="21136" y="3410"/>
                  </a:cubicBezTo>
                  <a:cubicBezTo>
                    <a:pt x="20140" y="3410"/>
                    <a:pt x="19557" y="2667"/>
                    <a:pt x="18704" y="1672"/>
                  </a:cubicBezTo>
                  <a:cubicBezTo>
                    <a:pt x="17838" y="617"/>
                    <a:pt x="16688" y="1"/>
                    <a:pt x="153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13"/>
          <p:cNvGrpSpPr/>
          <p:nvPr/>
        </p:nvGrpSpPr>
        <p:grpSpPr>
          <a:xfrm>
            <a:off x="-327629" y="3995571"/>
            <a:ext cx="968452" cy="1499515"/>
            <a:chOff x="3083400" y="2430025"/>
            <a:chExt cx="470739" cy="728875"/>
          </a:xfrm>
        </p:grpSpPr>
        <p:sp>
          <p:nvSpPr>
            <p:cNvPr id="244" name="Google Shape;244;p13"/>
            <p:cNvSpPr/>
            <p:nvPr/>
          </p:nvSpPr>
          <p:spPr>
            <a:xfrm>
              <a:off x="3083400" y="2566965"/>
              <a:ext cx="173270" cy="139701"/>
            </a:xfrm>
            <a:custGeom>
              <a:avLst/>
              <a:gdLst/>
              <a:ahLst/>
              <a:cxnLst/>
              <a:rect l="l" t="t" r="r" b="b"/>
              <a:pathLst>
                <a:path w="3577" h="2884" extrusionOk="0">
                  <a:moveTo>
                    <a:pt x="1860" y="1"/>
                  </a:moveTo>
                  <a:cubicBezTo>
                    <a:pt x="1791" y="1"/>
                    <a:pt x="1723" y="46"/>
                    <a:pt x="1723" y="138"/>
                  </a:cubicBezTo>
                  <a:cubicBezTo>
                    <a:pt x="1723" y="381"/>
                    <a:pt x="1723" y="593"/>
                    <a:pt x="1753" y="806"/>
                  </a:cubicBezTo>
                  <a:cubicBezTo>
                    <a:pt x="1237" y="776"/>
                    <a:pt x="750" y="715"/>
                    <a:pt x="264" y="593"/>
                  </a:cubicBezTo>
                  <a:cubicBezTo>
                    <a:pt x="255" y="592"/>
                    <a:pt x="245" y="591"/>
                    <a:pt x="236" y="591"/>
                  </a:cubicBezTo>
                  <a:cubicBezTo>
                    <a:pt x="73" y="591"/>
                    <a:pt x="0" y="838"/>
                    <a:pt x="173" y="867"/>
                  </a:cubicBezTo>
                  <a:cubicBezTo>
                    <a:pt x="690" y="989"/>
                    <a:pt x="1206" y="1049"/>
                    <a:pt x="1723" y="1080"/>
                  </a:cubicBezTo>
                  <a:cubicBezTo>
                    <a:pt x="1723" y="1627"/>
                    <a:pt x="1693" y="2174"/>
                    <a:pt x="1601" y="2721"/>
                  </a:cubicBezTo>
                  <a:cubicBezTo>
                    <a:pt x="1583" y="2813"/>
                    <a:pt x="1676" y="2883"/>
                    <a:pt x="1760" y="2883"/>
                  </a:cubicBezTo>
                  <a:cubicBezTo>
                    <a:pt x="1813" y="2883"/>
                    <a:pt x="1863" y="2854"/>
                    <a:pt x="1875" y="2782"/>
                  </a:cubicBezTo>
                  <a:cubicBezTo>
                    <a:pt x="1966" y="2235"/>
                    <a:pt x="1997" y="1657"/>
                    <a:pt x="2027" y="1110"/>
                  </a:cubicBezTo>
                  <a:cubicBezTo>
                    <a:pt x="2255" y="1125"/>
                    <a:pt x="2483" y="1133"/>
                    <a:pt x="2711" y="1133"/>
                  </a:cubicBezTo>
                  <a:cubicBezTo>
                    <a:pt x="2939" y="1133"/>
                    <a:pt x="3167" y="1125"/>
                    <a:pt x="3395" y="1110"/>
                  </a:cubicBezTo>
                  <a:cubicBezTo>
                    <a:pt x="3569" y="1110"/>
                    <a:pt x="3577" y="835"/>
                    <a:pt x="3420" y="835"/>
                  </a:cubicBezTo>
                  <a:cubicBezTo>
                    <a:pt x="3412" y="835"/>
                    <a:pt x="3404" y="835"/>
                    <a:pt x="3395" y="837"/>
                  </a:cubicBezTo>
                  <a:cubicBezTo>
                    <a:pt x="3243" y="847"/>
                    <a:pt x="3091" y="850"/>
                    <a:pt x="2939" y="850"/>
                  </a:cubicBezTo>
                  <a:cubicBezTo>
                    <a:pt x="2635" y="850"/>
                    <a:pt x="2331" y="837"/>
                    <a:pt x="2027" y="837"/>
                  </a:cubicBezTo>
                  <a:cubicBezTo>
                    <a:pt x="2027" y="593"/>
                    <a:pt x="2027" y="381"/>
                    <a:pt x="1997" y="138"/>
                  </a:cubicBezTo>
                  <a:cubicBezTo>
                    <a:pt x="1997" y="46"/>
                    <a:pt x="1928" y="1"/>
                    <a:pt x="1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3233128" y="2430025"/>
              <a:ext cx="156074" cy="104630"/>
            </a:xfrm>
            <a:custGeom>
              <a:avLst/>
              <a:gdLst/>
              <a:ahLst/>
              <a:cxnLst/>
              <a:rect l="l" t="t" r="r" b="b"/>
              <a:pathLst>
                <a:path w="3222" h="2160" extrusionOk="0">
                  <a:moveTo>
                    <a:pt x="1489" y="1"/>
                  </a:moveTo>
                  <a:cubicBezTo>
                    <a:pt x="1413" y="1"/>
                    <a:pt x="1337" y="47"/>
                    <a:pt x="1337" y="138"/>
                  </a:cubicBezTo>
                  <a:lnTo>
                    <a:pt x="1337" y="806"/>
                  </a:lnTo>
                  <a:cubicBezTo>
                    <a:pt x="973" y="776"/>
                    <a:pt x="577" y="746"/>
                    <a:pt x="182" y="715"/>
                  </a:cubicBezTo>
                  <a:cubicBezTo>
                    <a:pt x="174" y="714"/>
                    <a:pt x="165" y="713"/>
                    <a:pt x="157" y="713"/>
                  </a:cubicBezTo>
                  <a:cubicBezTo>
                    <a:pt x="0" y="713"/>
                    <a:pt x="9" y="989"/>
                    <a:pt x="182" y="989"/>
                  </a:cubicBezTo>
                  <a:cubicBezTo>
                    <a:pt x="577" y="1019"/>
                    <a:pt x="973" y="1050"/>
                    <a:pt x="1337" y="1110"/>
                  </a:cubicBezTo>
                  <a:lnTo>
                    <a:pt x="1337" y="2022"/>
                  </a:lnTo>
                  <a:cubicBezTo>
                    <a:pt x="1337" y="2113"/>
                    <a:pt x="1413" y="2159"/>
                    <a:pt x="1489" y="2159"/>
                  </a:cubicBezTo>
                  <a:cubicBezTo>
                    <a:pt x="1565" y="2159"/>
                    <a:pt x="1641" y="2113"/>
                    <a:pt x="1641" y="2022"/>
                  </a:cubicBezTo>
                  <a:lnTo>
                    <a:pt x="1641" y="1110"/>
                  </a:lnTo>
                  <a:cubicBezTo>
                    <a:pt x="2097" y="1171"/>
                    <a:pt x="2553" y="1202"/>
                    <a:pt x="3039" y="1232"/>
                  </a:cubicBezTo>
                  <a:cubicBezTo>
                    <a:pt x="3048" y="1233"/>
                    <a:pt x="3056" y="1234"/>
                    <a:pt x="3064" y="1234"/>
                  </a:cubicBezTo>
                  <a:cubicBezTo>
                    <a:pt x="3221" y="1234"/>
                    <a:pt x="3213" y="958"/>
                    <a:pt x="3039" y="958"/>
                  </a:cubicBezTo>
                  <a:cubicBezTo>
                    <a:pt x="2553" y="928"/>
                    <a:pt x="2097" y="867"/>
                    <a:pt x="1641" y="837"/>
                  </a:cubicBezTo>
                  <a:lnTo>
                    <a:pt x="1641" y="138"/>
                  </a:lnTo>
                  <a:cubicBezTo>
                    <a:pt x="1641" y="47"/>
                    <a:pt x="1565" y="1"/>
                    <a:pt x="1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3393609" y="2543762"/>
              <a:ext cx="120712" cy="117176"/>
            </a:xfrm>
            <a:custGeom>
              <a:avLst/>
              <a:gdLst/>
              <a:ahLst/>
              <a:cxnLst/>
              <a:rect l="l" t="t" r="r" b="b"/>
              <a:pathLst>
                <a:path w="2492" h="2419" extrusionOk="0">
                  <a:moveTo>
                    <a:pt x="1448" y="0"/>
                  </a:moveTo>
                  <a:cubicBezTo>
                    <a:pt x="1396" y="0"/>
                    <a:pt x="1349" y="30"/>
                    <a:pt x="1337" y="100"/>
                  </a:cubicBezTo>
                  <a:cubicBezTo>
                    <a:pt x="1246" y="373"/>
                    <a:pt x="1185" y="647"/>
                    <a:pt x="1125" y="951"/>
                  </a:cubicBezTo>
                  <a:cubicBezTo>
                    <a:pt x="821" y="890"/>
                    <a:pt x="517" y="860"/>
                    <a:pt x="182" y="829"/>
                  </a:cubicBezTo>
                  <a:cubicBezTo>
                    <a:pt x="174" y="828"/>
                    <a:pt x="165" y="827"/>
                    <a:pt x="158" y="827"/>
                  </a:cubicBezTo>
                  <a:cubicBezTo>
                    <a:pt x="0" y="827"/>
                    <a:pt x="9" y="1103"/>
                    <a:pt x="182" y="1103"/>
                  </a:cubicBezTo>
                  <a:cubicBezTo>
                    <a:pt x="486" y="1133"/>
                    <a:pt x="760" y="1194"/>
                    <a:pt x="1064" y="1224"/>
                  </a:cubicBezTo>
                  <a:cubicBezTo>
                    <a:pt x="1003" y="1559"/>
                    <a:pt x="942" y="1893"/>
                    <a:pt x="881" y="2228"/>
                  </a:cubicBezTo>
                  <a:cubicBezTo>
                    <a:pt x="863" y="2340"/>
                    <a:pt x="960" y="2418"/>
                    <a:pt x="1044" y="2418"/>
                  </a:cubicBezTo>
                  <a:cubicBezTo>
                    <a:pt x="1096" y="2418"/>
                    <a:pt x="1143" y="2388"/>
                    <a:pt x="1155" y="2319"/>
                  </a:cubicBezTo>
                  <a:cubicBezTo>
                    <a:pt x="1216" y="1954"/>
                    <a:pt x="1277" y="1589"/>
                    <a:pt x="1337" y="1255"/>
                  </a:cubicBezTo>
                  <a:cubicBezTo>
                    <a:pt x="1672" y="1285"/>
                    <a:pt x="2006" y="1316"/>
                    <a:pt x="2310" y="1346"/>
                  </a:cubicBezTo>
                  <a:cubicBezTo>
                    <a:pt x="2320" y="1348"/>
                    <a:pt x="2329" y="1348"/>
                    <a:pt x="2337" y="1348"/>
                  </a:cubicBezTo>
                  <a:cubicBezTo>
                    <a:pt x="2492" y="1348"/>
                    <a:pt x="2483" y="1101"/>
                    <a:pt x="2310" y="1072"/>
                  </a:cubicBezTo>
                  <a:lnTo>
                    <a:pt x="1429" y="981"/>
                  </a:lnTo>
                  <a:cubicBezTo>
                    <a:pt x="1459" y="708"/>
                    <a:pt x="1520" y="434"/>
                    <a:pt x="1611" y="191"/>
                  </a:cubicBezTo>
                  <a:cubicBezTo>
                    <a:pt x="1630" y="78"/>
                    <a:pt x="1532" y="0"/>
                    <a:pt x="14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3244899" y="2733356"/>
              <a:ext cx="154620" cy="122263"/>
            </a:xfrm>
            <a:custGeom>
              <a:avLst/>
              <a:gdLst/>
              <a:ahLst/>
              <a:cxnLst/>
              <a:rect l="l" t="t" r="r" b="b"/>
              <a:pathLst>
                <a:path w="3192" h="2524" extrusionOk="0">
                  <a:moveTo>
                    <a:pt x="1018" y="0"/>
                  </a:moveTo>
                  <a:cubicBezTo>
                    <a:pt x="950" y="0"/>
                    <a:pt x="882" y="46"/>
                    <a:pt x="882" y="137"/>
                  </a:cubicBezTo>
                  <a:lnTo>
                    <a:pt x="882" y="867"/>
                  </a:lnTo>
                  <a:cubicBezTo>
                    <a:pt x="638" y="836"/>
                    <a:pt x="426" y="836"/>
                    <a:pt x="182" y="836"/>
                  </a:cubicBezTo>
                  <a:cubicBezTo>
                    <a:pt x="174" y="835"/>
                    <a:pt x="165" y="834"/>
                    <a:pt x="158" y="834"/>
                  </a:cubicBezTo>
                  <a:cubicBezTo>
                    <a:pt x="0" y="834"/>
                    <a:pt x="9" y="1110"/>
                    <a:pt x="182" y="1110"/>
                  </a:cubicBezTo>
                  <a:cubicBezTo>
                    <a:pt x="426" y="1110"/>
                    <a:pt x="638" y="1140"/>
                    <a:pt x="882" y="1140"/>
                  </a:cubicBezTo>
                  <a:lnTo>
                    <a:pt x="882" y="2387"/>
                  </a:lnTo>
                  <a:cubicBezTo>
                    <a:pt x="882" y="2478"/>
                    <a:pt x="950" y="2523"/>
                    <a:pt x="1018" y="2523"/>
                  </a:cubicBezTo>
                  <a:cubicBezTo>
                    <a:pt x="1087" y="2523"/>
                    <a:pt x="1155" y="2478"/>
                    <a:pt x="1155" y="2387"/>
                  </a:cubicBezTo>
                  <a:lnTo>
                    <a:pt x="1155" y="1140"/>
                  </a:lnTo>
                  <a:cubicBezTo>
                    <a:pt x="1793" y="1171"/>
                    <a:pt x="2401" y="1201"/>
                    <a:pt x="3009" y="1232"/>
                  </a:cubicBezTo>
                  <a:cubicBezTo>
                    <a:pt x="3192" y="1232"/>
                    <a:pt x="3192" y="958"/>
                    <a:pt x="3009" y="958"/>
                  </a:cubicBezTo>
                  <a:cubicBezTo>
                    <a:pt x="2401" y="928"/>
                    <a:pt x="1793" y="897"/>
                    <a:pt x="1155" y="867"/>
                  </a:cubicBezTo>
                  <a:lnTo>
                    <a:pt x="1155" y="137"/>
                  </a:lnTo>
                  <a:cubicBezTo>
                    <a:pt x="1155" y="46"/>
                    <a:pt x="1087" y="0"/>
                    <a:pt x="10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3445101" y="2824471"/>
              <a:ext cx="109038" cy="122166"/>
            </a:xfrm>
            <a:custGeom>
              <a:avLst/>
              <a:gdLst/>
              <a:ahLst/>
              <a:cxnLst/>
              <a:rect l="l" t="t" r="r" b="b"/>
              <a:pathLst>
                <a:path w="2251" h="2522" extrusionOk="0">
                  <a:moveTo>
                    <a:pt x="1273" y="0"/>
                  </a:moveTo>
                  <a:cubicBezTo>
                    <a:pt x="1193" y="0"/>
                    <a:pt x="1108" y="65"/>
                    <a:pt x="1126" y="171"/>
                  </a:cubicBezTo>
                  <a:cubicBezTo>
                    <a:pt x="1156" y="354"/>
                    <a:pt x="1186" y="536"/>
                    <a:pt x="1186" y="718"/>
                  </a:cubicBezTo>
                  <a:lnTo>
                    <a:pt x="183" y="718"/>
                  </a:lnTo>
                  <a:cubicBezTo>
                    <a:pt x="1" y="718"/>
                    <a:pt x="1" y="992"/>
                    <a:pt x="183" y="992"/>
                  </a:cubicBezTo>
                  <a:lnTo>
                    <a:pt x="1186" y="992"/>
                  </a:lnTo>
                  <a:cubicBezTo>
                    <a:pt x="1186" y="1448"/>
                    <a:pt x="1126" y="1904"/>
                    <a:pt x="974" y="2360"/>
                  </a:cubicBezTo>
                  <a:cubicBezTo>
                    <a:pt x="937" y="2452"/>
                    <a:pt x="1023" y="2522"/>
                    <a:pt x="1110" y="2522"/>
                  </a:cubicBezTo>
                  <a:cubicBezTo>
                    <a:pt x="1166" y="2522"/>
                    <a:pt x="1223" y="2492"/>
                    <a:pt x="1247" y="2420"/>
                  </a:cubicBezTo>
                  <a:cubicBezTo>
                    <a:pt x="1399" y="1965"/>
                    <a:pt x="1490" y="1478"/>
                    <a:pt x="1490" y="992"/>
                  </a:cubicBezTo>
                  <a:lnTo>
                    <a:pt x="2068" y="992"/>
                  </a:lnTo>
                  <a:cubicBezTo>
                    <a:pt x="2250" y="992"/>
                    <a:pt x="2250" y="718"/>
                    <a:pt x="2068" y="718"/>
                  </a:cubicBezTo>
                  <a:lnTo>
                    <a:pt x="1490" y="718"/>
                  </a:lnTo>
                  <a:cubicBezTo>
                    <a:pt x="1460" y="506"/>
                    <a:pt x="1460" y="293"/>
                    <a:pt x="1399" y="110"/>
                  </a:cubicBezTo>
                  <a:cubicBezTo>
                    <a:pt x="1386" y="34"/>
                    <a:pt x="1331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3113239" y="2933606"/>
              <a:ext cx="110589" cy="110443"/>
            </a:xfrm>
            <a:custGeom>
              <a:avLst/>
              <a:gdLst/>
              <a:ahLst/>
              <a:cxnLst/>
              <a:rect l="l" t="t" r="r" b="b"/>
              <a:pathLst>
                <a:path w="2283" h="2280" extrusionOk="0">
                  <a:moveTo>
                    <a:pt x="655" y="0"/>
                  </a:moveTo>
                  <a:cubicBezTo>
                    <a:pt x="583" y="0"/>
                    <a:pt x="514" y="46"/>
                    <a:pt x="530" y="137"/>
                  </a:cubicBezTo>
                  <a:cubicBezTo>
                    <a:pt x="530" y="350"/>
                    <a:pt x="560" y="563"/>
                    <a:pt x="560" y="775"/>
                  </a:cubicBezTo>
                  <a:cubicBezTo>
                    <a:pt x="438" y="745"/>
                    <a:pt x="347" y="745"/>
                    <a:pt x="226" y="715"/>
                  </a:cubicBezTo>
                  <a:cubicBezTo>
                    <a:pt x="208" y="709"/>
                    <a:pt x="191" y="706"/>
                    <a:pt x="175" y="706"/>
                  </a:cubicBezTo>
                  <a:cubicBezTo>
                    <a:pt x="34" y="706"/>
                    <a:pt x="0" y="933"/>
                    <a:pt x="165" y="988"/>
                  </a:cubicBezTo>
                  <a:cubicBezTo>
                    <a:pt x="286" y="1019"/>
                    <a:pt x="438" y="1049"/>
                    <a:pt x="590" y="1079"/>
                  </a:cubicBezTo>
                  <a:cubicBezTo>
                    <a:pt x="621" y="1414"/>
                    <a:pt x="621" y="1778"/>
                    <a:pt x="651" y="2143"/>
                  </a:cubicBezTo>
                  <a:cubicBezTo>
                    <a:pt x="666" y="2234"/>
                    <a:pt x="742" y="2280"/>
                    <a:pt x="815" y="2280"/>
                  </a:cubicBezTo>
                  <a:cubicBezTo>
                    <a:pt x="887" y="2280"/>
                    <a:pt x="955" y="2234"/>
                    <a:pt x="955" y="2143"/>
                  </a:cubicBezTo>
                  <a:lnTo>
                    <a:pt x="864" y="1110"/>
                  </a:lnTo>
                  <a:lnTo>
                    <a:pt x="864" y="1110"/>
                  </a:lnTo>
                  <a:cubicBezTo>
                    <a:pt x="964" y="1117"/>
                    <a:pt x="1065" y="1121"/>
                    <a:pt x="1165" y="1121"/>
                  </a:cubicBezTo>
                  <a:cubicBezTo>
                    <a:pt x="1489" y="1121"/>
                    <a:pt x="1808" y="1081"/>
                    <a:pt x="2110" y="988"/>
                  </a:cubicBezTo>
                  <a:cubicBezTo>
                    <a:pt x="2283" y="959"/>
                    <a:pt x="2237" y="712"/>
                    <a:pt x="2077" y="712"/>
                  </a:cubicBezTo>
                  <a:cubicBezTo>
                    <a:pt x="2068" y="712"/>
                    <a:pt x="2059" y="713"/>
                    <a:pt x="2049" y="715"/>
                  </a:cubicBezTo>
                  <a:cubicBezTo>
                    <a:pt x="1786" y="796"/>
                    <a:pt x="1522" y="823"/>
                    <a:pt x="1259" y="823"/>
                  </a:cubicBezTo>
                  <a:cubicBezTo>
                    <a:pt x="1127" y="823"/>
                    <a:pt x="996" y="816"/>
                    <a:pt x="864" y="806"/>
                  </a:cubicBezTo>
                  <a:lnTo>
                    <a:pt x="803" y="137"/>
                  </a:lnTo>
                  <a:cubicBezTo>
                    <a:pt x="803" y="46"/>
                    <a:pt x="727" y="0"/>
                    <a:pt x="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3289027" y="3042790"/>
              <a:ext cx="129189" cy="116111"/>
            </a:xfrm>
            <a:custGeom>
              <a:avLst/>
              <a:gdLst/>
              <a:ahLst/>
              <a:cxnLst/>
              <a:rect l="l" t="t" r="r" b="b"/>
              <a:pathLst>
                <a:path w="2667" h="2397" extrusionOk="0">
                  <a:moveTo>
                    <a:pt x="1040" y="1"/>
                  </a:moveTo>
                  <a:cubicBezTo>
                    <a:pt x="957" y="1"/>
                    <a:pt x="864" y="71"/>
                    <a:pt x="882" y="163"/>
                  </a:cubicBezTo>
                  <a:cubicBezTo>
                    <a:pt x="1004" y="497"/>
                    <a:pt x="1065" y="801"/>
                    <a:pt x="1126" y="1135"/>
                  </a:cubicBezTo>
                  <a:cubicBezTo>
                    <a:pt x="852" y="1105"/>
                    <a:pt x="548" y="1105"/>
                    <a:pt x="274" y="1044"/>
                  </a:cubicBezTo>
                  <a:cubicBezTo>
                    <a:pt x="92" y="1044"/>
                    <a:pt x="1" y="1318"/>
                    <a:pt x="183" y="1318"/>
                  </a:cubicBezTo>
                  <a:cubicBezTo>
                    <a:pt x="518" y="1379"/>
                    <a:pt x="852" y="1409"/>
                    <a:pt x="1186" y="1409"/>
                  </a:cubicBezTo>
                  <a:cubicBezTo>
                    <a:pt x="1217" y="1683"/>
                    <a:pt x="1247" y="1956"/>
                    <a:pt x="1278" y="2260"/>
                  </a:cubicBezTo>
                  <a:cubicBezTo>
                    <a:pt x="1278" y="2351"/>
                    <a:pt x="1354" y="2397"/>
                    <a:pt x="1426" y="2397"/>
                  </a:cubicBezTo>
                  <a:cubicBezTo>
                    <a:pt x="1498" y="2397"/>
                    <a:pt x="1566" y="2351"/>
                    <a:pt x="1551" y="2260"/>
                  </a:cubicBezTo>
                  <a:cubicBezTo>
                    <a:pt x="1551" y="1956"/>
                    <a:pt x="1521" y="1683"/>
                    <a:pt x="1460" y="1409"/>
                  </a:cubicBezTo>
                  <a:cubicBezTo>
                    <a:pt x="1825" y="1379"/>
                    <a:pt x="2159" y="1379"/>
                    <a:pt x="2493" y="1318"/>
                  </a:cubicBezTo>
                  <a:cubicBezTo>
                    <a:pt x="2666" y="1289"/>
                    <a:pt x="2621" y="1042"/>
                    <a:pt x="2460" y="1042"/>
                  </a:cubicBezTo>
                  <a:cubicBezTo>
                    <a:pt x="2451" y="1042"/>
                    <a:pt x="2442" y="1043"/>
                    <a:pt x="2433" y="1044"/>
                  </a:cubicBezTo>
                  <a:cubicBezTo>
                    <a:pt x="2098" y="1075"/>
                    <a:pt x="1764" y="1105"/>
                    <a:pt x="1430" y="1135"/>
                  </a:cubicBezTo>
                  <a:cubicBezTo>
                    <a:pt x="1369" y="771"/>
                    <a:pt x="1278" y="436"/>
                    <a:pt x="1156" y="102"/>
                  </a:cubicBezTo>
                  <a:cubicBezTo>
                    <a:pt x="1144" y="30"/>
                    <a:pt x="1094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13"/>
          <p:cNvGrpSpPr/>
          <p:nvPr/>
        </p:nvGrpSpPr>
        <p:grpSpPr>
          <a:xfrm>
            <a:off x="8080800" y="3906288"/>
            <a:ext cx="502332" cy="792329"/>
            <a:chOff x="4860125" y="3720200"/>
            <a:chExt cx="502332" cy="792329"/>
          </a:xfrm>
        </p:grpSpPr>
        <p:sp>
          <p:nvSpPr>
            <p:cNvPr id="252" name="Google Shape;252;p13"/>
            <p:cNvSpPr/>
            <p:nvPr/>
          </p:nvSpPr>
          <p:spPr>
            <a:xfrm>
              <a:off x="4860125" y="4396956"/>
              <a:ext cx="131889" cy="115572"/>
            </a:xfrm>
            <a:custGeom>
              <a:avLst/>
              <a:gdLst/>
              <a:ahLst/>
              <a:cxnLst/>
              <a:rect l="l" t="t" r="r" b="b"/>
              <a:pathLst>
                <a:path w="3500" h="3067" extrusionOk="0">
                  <a:moveTo>
                    <a:pt x="2732" y="1"/>
                  </a:moveTo>
                  <a:cubicBezTo>
                    <a:pt x="2552" y="1"/>
                    <a:pt x="2369" y="81"/>
                    <a:pt x="2236" y="271"/>
                  </a:cubicBezTo>
                  <a:cubicBezTo>
                    <a:pt x="1719" y="1031"/>
                    <a:pt x="1202" y="1699"/>
                    <a:pt x="412" y="2216"/>
                  </a:cubicBezTo>
                  <a:cubicBezTo>
                    <a:pt x="0" y="2499"/>
                    <a:pt x="243" y="3066"/>
                    <a:pt x="641" y="3066"/>
                  </a:cubicBezTo>
                  <a:cubicBezTo>
                    <a:pt x="713" y="3066"/>
                    <a:pt x="789" y="3048"/>
                    <a:pt x="868" y="3006"/>
                  </a:cubicBezTo>
                  <a:cubicBezTo>
                    <a:pt x="1810" y="2550"/>
                    <a:pt x="2783" y="1821"/>
                    <a:pt x="3269" y="848"/>
                  </a:cubicBezTo>
                  <a:cubicBezTo>
                    <a:pt x="3499" y="388"/>
                    <a:pt x="3126" y="1"/>
                    <a:pt x="27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5020497" y="4171057"/>
              <a:ext cx="82901" cy="137164"/>
            </a:xfrm>
            <a:custGeom>
              <a:avLst/>
              <a:gdLst/>
              <a:ahLst/>
              <a:cxnLst/>
              <a:rect l="l" t="t" r="r" b="b"/>
              <a:pathLst>
                <a:path w="2200" h="3640" extrusionOk="0">
                  <a:moveTo>
                    <a:pt x="1505" y="0"/>
                  </a:moveTo>
                  <a:cubicBezTo>
                    <a:pt x="1285" y="0"/>
                    <a:pt x="1073" y="130"/>
                    <a:pt x="989" y="430"/>
                  </a:cubicBezTo>
                  <a:cubicBezTo>
                    <a:pt x="746" y="1281"/>
                    <a:pt x="533" y="2162"/>
                    <a:pt x="168" y="2983"/>
                  </a:cubicBezTo>
                  <a:cubicBezTo>
                    <a:pt x="0" y="3340"/>
                    <a:pt x="283" y="3639"/>
                    <a:pt x="583" y="3639"/>
                  </a:cubicBezTo>
                  <a:cubicBezTo>
                    <a:pt x="718" y="3639"/>
                    <a:pt x="856" y="3580"/>
                    <a:pt x="959" y="3439"/>
                  </a:cubicBezTo>
                  <a:cubicBezTo>
                    <a:pt x="1506" y="2618"/>
                    <a:pt x="1992" y="1737"/>
                    <a:pt x="2144" y="764"/>
                  </a:cubicBezTo>
                  <a:cubicBezTo>
                    <a:pt x="2199" y="304"/>
                    <a:pt x="1843" y="0"/>
                    <a:pt x="1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5119222" y="3905705"/>
              <a:ext cx="69147" cy="174545"/>
            </a:xfrm>
            <a:custGeom>
              <a:avLst/>
              <a:gdLst/>
              <a:ahLst/>
              <a:cxnLst/>
              <a:rect l="l" t="t" r="r" b="b"/>
              <a:pathLst>
                <a:path w="1835" h="4632" extrusionOk="0">
                  <a:moveTo>
                    <a:pt x="973" y="1"/>
                  </a:moveTo>
                  <a:cubicBezTo>
                    <a:pt x="721" y="1"/>
                    <a:pt x="483" y="144"/>
                    <a:pt x="406" y="481"/>
                  </a:cubicBezTo>
                  <a:cubicBezTo>
                    <a:pt x="162" y="1666"/>
                    <a:pt x="193" y="2943"/>
                    <a:pt x="41" y="4159"/>
                  </a:cubicBezTo>
                  <a:cubicBezTo>
                    <a:pt x="0" y="4402"/>
                    <a:pt x="217" y="4631"/>
                    <a:pt x="428" y="4631"/>
                  </a:cubicBezTo>
                  <a:cubicBezTo>
                    <a:pt x="534" y="4631"/>
                    <a:pt x="639" y="4574"/>
                    <a:pt x="710" y="4432"/>
                  </a:cubicBezTo>
                  <a:cubicBezTo>
                    <a:pt x="1287" y="3308"/>
                    <a:pt x="1834" y="1940"/>
                    <a:pt x="1713" y="663"/>
                  </a:cubicBezTo>
                  <a:cubicBezTo>
                    <a:pt x="1678" y="262"/>
                    <a:pt x="1312" y="1"/>
                    <a:pt x="9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5129923" y="3720200"/>
              <a:ext cx="55016" cy="127781"/>
            </a:xfrm>
            <a:custGeom>
              <a:avLst/>
              <a:gdLst/>
              <a:ahLst/>
              <a:cxnLst/>
              <a:rect l="l" t="t" r="r" b="b"/>
              <a:pathLst>
                <a:path w="1460" h="3391" extrusionOk="0">
                  <a:moveTo>
                    <a:pt x="730" y="1"/>
                  </a:moveTo>
                  <a:cubicBezTo>
                    <a:pt x="426" y="1"/>
                    <a:pt x="122" y="161"/>
                    <a:pt x="61" y="480"/>
                  </a:cubicBezTo>
                  <a:cubicBezTo>
                    <a:pt x="0" y="936"/>
                    <a:pt x="91" y="1392"/>
                    <a:pt x="122" y="1817"/>
                  </a:cubicBezTo>
                  <a:cubicBezTo>
                    <a:pt x="182" y="2243"/>
                    <a:pt x="213" y="2699"/>
                    <a:pt x="334" y="3094"/>
                  </a:cubicBezTo>
                  <a:cubicBezTo>
                    <a:pt x="395" y="3291"/>
                    <a:pt x="562" y="3390"/>
                    <a:pt x="730" y="3390"/>
                  </a:cubicBezTo>
                  <a:cubicBezTo>
                    <a:pt x="897" y="3390"/>
                    <a:pt x="1064" y="3291"/>
                    <a:pt x="1125" y="3094"/>
                  </a:cubicBezTo>
                  <a:cubicBezTo>
                    <a:pt x="1246" y="2699"/>
                    <a:pt x="1277" y="2243"/>
                    <a:pt x="1307" y="1817"/>
                  </a:cubicBezTo>
                  <a:cubicBezTo>
                    <a:pt x="1368" y="1392"/>
                    <a:pt x="1459" y="936"/>
                    <a:pt x="1398" y="480"/>
                  </a:cubicBezTo>
                  <a:cubicBezTo>
                    <a:pt x="1337" y="161"/>
                    <a:pt x="1034" y="1"/>
                    <a:pt x="7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5101398" y="4252373"/>
              <a:ext cx="136750" cy="169722"/>
            </a:xfrm>
            <a:custGeom>
              <a:avLst/>
              <a:gdLst/>
              <a:ahLst/>
              <a:cxnLst/>
              <a:rect l="l" t="t" r="r" b="b"/>
              <a:pathLst>
                <a:path w="3629" h="4504" extrusionOk="0">
                  <a:moveTo>
                    <a:pt x="2885" y="1"/>
                  </a:moveTo>
                  <a:cubicBezTo>
                    <a:pt x="2757" y="1"/>
                    <a:pt x="2628" y="56"/>
                    <a:pt x="2520" y="187"/>
                  </a:cubicBezTo>
                  <a:cubicBezTo>
                    <a:pt x="1608" y="1281"/>
                    <a:pt x="939" y="2618"/>
                    <a:pt x="210" y="3834"/>
                  </a:cubicBezTo>
                  <a:cubicBezTo>
                    <a:pt x="0" y="4191"/>
                    <a:pt x="297" y="4504"/>
                    <a:pt x="611" y="4504"/>
                  </a:cubicBezTo>
                  <a:cubicBezTo>
                    <a:pt x="752" y="4504"/>
                    <a:pt x="897" y="4441"/>
                    <a:pt x="1000" y="4290"/>
                  </a:cubicBezTo>
                  <a:cubicBezTo>
                    <a:pt x="1821" y="3196"/>
                    <a:pt x="2763" y="2102"/>
                    <a:pt x="3401" y="886"/>
                  </a:cubicBezTo>
                  <a:cubicBezTo>
                    <a:pt x="3628" y="477"/>
                    <a:pt x="3262" y="1"/>
                    <a:pt x="2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5236637" y="3998439"/>
              <a:ext cx="77701" cy="170739"/>
            </a:xfrm>
            <a:custGeom>
              <a:avLst/>
              <a:gdLst/>
              <a:ahLst/>
              <a:cxnLst/>
              <a:rect l="l" t="t" r="r" b="b"/>
              <a:pathLst>
                <a:path w="2062" h="4531" extrusionOk="0">
                  <a:moveTo>
                    <a:pt x="1477" y="1"/>
                  </a:moveTo>
                  <a:cubicBezTo>
                    <a:pt x="1252" y="1"/>
                    <a:pt x="1038" y="121"/>
                    <a:pt x="998" y="391"/>
                  </a:cubicBezTo>
                  <a:cubicBezTo>
                    <a:pt x="816" y="1576"/>
                    <a:pt x="664" y="2822"/>
                    <a:pt x="147" y="3947"/>
                  </a:cubicBezTo>
                  <a:cubicBezTo>
                    <a:pt x="1" y="4260"/>
                    <a:pt x="257" y="4531"/>
                    <a:pt x="510" y="4531"/>
                  </a:cubicBezTo>
                  <a:cubicBezTo>
                    <a:pt x="625" y="4531"/>
                    <a:pt x="740" y="4475"/>
                    <a:pt x="816" y="4342"/>
                  </a:cubicBezTo>
                  <a:cubicBezTo>
                    <a:pt x="1484" y="3126"/>
                    <a:pt x="2031" y="1910"/>
                    <a:pt x="2062" y="512"/>
                  </a:cubicBezTo>
                  <a:cubicBezTo>
                    <a:pt x="2062" y="191"/>
                    <a:pt x="1760" y="1"/>
                    <a:pt x="1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5277898" y="3796128"/>
              <a:ext cx="84560" cy="176769"/>
            </a:xfrm>
            <a:custGeom>
              <a:avLst/>
              <a:gdLst/>
              <a:ahLst/>
              <a:cxnLst/>
              <a:rect l="l" t="t" r="r" b="b"/>
              <a:pathLst>
                <a:path w="2244" h="4691" extrusionOk="0">
                  <a:moveTo>
                    <a:pt x="1122" y="1"/>
                  </a:moveTo>
                  <a:cubicBezTo>
                    <a:pt x="759" y="1"/>
                    <a:pt x="359" y="300"/>
                    <a:pt x="359" y="684"/>
                  </a:cubicBezTo>
                  <a:cubicBezTo>
                    <a:pt x="359" y="1261"/>
                    <a:pt x="541" y="1778"/>
                    <a:pt x="541" y="2355"/>
                  </a:cubicBezTo>
                  <a:cubicBezTo>
                    <a:pt x="511" y="2963"/>
                    <a:pt x="420" y="3602"/>
                    <a:pt x="146" y="4179"/>
                  </a:cubicBezTo>
                  <a:cubicBezTo>
                    <a:pt x="1" y="4449"/>
                    <a:pt x="210" y="4691"/>
                    <a:pt x="435" y="4691"/>
                  </a:cubicBezTo>
                  <a:cubicBezTo>
                    <a:pt x="539" y="4691"/>
                    <a:pt x="647" y="4639"/>
                    <a:pt x="724" y="4513"/>
                  </a:cubicBezTo>
                  <a:cubicBezTo>
                    <a:pt x="1514" y="3358"/>
                    <a:pt x="2243" y="1747"/>
                    <a:pt x="1635" y="349"/>
                  </a:cubicBezTo>
                  <a:cubicBezTo>
                    <a:pt x="1535" y="103"/>
                    <a:pt x="1335" y="1"/>
                    <a:pt x="1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259;p13"/>
          <p:cNvSpPr txBox="1">
            <a:spLocks noGrp="1"/>
          </p:cNvSpPr>
          <p:nvPr>
            <p:ph type="title" idx="9" hasCustomPrompt="1"/>
          </p:nvPr>
        </p:nvSpPr>
        <p:spPr>
          <a:xfrm>
            <a:off x="601288" y="1786363"/>
            <a:ext cx="9081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3"/>
          <p:cNvSpPr txBox="1">
            <a:spLocks noGrp="1"/>
          </p:cNvSpPr>
          <p:nvPr>
            <p:ph type="title" idx="13" hasCustomPrompt="1"/>
          </p:nvPr>
        </p:nvSpPr>
        <p:spPr>
          <a:xfrm>
            <a:off x="601288" y="3151131"/>
            <a:ext cx="9081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14" hasCustomPrompt="1"/>
          </p:nvPr>
        </p:nvSpPr>
        <p:spPr>
          <a:xfrm>
            <a:off x="4598475" y="1779613"/>
            <a:ext cx="908100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15" hasCustomPrompt="1"/>
          </p:nvPr>
        </p:nvSpPr>
        <p:spPr>
          <a:xfrm>
            <a:off x="4598475" y="3151138"/>
            <a:ext cx="9081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anum Pen Script"/>
              <a:buNone/>
              <a:defRPr sz="6000"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/>
          <p:nvPr/>
        </p:nvSpPr>
        <p:spPr>
          <a:xfrm rot="5112930">
            <a:off x="526700" y="-195287"/>
            <a:ext cx="373066" cy="1013314"/>
          </a:xfrm>
          <a:custGeom>
            <a:avLst/>
            <a:gdLst/>
            <a:ahLst/>
            <a:cxnLst/>
            <a:rect l="l" t="t" r="r" b="b"/>
            <a:pathLst>
              <a:path w="8840" h="24011" extrusionOk="0">
                <a:moveTo>
                  <a:pt x="2791" y="1"/>
                </a:moveTo>
                <a:cubicBezTo>
                  <a:pt x="2388" y="1"/>
                  <a:pt x="2112" y="600"/>
                  <a:pt x="2569" y="857"/>
                </a:cubicBezTo>
                <a:cubicBezTo>
                  <a:pt x="4136" y="1691"/>
                  <a:pt x="5704" y="2558"/>
                  <a:pt x="7305" y="3392"/>
                </a:cubicBezTo>
                <a:cubicBezTo>
                  <a:pt x="5604" y="4159"/>
                  <a:pt x="3870" y="4893"/>
                  <a:pt x="2168" y="5660"/>
                </a:cubicBezTo>
                <a:cubicBezTo>
                  <a:pt x="1868" y="5794"/>
                  <a:pt x="1868" y="6294"/>
                  <a:pt x="2168" y="6427"/>
                </a:cubicBezTo>
                <a:cubicBezTo>
                  <a:pt x="3970" y="7228"/>
                  <a:pt x="5571" y="8229"/>
                  <a:pt x="7039" y="9496"/>
                </a:cubicBezTo>
                <a:cubicBezTo>
                  <a:pt x="5237" y="10530"/>
                  <a:pt x="3336" y="11364"/>
                  <a:pt x="1334" y="11998"/>
                </a:cubicBezTo>
                <a:cubicBezTo>
                  <a:pt x="934" y="12131"/>
                  <a:pt x="901" y="12598"/>
                  <a:pt x="1201" y="12832"/>
                </a:cubicBezTo>
                <a:cubicBezTo>
                  <a:pt x="2902" y="14100"/>
                  <a:pt x="4603" y="15400"/>
                  <a:pt x="6305" y="16668"/>
                </a:cubicBezTo>
                <a:cubicBezTo>
                  <a:pt x="4270" y="17802"/>
                  <a:pt x="2268" y="19003"/>
                  <a:pt x="300" y="20271"/>
                </a:cubicBezTo>
                <a:cubicBezTo>
                  <a:pt x="34" y="20437"/>
                  <a:pt x="0" y="20871"/>
                  <a:pt x="300" y="21038"/>
                </a:cubicBezTo>
                <a:cubicBezTo>
                  <a:pt x="2135" y="21972"/>
                  <a:pt x="3870" y="23006"/>
                  <a:pt x="5671" y="23973"/>
                </a:cubicBezTo>
                <a:cubicBezTo>
                  <a:pt x="5717" y="23999"/>
                  <a:pt x="5763" y="24011"/>
                  <a:pt x="5806" y="24011"/>
                </a:cubicBezTo>
                <a:cubicBezTo>
                  <a:pt x="6040" y="24011"/>
                  <a:pt x="6191" y="23670"/>
                  <a:pt x="5938" y="23473"/>
                </a:cubicBezTo>
                <a:cubicBezTo>
                  <a:pt x="4503" y="22405"/>
                  <a:pt x="2969" y="21471"/>
                  <a:pt x="1401" y="20604"/>
                </a:cubicBezTo>
                <a:cubicBezTo>
                  <a:pt x="3336" y="19370"/>
                  <a:pt x="5304" y="18202"/>
                  <a:pt x="7339" y="17135"/>
                </a:cubicBezTo>
                <a:cubicBezTo>
                  <a:pt x="7672" y="16935"/>
                  <a:pt x="7606" y="16535"/>
                  <a:pt x="7339" y="16368"/>
                </a:cubicBezTo>
                <a:cubicBezTo>
                  <a:pt x="5704" y="15100"/>
                  <a:pt x="4036" y="13833"/>
                  <a:pt x="2402" y="12598"/>
                </a:cubicBezTo>
                <a:cubicBezTo>
                  <a:pt x="4370" y="11931"/>
                  <a:pt x="6238" y="11064"/>
                  <a:pt x="8039" y="9963"/>
                </a:cubicBezTo>
                <a:cubicBezTo>
                  <a:pt x="8273" y="9830"/>
                  <a:pt x="8339" y="9463"/>
                  <a:pt x="8106" y="9263"/>
                </a:cubicBezTo>
                <a:cubicBezTo>
                  <a:pt x="6705" y="7962"/>
                  <a:pt x="5171" y="6894"/>
                  <a:pt x="3469" y="6060"/>
                </a:cubicBezTo>
                <a:cubicBezTo>
                  <a:pt x="5171" y="5293"/>
                  <a:pt x="6838" y="4559"/>
                  <a:pt x="8540" y="3826"/>
                </a:cubicBezTo>
                <a:cubicBezTo>
                  <a:pt x="8840" y="3692"/>
                  <a:pt x="8806" y="3192"/>
                  <a:pt x="8540" y="3058"/>
                </a:cubicBezTo>
                <a:lnTo>
                  <a:pt x="3002" y="56"/>
                </a:lnTo>
                <a:cubicBezTo>
                  <a:pt x="2930" y="18"/>
                  <a:pt x="2859" y="1"/>
                  <a:pt x="2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 rot="5112867">
            <a:off x="2934506" y="4447100"/>
            <a:ext cx="244771" cy="664781"/>
          </a:xfrm>
          <a:custGeom>
            <a:avLst/>
            <a:gdLst/>
            <a:ahLst/>
            <a:cxnLst/>
            <a:rect l="l" t="t" r="r" b="b"/>
            <a:pathLst>
              <a:path w="8840" h="24011" extrusionOk="0">
                <a:moveTo>
                  <a:pt x="2791" y="1"/>
                </a:moveTo>
                <a:cubicBezTo>
                  <a:pt x="2388" y="1"/>
                  <a:pt x="2112" y="600"/>
                  <a:pt x="2569" y="857"/>
                </a:cubicBezTo>
                <a:cubicBezTo>
                  <a:pt x="4136" y="1691"/>
                  <a:pt x="5704" y="2558"/>
                  <a:pt x="7305" y="3392"/>
                </a:cubicBezTo>
                <a:cubicBezTo>
                  <a:pt x="5604" y="4159"/>
                  <a:pt x="3870" y="4893"/>
                  <a:pt x="2168" y="5660"/>
                </a:cubicBezTo>
                <a:cubicBezTo>
                  <a:pt x="1868" y="5794"/>
                  <a:pt x="1868" y="6294"/>
                  <a:pt x="2168" y="6427"/>
                </a:cubicBezTo>
                <a:cubicBezTo>
                  <a:pt x="3970" y="7228"/>
                  <a:pt x="5571" y="8229"/>
                  <a:pt x="7039" y="9496"/>
                </a:cubicBezTo>
                <a:cubicBezTo>
                  <a:pt x="5237" y="10530"/>
                  <a:pt x="3336" y="11364"/>
                  <a:pt x="1334" y="11998"/>
                </a:cubicBezTo>
                <a:cubicBezTo>
                  <a:pt x="934" y="12131"/>
                  <a:pt x="901" y="12598"/>
                  <a:pt x="1201" y="12832"/>
                </a:cubicBezTo>
                <a:cubicBezTo>
                  <a:pt x="2902" y="14100"/>
                  <a:pt x="4603" y="15400"/>
                  <a:pt x="6305" y="16668"/>
                </a:cubicBezTo>
                <a:cubicBezTo>
                  <a:pt x="4270" y="17802"/>
                  <a:pt x="2268" y="19003"/>
                  <a:pt x="300" y="20271"/>
                </a:cubicBezTo>
                <a:cubicBezTo>
                  <a:pt x="34" y="20437"/>
                  <a:pt x="0" y="20871"/>
                  <a:pt x="300" y="21038"/>
                </a:cubicBezTo>
                <a:cubicBezTo>
                  <a:pt x="2135" y="21972"/>
                  <a:pt x="3870" y="23006"/>
                  <a:pt x="5671" y="23973"/>
                </a:cubicBezTo>
                <a:cubicBezTo>
                  <a:pt x="5717" y="23999"/>
                  <a:pt x="5763" y="24011"/>
                  <a:pt x="5806" y="24011"/>
                </a:cubicBezTo>
                <a:cubicBezTo>
                  <a:pt x="6040" y="24011"/>
                  <a:pt x="6191" y="23670"/>
                  <a:pt x="5938" y="23473"/>
                </a:cubicBezTo>
                <a:cubicBezTo>
                  <a:pt x="4503" y="22405"/>
                  <a:pt x="2969" y="21471"/>
                  <a:pt x="1401" y="20604"/>
                </a:cubicBezTo>
                <a:cubicBezTo>
                  <a:pt x="3336" y="19370"/>
                  <a:pt x="5304" y="18202"/>
                  <a:pt x="7339" y="17135"/>
                </a:cubicBezTo>
                <a:cubicBezTo>
                  <a:pt x="7672" y="16935"/>
                  <a:pt x="7606" y="16535"/>
                  <a:pt x="7339" y="16368"/>
                </a:cubicBezTo>
                <a:cubicBezTo>
                  <a:pt x="5704" y="15100"/>
                  <a:pt x="4036" y="13833"/>
                  <a:pt x="2402" y="12598"/>
                </a:cubicBezTo>
                <a:cubicBezTo>
                  <a:pt x="4370" y="11931"/>
                  <a:pt x="6238" y="11064"/>
                  <a:pt x="8039" y="9963"/>
                </a:cubicBezTo>
                <a:cubicBezTo>
                  <a:pt x="8273" y="9830"/>
                  <a:pt x="8339" y="9463"/>
                  <a:pt x="8106" y="9263"/>
                </a:cubicBezTo>
                <a:cubicBezTo>
                  <a:pt x="6705" y="7962"/>
                  <a:pt x="5171" y="6894"/>
                  <a:pt x="3469" y="6060"/>
                </a:cubicBezTo>
                <a:cubicBezTo>
                  <a:pt x="5171" y="5293"/>
                  <a:pt x="6838" y="4559"/>
                  <a:pt x="8540" y="3826"/>
                </a:cubicBezTo>
                <a:cubicBezTo>
                  <a:pt x="8840" y="3692"/>
                  <a:pt x="8806" y="3192"/>
                  <a:pt x="8540" y="3058"/>
                </a:cubicBezTo>
                <a:lnTo>
                  <a:pt x="3002" y="56"/>
                </a:lnTo>
                <a:cubicBezTo>
                  <a:pt x="2930" y="18"/>
                  <a:pt x="2859" y="1"/>
                  <a:pt x="2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20"/>
          <p:cNvSpPr txBox="1">
            <a:spLocks noGrp="1"/>
          </p:cNvSpPr>
          <p:nvPr>
            <p:ph type="subTitle" idx="1"/>
          </p:nvPr>
        </p:nvSpPr>
        <p:spPr>
          <a:xfrm>
            <a:off x="1943700" y="2096850"/>
            <a:ext cx="4351800" cy="21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457" name="Google Shape;457;p20"/>
          <p:cNvGrpSpPr/>
          <p:nvPr/>
        </p:nvGrpSpPr>
        <p:grpSpPr>
          <a:xfrm>
            <a:off x="-4" y="3643996"/>
            <a:ext cx="968452" cy="1499515"/>
            <a:chOff x="3083400" y="2430025"/>
            <a:chExt cx="470739" cy="728875"/>
          </a:xfrm>
        </p:grpSpPr>
        <p:sp>
          <p:nvSpPr>
            <p:cNvPr id="458" name="Google Shape;458;p20"/>
            <p:cNvSpPr/>
            <p:nvPr/>
          </p:nvSpPr>
          <p:spPr>
            <a:xfrm>
              <a:off x="3083400" y="2566965"/>
              <a:ext cx="173270" cy="139701"/>
            </a:xfrm>
            <a:custGeom>
              <a:avLst/>
              <a:gdLst/>
              <a:ahLst/>
              <a:cxnLst/>
              <a:rect l="l" t="t" r="r" b="b"/>
              <a:pathLst>
                <a:path w="3577" h="2884" extrusionOk="0">
                  <a:moveTo>
                    <a:pt x="1860" y="1"/>
                  </a:moveTo>
                  <a:cubicBezTo>
                    <a:pt x="1791" y="1"/>
                    <a:pt x="1723" y="46"/>
                    <a:pt x="1723" y="138"/>
                  </a:cubicBezTo>
                  <a:cubicBezTo>
                    <a:pt x="1723" y="381"/>
                    <a:pt x="1723" y="593"/>
                    <a:pt x="1753" y="806"/>
                  </a:cubicBezTo>
                  <a:cubicBezTo>
                    <a:pt x="1237" y="776"/>
                    <a:pt x="750" y="715"/>
                    <a:pt x="264" y="593"/>
                  </a:cubicBezTo>
                  <a:cubicBezTo>
                    <a:pt x="255" y="592"/>
                    <a:pt x="245" y="591"/>
                    <a:pt x="236" y="591"/>
                  </a:cubicBezTo>
                  <a:cubicBezTo>
                    <a:pt x="73" y="591"/>
                    <a:pt x="0" y="838"/>
                    <a:pt x="173" y="867"/>
                  </a:cubicBezTo>
                  <a:cubicBezTo>
                    <a:pt x="690" y="989"/>
                    <a:pt x="1206" y="1049"/>
                    <a:pt x="1723" y="1080"/>
                  </a:cubicBezTo>
                  <a:cubicBezTo>
                    <a:pt x="1723" y="1627"/>
                    <a:pt x="1693" y="2174"/>
                    <a:pt x="1601" y="2721"/>
                  </a:cubicBezTo>
                  <a:cubicBezTo>
                    <a:pt x="1583" y="2813"/>
                    <a:pt x="1676" y="2883"/>
                    <a:pt x="1760" y="2883"/>
                  </a:cubicBezTo>
                  <a:cubicBezTo>
                    <a:pt x="1813" y="2883"/>
                    <a:pt x="1863" y="2854"/>
                    <a:pt x="1875" y="2782"/>
                  </a:cubicBezTo>
                  <a:cubicBezTo>
                    <a:pt x="1966" y="2235"/>
                    <a:pt x="1997" y="1657"/>
                    <a:pt x="2027" y="1110"/>
                  </a:cubicBezTo>
                  <a:cubicBezTo>
                    <a:pt x="2255" y="1125"/>
                    <a:pt x="2483" y="1133"/>
                    <a:pt x="2711" y="1133"/>
                  </a:cubicBezTo>
                  <a:cubicBezTo>
                    <a:pt x="2939" y="1133"/>
                    <a:pt x="3167" y="1125"/>
                    <a:pt x="3395" y="1110"/>
                  </a:cubicBezTo>
                  <a:cubicBezTo>
                    <a:pt x="3569" y="1110"/>
                    <a:pt x="3577" y="835"/>
                    <a:pt x="3420" y="835"/>
                  </a:cubicBezTo>
                  <a:cubicBezTo>
                    <a:pt x="3412" y="835"/>
                    <a:pt x="3404" y="835"/>
                    <a:pt x="3395" y="837"/>
                  </a:cubicBezTo>
                  <a:cubicBezTo>
                    <a:pt x="3243" y="847"/>
                    <a:pt x="3091" y="850"/>
                    <a:pt x="2939" y="850"/>
                  </a:cubicBezTo>
                  <a:cubicBezTo>
                    <a:pt x="2635" y="850"/>
                    <a:pt x="2331" y="837"/>
                    <a:pt x="2027" y="837"/>
                  </a:cubicBezTo>
                  <a:cubicBezTo>
                    <a:pt x="2027" y="593"/>
                    <a:pt x="2027" y="381"/>
                    <a:pt x="1997" y="138"/>
                  </a:cubicBezTo>
                  <a:cubicBezTo>
                    <a:pt x="1997" y="46"/>
                    <a:pt x="1928" y="1"/>
                    <a:pt x="1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3233128" y="2430025"/>
              <a:ext cx="156074" cy="104630"/>
            </a:xfrm>
            <a:custGeom>
              <a:avLst/>
              <a:gdLst/>
              <a:ahLst/>
              <a:cxnLst/>
              <a:rect l="l" t="t" r="r" b="b"/>
              <a:pathLst>
                <a:path w="3222" h="2160" extrusionOk="0">
                  <a:moveTo>
                    <a:pt x="1489" y="1"/>
                  </a:moveTo>
                  <a:cubicBezTo>
                    <a:pt x="1413" y="1"/>
                    <a:pt x="1337" y="47"/>
                    <a:pt x="1337" y="138"/>
                  </a:cubicBezTo>
                  <a:lnTo>
                    <a:pt x="1337" y="806"/>
                  </a:lnTo>
                  <a:cubicBezTo>
                    <a:pt x="973" y="776"/>
                    <a:pt x="577" y="746"/>
                    <a:pt x="182" y="715"/>
                  </a:cubicBezTo>
                  <a:cubicBezTo>
                    <a:pt x="174" y="714"/>
                    <a:pt x="165" y="713"/>
                    <a:pt x="157" y="713"/>
                  </a:cubicBezTo>
                  <a:cubicBezTo>
                    <a:pt x="0" y="713"/>
                    <a:pt x="9" y="989"/>
                    <a:pt x="182" y="989"/>
                  </a:cubicBezTo>
                  <a:cubicBezTo>
                    <a:pt x="577" y="1019"/>
                    <a:pt x="973" y="1050"/>
                    <a:pt x="1337" y="1110"/>
                  </a:cubicBezTo>
                  <a:lnTo>
                    <a:pt x="1337" y="2022"/>
                  </a:lnTo>
                  <a:cubicBezTo>
                    <a:pt x="1337" y="2113"/>
                    <a:pt x="1413" y="2159"/>
                    <a:pt x="1489" y="2159"/>
                  </a:cubicBezTo>
                  <a:cubicBezTo>
                    <a:pt x="1565" y="2159"/>
                    <a:pt x="1641" y="2113"/>
                    <a:pt x="1641" y="2022"/>
                  </a:cubicBezTo>
                  <a:lnTo>
                    <a:pt x="1641" y="1110"/>
                  </a:lnTo>
                  <a:cubicBezTo>
                    <a:pt x="2097" y="1171"/>
                    <a:pt x="2553" y="1202"/>
                    <a:pt x="3039" y="1232"/>
                  </a:cubicBezTo>
                  <a:cubicBezTo>
                    <a:pt x="3048" y="1233"/>
                    <a:pt x="3056" y="1234"/>
                    <a:pt x="3064" y="1234"/>
                  </a:cubicBezTo>
                  <a:cubicBezTo>
                    <a:pt x="3221" y="1234"/>
                    <a:pt x="3213" y="958"/>
                    <a:pt x="3039" y="958"/>
                  </a:cubicBezTo>
                  <a:cubicBezTo>
                    <a:pt x="2553" y="928"/>
                    <a:pt x="2097" y="867"/>
                    <a:pt x="1641" y="837"/>
                  </a:cubicBezTo>
                  <a:lnTo>
                    <a:pt x="1641" y="138"/>
                  </a:lnTo>
                  <a:cubicBezTo>
                    <a:pt x="1641" y="47"/>
                    <a:pt x="1565" y="1"/>
                    <a:pt x="1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3393609" y="2543762"/>
              <a:ext cx="120712" cy="117176"/>
            </a:xfrm>
            <a:custGeom>
              <a:avLst/>
              <a:gdLst/>
              <a:ahLst/>
              <a:cxnLst/>
              <a:rect l="l" t="t" r="r" b="b"/>
              <a:pathLst>
                <a:path w="2492" h="2419" extrusionOk="0">
                  <a:moveTo>
                    <a:pt x="1448" y="0"/>
                  </a:moveTo>
                  <a:cubicBezTo>
                    <a:pt x="1396" y="0"/>
                    <a:pt x="1349" y="30"/>
                    <a:pt x="1337" y="100"/>
                  </a:cubicBezTo>
                  <a:cubicBezTo>
                    <a:pt x="1246" y="373"/>
                    <a:pt x="1185" y="647"/>
                    <a:pt x="1125" y="951"/>
                  </a:cubicBezTo>
                  <a:cubicBezTo>
                    <a:pt x="821" y="890"/>
                    <a:pt x="517" y="860"/>
                    <a:pt x="182" y="829"/>
                  </a:cubicBezTo>
                  <a:cubicBezTo>
                    <a:pt x="174" y="828"/>
                    <a:pt x="165" y="827"/>
                    <a:pt x="158" y="827"/>
                  </a:cubicBezTo>
                  <a:cubicBezTo>
                    <a:pt x="0" y="827"/>
                    <a:pt x="9" y="1103"/>
                    <a:pt x="182" y="1103"/>
                  </a:cubicBezTo>
                  <a:cubicBezTo>
                    <a:pt x="486" y="1133"/>
                    <a:pt x="760" y="1194"/>
                    <a:pt x="1064" y="1224"/>
                  </a:cubicBezTo>
                  <a:cubicBezTo>
                    <a:pt x="1003" y="1559"/>
                    <a:pt x="942" y="1893"/>
                    <a:pt x="881" y="2228"/>
                  </a:cubicBezTo>
                  <a:cubicBezTo>
                    <a:pt x="863" y="2340"/>
                    <a:pt x="960" y="2418"/>
                    <a:pt x="1044" y="2418"/>
                  </a:cubicBezTo>
                  <a:cubicBezTo>
                    <a:pt x="1096" y="2418"/>
                    <a:pt x="1143" y="2388"/>
                    <a:pt x="1155" y="2319"/>
                  </a:cubicBezTo>
                  <a:cubicBezTo>
                    <a:pt x="1216" y="1954"/>
                    <a:pt x="1277" y="1589"/>
                    <a:pt x="1337" y="1255"/>
                  </a:cubicBezTo>
                  <a:cubicBezTo>
                    <a:pt x="1672" y="1285"/>
                    <a:pt x="2006" y="1316"/>
                    <a:pt x="2310" y="1346"/>
                  </a:cubicBezTo>
                  <a:cubicBezTo>
                    <a:pt x="2320" y="1348"/>
                    <a:pt x="2329" y="1348"/>
                    <a:pt x="2337" y="1348"/>
                  </a:cubicBezTo>
                  <a:cubicBezTo>
                    <a:pt x="2492" y="1348"/>
                    <a:pt x="2483" y="1101"/>
                    <a:pt x="2310" y="1072"/>
                  </a:cubicBezTo>
                  <a:lnTo>
                    <a:pt x="1429" y="981"/>
                  </a:lnTo>
                  <a:cubicBezTo>
                    <a:pt x="1459" y="708"/>
                    <a:pt x="1520" y="434"/>
                    <a:pt x="1611" y="191"/>
                  </a:cubicBezTo>
                  <a:cubicBezTo>
                    <a:pt x="1630" y="78"/>
                    <a:pt x="1532" y="0"/>
                    <a:pt x="14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3244899" y="2733356"/>
              <a:ext cx="154620" cy="122263"/>
            </a:xfrm>
            <a:custGeom>
              <a:avLst/>
              <a:gdLst/>
              <a:ahLst/>
              <a:cxnLst/>
              <a:rect l="l" t="t" r="r" b="b"/>
              <a:pathLst>
                <a:path w="3192" h="2524" extrusionOk="0">
                  <a:moveTo>
                    <a:pt x="1018" y="0"/>
                  </a:moveTo>
                  <a:cubicBezTo>
                    <a:pt x="950" y="0"/>
                    <a:pt x="882" y="46"/>
                    <a:pt x="882" y="137"/>
                  </a:cubicBezTo>
                  <a:lnTo>
                    <a:pt x="882" y="867"/>
                  </a:lnTo>
                  <a:cubicBezTo>
                    <a:pt x="638" y="836"/>
                    <a:pt x="426" y="836"/>
                    <a:pt x="182" y="836"/>
                  </a:cubicBezTo>
                  <a:cubicBezTo>
                    <a:pt x="174" y="835"/>
                    <a:pt x="165" y="834"/>
                    <a:pt x="158" y="834"/>
                  </a:cubicBezTo>
                  <a:cubicBezTo>
                    <a:pt x="0" y="834"/>
                    <a:pt x="9" y="1110"/>
                    <a:pt x="182" y="1110"/>
                  </a:cubicBezTo>
                  <a:cubicBezTo>
                    <a:pt x="426" y="1110"/>
                    <a:pt x="638" y="1140"/>
                    <a:pt x="882" y="1140"/>
                  </a:cubicBezTo>
                  <a:lnTo>
                    <a:pt x="882" y="2387"/>
                  </a:lnTo>
                  <a:cubicBezTo>
                    <a:pt x="882" y="2478"/>
                    <a:pt x="950" y="2523"/>
                    <a:pt x="1018" y="2523"/>
                  </a:cubicBezTo>
                  <a:cubicBezTo>
                    <a:pt x="1087" y="2523"/>
                    <a:pt x="1155" y="2478"/>
                    <a:pt x="1155" y="2387"/>
                  </a:cubicBezTo>
                  <a:lnTo>
                    <a:pt x="1155" y="1140"/>
                  </a:lnTo>
                  <a:cubicBezTo>
                    <a:pt x="1793" y="1171"/>
                    <a:pt x="2401" y="1201"/>
                    <a:pt x="3009" y="1232"/>
                  </a:cubicBezTo>
                  <a:cubicBezTo>
                    <a:pt x="3192" y="1232"/>
                    <a:pt x="3192" y="958"/>
                    <a:pt x="3009" y="958"/>
                  </a:cubicBezTo>
                  <a:cubicBezTo>
                    <a:pt x="2401" y="928"/>
                    <a:pt x="1793" y="897"/>
                    <a:pt x="1155" y="867"/>
                  </a:cubicBezTo>
                  <a:lnTo>
                    <a:pt x="1155" y="137"/>
                  </a:lnTo>
                  <a:cubicBezTo>
                    <a:pt x="1155" y="46"/>
                    <a:pt x="1087" y="0"/>
                    <a:pt x="10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3445101" y="2824471"/>
              <a:ext cx="109038" cy="122166"/>
            </a:xfrm>
            <a:custGeom>
              <a:avLst/>
              <a:gdLst/>
              <a:ahLst/>
              <a:cxnLst/>
              <a:rect l="l" t="t" r="r" b="b"/>
              <a:pathLst>
                <a:path w="2251" h="2522" extrusionOk="0">
                  <a:moveTo>
                    <a:pt x="1273" y="0"/>
                  </a:moveTo>
                  <a:cubicBezTo>
                    <a:pt x="1193" y="0"/>
                    <a:pt x="1108" y="65"/>
                    <a:pt x="1126" y="171"/>
                  </a:cubicBezTo>
                  <a:cubicBezTo>
                    <a:pt x="1156" y="354"/>
                    <a:pt x="1186" y="536"/>
                    <a:pt x="1186" y="718"/>
                  </a:cubicBezTo>
                  <a:lnTo>
                    <a:pt x="183" y="718"/>
                  </a:lnTo>
                  <a:cubicBezTo>
                    <a:pt x="1" y="718"/>
                    <a:pt x="1" y="992"/>
                    <a:pt x="183" y="992"/>
                  </a:cubicBezTo>
                  <a:lnTo>
                    <a:pt x="1186" y="992"/>
                  </a:lnTo>
                  <a:cubicBezTo>
                    <a:pt x="1186" y="1448"/>
                    <a:pt x="1126" y="1904"/>
                    <a:pt x="974" y="2360"/>
                  </a:cubicBezTo>
                  <a:cubicBezTo>
                    <a:pt x="937" y="2452"/>
                    <a:pt x="1023" y="2522"/>
                    <a:pt x="1110" y="2522"/>
                  </a:cubicBezTo>
                  <a:cubicBezTo>
                    <a:pt x="1166" y="2522"/>
                    <a:pt x="1223" y="2492"/>
                    <a:pt x="1247" y="2420"/>
                  </a:cubicBezTo>
                  <a:cubicBezTo>
                    <a:pt x="1399" y="1965"/>
                    <a:pt x="1490" y="1478"/>
                    <a:pt x="1490" y="992"/>
                  </a:cubicBezTo>
                  <a:lnTo>
                    <a:pt x="2068" y="992"/>
                  </a:lnTo>
                  <a:cubicBezTo>
                    <a:pt x="2250" y="992"/>
                    <a:pt x="2250" y="718"/>
                    <a:pt x="2068" y="718"/>
                  </a:cubicBezTo>
                  <a:lnTo>
                    <a:pt x="1490" y="718"/>
                  </a:lnTo>
                  <a:cubicBezTo>
                    <a:pt x="1460" y="506"/>
                    <a:pt x="1460" y="293"/>
                    <a:pt x="1399" y="110"/>
                  </a:cubicBezTo>
                  <a:cubicBezTo>
                    <a:pt x="1386" y="34"/>
                    <a:pt x="1331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3113239" y="2933606"/>
              <a:ext cx="110589" cy="110443"/>
            </a:xfrm>
            <a:custGeom>
              <a:avLst/>
              <a:gdLst/>
              <a:ahLst/>
              <a:cxnLst/>
              <a:rect l="l" t="t" r="r" b="b"/>
              <a:pathLst>
                <a:path w="2283" h="2280" extrusionOk="0">
                  <a:moveTo>
                    <a:pt x="655" y="0"/>
                  </a:moveTo>
                  <a:cubicBezTo>
                    <a:pt x="583" y="0"/>
                    <a:pt x="514" y="46"/>
                    <a:pt x="530" y="137"/>
                  </a:cubicBezTo>
                  <a:cubicBezTo>
                    <a:pt x="530" y="350"/>
                    <a:pt x="560" y="563"/>
                    <a:pt x="560" y="775"/>
                  </a:cubicBezTo>
                  <a:cubicBezTo>
                    <a:pt x="438" y="745"/>
                    <a:pt x="347" y="745"/>
                    <a:pt x="226" y="715"/>
                  </a:cubicBezTo>
                  <a:cubicBezTo>
                    <a:pt x="208" y="709"/>
                    <a:pt x="191" y="706"/>
                    <a:pt x="175" y="706"/>
                  </a:cubicBezTo>
                  <a:cubicBezTo>
                    <a:pt x="34" y="706"/>
                    <a:pt x="0" y="933"/>
                    <a:pt x="165" y="988"/>
                  </a:cubicBezTo>
                  <a:cubicBezTo>
                    <a:pt x="286" y="1019"/>
                    <a:pt x="438" y="1049"/>
                    <a:pt x="590" y="1079"/>
                  </a:cubicBezTo>
                  <a:cubicBezTo>
                    <a:pt x="621" y="1414"/>
                    <a:pt x="621" y="1778"/>
                    <a:pt x="651" y="2143"/>
                  </a:cubicBezTo>
                  <a:cubicBezTo>
                    <a:pt x="666" y="2234"/>
                    <a:pt x="742" y="2280"/>
                    <a:pt x="815" y="2280"/>
                  </a:cubicBezTo>
                  <a:cubicBezTo>
                    <a:pt x="887" y="2280"/>
                    <a:pt x="955" y="2234"/>
                    <a:pt x="955" y="2143"/>
                  </a:cubicBezTo>
                  <a:lnTo>
                    <a:pt x="864" y="1110"/>
                  </a:lnTo>
                  <a:lnTo>
                    <a:pt x="864" y="1110"/>
                  </a:lnTo>
                  <a:cubicBezTo>
                    <a:pt x="964" y="1117"/>
                    <a:pt x="1065" y="1121"/>
                    <a:pt x="1165" y="1121"/>
                  </a:cubicBezTo>
                  <a:cubicBezTo>
                    <a:pt x="1489" y="1121"/>
                    <a:pt x="1808" y="1081"/>
                    <a:pt x="2110" y="988"/>
                  </a:cubicBezTo>
                  <a:cubicBezTo>
                    <a:pt x="2283" y="959"/>
                    <a:pt x="2237" y="712"/>
                    <a:pt x="2077" y="712"/>
                  </a:cubicBezTo>
                  <a:cubicBezTo>
                    <a:pt x="2068" y="712"/>
                    <a:pt x="2059" y="713"/>
                    <a:pt x="2049" y="715"/>
                  </a:cubicBezTo>
                  <a:cubicBezTo>
                    <a:pt x="1786" y="796"/>
                    <a:pt x="1522" y="823"/>
                    <a:pt x="1259" y="823"/>
                  </a:cubicBezTo>
                  <a:cubicBezTo>
                    <a:pt x="1127" y="823"/>
                    <a:pt x="996" y="816"/>
                    <a:pt x="864" y="806"/>
                  </a:cubicBezTo>
                  <a:lnTo>
                    <a:pt x="803" y="137"/>
                  </a:lnTo>
                  <a:cubicBezTo>
                    <a:pt x="803" y="46"/>
                    <a:pt x="727" y="0"/>
                    <a:pt x="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3289027" y="3042790"/>
              <a:ext cx="129189" cy="116111"/>
            </a:xfrm>
            <a:custGeom>
              <a:avLst/>
              <a:gdLst/>
              <a:ahLst/>
              <a:cxnLst/>
              <a:rect l="l" t="t" r="r" b="b"/>
              <a:pathLst>
                <a:path w="2667" h="2397" extrusionOk="0">
                  <a:moveTo>
                    <a:pt x="1040" y="1"/>
                  </a:moveTo>
                  <a:cubicBezTo>
                    <a:pt x="957" y="1"/>
                    <a:pt x="864" y="71"/>
                    <a:pt x="882" y="163"/>
                  </a:cubicBezTo>
                  <a:cubicBezTo>
                    <a:pt x="1004" y="497"/>
                    <a:pt x="1065" y="801"/>
                    <a:pt x="1126" y="1135"/>
                  </a:cubicBezTo>
                  <a:cubicBezTo>
                    <a:pt x="852" y="1105"/>
                    <a:pt x="548" y="1105"/>
                    <a:pt x="274" y="1044"/>
                  </a:cubicBezTo>
                  <a:cubicBezTo>
                    <a:pt x="92" y="1044"/>
                    <a:pt x="1" y="1318"/>
                    <a:pt x="183" y="1318"/>
                  </a:cubicBezTo>
                  <a:cubicBezTo>
                    <a:pt x="518" y="1379"/>
                    <a:pt x="852" y="1409"/>
                    <a:pt x="1186" y="1409"/>
                  </a:cubicBezTo>
                  <a:cubicBezTo>
                    <a:pt x="1217" y="1683"/>
                    <a:pt x="1247" y="1956"/>
                    <a:pt x="1278" y="2260"/>
                  </a:cubicBezTo>
                  <a:cubicBezTo>
                    <a:pt x="1278" y="2351"/>
                    <a:pt x="1354" y="2397"/>
                    <a:pt x="1426" y="2397"/>
                  </a:cubicBezTo>
                  <a:cubicBezTo>
                    <a:pt x="1498" y="2397"/>
                    <a:pt x="1566" y="2351"/>
                    <a:pt x="1551" y="2260"/>
                  </a:cubicBezTo>
                  <a:cubicBezTo>
                    <a:pt x="1551" y="1956"/>
                    <a:pt x="1521" y="1683"/>
                    <a:pt x="1460" y="1409"/>
                  </a:cubicBezTo>
                  <a:cubicBezTo>
                    <a:pt x="1825" y="1379"/>
                    <a:pt x="2159" y="1379"/>
                    <a:pt x="2493" y="1318"/>
                  </a:cubicBezTo>
                  <a:cubicBezTo>
                    <a:pt x="2666" y="1289"/>
                    <a:pt x="2621" y="1042"/>
                    <a:pt x="2460" y="1042"/>
                  </a:cubicBezTo>
                  <a:cubicBezTo>
                    <a:pt x="2451" y="1042"/>
                    <a:pt x="2442" y="1043"/>
                    <a:pt x="2433" y="1044"/>
                  </a:cubicBezTo>
                  <a:cubicBezTo>
                    <a:pt x="2098" y="1075"/>
                    <a:pt x="1764" y="1105"/>
                    <a:pt x="1430" y="1135"/>
                  </a:cubicBezTo>
                  <a:cubicBezTo>
                    <a:pt x="1369" y="771"/>
                    <a:pt x="1278" y="436"/>
                    <a:pt x="1156" y="102"/>
                  </a:cubicBezTo>
                  <a:cubicBezTo>
                    <a:pt x="1144" y="30"/>
                    <a:pt x="1094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20"/>
          <p:cNvGrpSpPr/>
          <p:nvPr/>
        </p:nvGrpSpPr>
        <p:grpSpPr>
          <a:xfrm rot="-5400000" flipH="1">
            <a:off x="7483632" y="55625"/>
            <a:ext cx="1787935" cy="875549"/>
            <a:chOff x="5689400" y="4700475"/>
            <a:chExt cx="1062350" cy="520200"/>
          </a:xfrm>
        </p:grpSpPr>
        <p:sp>
          <p:nvSpPr>
            <p:cNvPr id="466" name="Google Shape;466;p20"/>
            <p:cNvSpPr/>
            <p:nvPr/>
          </p:nvSpPr>
          <p:spPr>
            <a:xfrm>
              <a:off x="5689400" y="5105025"/>
              <a:ext cx="1062300" cy="115650"/>
            </a:xfrm>
            <a:custGeom>
              <a:avLst/>
              <a:gdLst/>
              <a:ahLst/>
              <a:cxnLst/>
              <a:rect l="l" t="t" r="r" b="b"/>
              <a:pathLst>
                <a:path w="42492" h="4626" extrusionOk="0">
                  <a:moveTo>
                    <a:pt x="15358" y="0"/>
                  </a:moveTo>
                  <a:cubicBezTo>
                    <a:pt x="15059" y="0"/>
                    <a:pt x="14752" y="33"/>
                    <a:pt x="14438" y="100"/>
                  </a:cubicBezTo>
                  <a:cubicBezTo>
                    <a:pt x="12533" y="540"/>
                    <a:pt x="11117" y="3735"/>
                    <a:pt x="9308" y="3735"/>
                  </a:cubicBezTo>
                  <a:cubicBezTo>
                    <a:pt x="9058" y="3735"/>
                    <a:pt x="8801" y="3674"/>
                    <a:pt x="8534" y="3536"/>
                  </a:cubicBezTo>
                  <a:cubicBezTo>
                    <a:pt x="6999" y="2769"/>
                    <a:pt x="6332" y="734"/>
                    <a:pt x="4497" y="400"/>
                  </a:cubicBezTo>
                  <a:cubicBezTo>
                    <a:pt x="4305" y="361"/>
                    <a:pt x="4118" y="343"/>
                    <a:pt x="3936" y="343"/>
                  </a:cubicBezTo>
                  <a:cubicBezTo>
                    <a:pt x="2253" y="343"/>
                    <a:pt x="1000" y="1912"/>
                    <a:pt x="128" y="3236"/>
                  </a:cubicBezTo>
                  <a:cubicBezTo>
                    <a:pt x="1" y="3413"/>
                    <a:pt x="202" y="3649"/>
                    <a:pt x="393" y="3649"/>
                  </a:cubicBezTo>
                  <a:cubicBezTo>
                    <a:pt x="454" y="3649"/>
                    <a:pt x="513" y="3625"/>
                    <a:pt x="561" y="3569"/>
                  </a:cubicBezTo>
                  <a:cubicBezTo>
                    <a:pt x="1414" y="2481"/>
                    <a:pt x="2475" y="1159"/>
                    <a:pt x="3903" y="1159"/>
                  </a:cubicBezTo>
                  <a:cubicBezTo>
                    <a:pt x="4094" y="1159"/>
                    <a:pt x="4292" y="1183"/>
                    <a:pt x="4497" y="1234"/>
                  </a:cubicBezTo>
                  <a:cubicBezTo>
                    <a:pt x="5598" y="1501"/>
                    <a:pt x="6199" y="2402"/>
                    <a:pt x="6932" y="3202"/>
                  </a:cubicBezTo>
                  <a:cubicBezTo>
                    <a:pt x="7630" y="3900"/>
                    <a:pt x="8411" y="4626"/>
                    <a:pt x="9450" y="4626"/>
                  </a:cubicBezTo>
                  <a:cubicBezTo>
                    <a:pt x="9553" y="4626"/>
                    <a:pt x="9659" y="4619"/>
                    <a:pt x="9768" y="4603"/>
                  </a:cubicBezTo>
                  <a:cubicBezTo>
                    <a:pt x="11436" y="4370"/>
                    <a:pt x="12036" y="2569"/>
                    <a:pt x="13170" y="1601"/>
                  </a:cubicBezTo>
                  <a:cubicBezTo>
                    <a:pt x="13857" y="1049"/>
                    <a:pt x="14599" y="796"/>
                    <a:pt x="15327" y="796"/>
                  </a:cubicBezTo>
                  <a:cubicBezTo>
                    <a:pt x="16401" y="796"/>
                    <a:pt x="17445" y="1347"/>
                    <a:pt x="18241" y="2302"/>
                  </a:cubicBezTo>
                  <a:cubicBezTo>
                    <a:pt x="18774" y="2936"/>
                    <a:pt x="19108" y="3636"/>
                    <a:pt x="19908" y="4003"/>
                  </a:cubicBezTo>
                  <a:cubicBezTo>
                    <a:pt x="20274" y="4169"/>
                    <a:pt x="20644" y="4240"/>
                    <a:pt x="21011" y="4240"/>
                  </a:cubicBezTo>
                  <a:cubicBezTo>
                    <a:pt x="22120" y="4240"/>
                    <a:pt x="23210" y="3595"/>
                    <a:pt x="24111" y="2969"/>
                  </a:cubicBezTo>
                  <a:cubicBezTo>
                    <a:pt x="25163" y="2238"/>
                    <a:pt x="26183" y="1475"/>
                    <a:pt x="27311" y="1475"/>
                  </a:cubicBezTo>
                  <a:cubicBezTo>
                    <a:pt x="27829" y="1475"/>
                    <a:pt x="28371" y="1636"/>
                    <a:pt x="28948" y="2035"/>
                  </a:cubicBezTo>
                  <a:cubicBezTo>
                    <a:pt x="29649" y="2535"/>
                    <a:pt x="30182" y="3236"/>
                    <a:pt x="30916" y="3669"/>
                  </a:cubicBezTo>
                  <a:cubicBezTo>
                    <a:pt x="31416" y="3969"/>
                    <a:pt x="31891" y="4100"/>
                    <a:pt x="32354" y="4100"/>
                  </a:cubicBezTo>
                  <a:cubicBezTo>
                    <a:pt x="33129" y="4100"/>
                    <a:pt x="33867" y="3733"/>
                    <a:pt x="34619" y="3169"/>
                  </a:cubicBezTo>
                  <a:cubicBezTo>
                    <a:pt x="35586" y="2469"/>
                    <a:pt x="36387" y="1635"/>
                    <a:pt x="37688" y="1568"/>
                  </a:cubicBezTo>
                  <a:cubicBezTo>
                    <a:pt x="37743" y="1566"/>
                    <a:pt x="37798" y="1565"/>
                    <a:pt x="37853" y="1565"/>
                  </a:cubicBezTo>
                  <a:cubicBezTo>
                    <a:pt x="39492" y="1565"/>
                    <a:pt x="41011" y="2521"/>
                    <a:pt x="41624" y="4070"/>
                  </a:cubicBezTo>
                  <a:cubicBezTo>
                    <a:pt x="41703" y="4255"/>
                    <a:pt x="41867" y="4336"/>
                    <a:pt x="42025" y="4336"/>
                  </a:cubicBezTo>
                  <a:cubicBezTo>
                    <a:pt x="42265" y="4336"/>
                    <a:pt x="42492" y="4151"/>
                    <a:pt x="42391" y="3870"/>
                  </a:cubicBezTo>
                  <a:cubicBezTo>
                    <a:pt x="41724" y="2302"/>
                    <a:pt x="40456" y="1201"/>
                    <a:pt x="38789" y="901"/>
                  </a:cubicBezTo>
                  <a:cubicBezTo>
                    <a:pt x="38476" y="841"/>
                    <a:pt x="38187" y="814"/>
                    <a:pt x="37917" y="814"/>
                  </a:cubicBezTo>
                  <a:cubicBezTo>
                    <a:pt x="36222" y="814"/>
                    <a:pt x="35247" y="1891"/>
                    <a:pt x="33752" y="2869"/>
                  </a:cubicBezTo>
                  <a:cubicBezTo>
                    <a:pt x="33303" y="3160"/>
                    <a:pt x="32890" y="3281"/>
                    <a:pt x="32502" y="3281"/>
                  </a:cubicBezTo>
                  <a:cubicBezTo>
                    <a:pt x="30670" y="3281"/>
                    <a:pt x="29378" y="601"/>
                    <a:pt x="27314" y="601"/>
                  </a:cubicBezTo>
                  <a:cubicBezTo>
                    <a:pt x="27288" y="600"/>
                    <a:pt x="27262" y="600"/>
                    <a:pt x="27237" y="600"/>
                  </a:cubicBezTo>
                  <a:cubicBezTo>
                    <a:pt x="26102" y="600"/>
                    <a:pt x="25126" y="1314"/>
                    <a:pt x="24245" y="1902"/>
                  </a:cubicBezTo>
                  <a:cubicBezTo>
                    <a:pt x="23711" y="2268"/>
                    <a:pt x="23211" y="2702"/>
                    <a:pt x="22610" y="3002"/>
                  </a:cubicBezTo>
                  <a:cubicBezTo>
                    <a:pt x="22021" y="3283"/>
                    <a:pt x="21546" y="3406"/>
                    <a:pt x="21140" y="3406"/>
                  </a:cubicBezTo>
                  <a:cubicBezTo>
                    <a:pt x="20144" y="3406"/>
                    <a:pt x="19561" y="2663"/>
                    <a:pt x="18708" y="1668"/>
                  </a:cubicBezTo>
                  <a:cubicBezTo>
                    <a:pt x="17837" y="634"/>
                    <a:pt x="16678" y="0"/>
                    <a:pt x="15358" y="0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5689400" y="4967025"/>
              <a:ext cx="1062300" cy="115250"/>
            </a:xfrm>
            <a:custGeom>
              <a:avLst/>
              <a:gdLst/>
              <a:ahLst/>
              <a:cxnLst/>
              <a:rect l="l" t="t" r="r" b="b"/>
              <a:pathLst>
                <a:path w="42492" h="4610" extrusionOk="0">
                  <a:moveTo>
                    <a:pt x="15413" y="0"/>
                  </a:moveTo>
                  <a:cubicBezTo>
                    <a:pt x="15097" y="0"/>
                    <a:pt x="14771" y="38"/>
                    <a:pt x="14438" y="116"/>
                  </a:cubicBezTo>
                  <a:cubicBezTo>
                    <a:pt x="12533" y="527"/>
                    <a:pt x="11117" y="3717"/>
                    <a:pt x="9309" y="3717"/>
                  </a:cubicBezTo>
                  <a:cubicBezTo>
                    <a:pt x="9059" y="3717"/>
                    <a:pt x="8801" y="3656"/>
                    <a:pt x="8534" y="3519"/>
                  </a:cubicBezTo>
                  <a:cubicBezTo>
                    <a:pt x="6999" y="2752"/>
                    <a:pt x="6332" y="717"/>
                    <a:pt x="4497" y="383"/>
                  </a:cubicBezTo>
                  <a:cubicBezTo>
                    <a:pt x="4308" y="345"/>
                    <a:pt x="4123" y="326"/>
                    <a:pt x="3944" y="326"/>
                  </a:cubicBezTo>
                  <a:cubicBezTo>
                    <a:pt x="2257" y="326"/>
                    <a:pt x="1002" y="1922"/>
                    <a:pt x="128" y="3219"/>
                  </a:cubicBezTo>
                  <a:cubicBezTo>
                    <a:pt x="1" y="3396"/>
                    <a:pt x="202" y="3631"/>
                    <a:pt x="393" y="3631"/>
                  </a:cubicBezTo>
                  <a:cubicBezTo>
                    <a:pt x="454" y="3631"/>
                    <a:pt x="513" y="3608"/>
                    <a:pt x="561" y="3552"/>
                  </a:cubicBezTo>
                  <a:cubicBezTo>
                    <a:pt x="1416" y="2491"/>
                    <a:pt x="2479" y="1143"/>
                    <a:pt x="3912" y="1143"/>
                  </a:cubicBezTo>
                  <a:cubicBezTo>
                    <a:pt x="4101" y="1143"/>
                    <a:pt x="4296" y="1167"/>
                    <a:pt x="4497" y="1217"/>
                  </a:cubicBezTo>
                  <a:cubicBezTo>
                    <a:pt x="5598" y="1484"/>
                    <a:pt x="6199" y="2385"/>
                    <a:pt x="6932" y="3185"/>
                  </a:cubicBezTo>
                  <a:cubicBezTo>
                    <a:pt x="7628" y="3911"/>
                    <a:pt x="8406" y="4609"/>
                    <a:pt x="9440" y="4609"/>
                  </a:cubicBezTo>
                  <a:cubicBezTo>
                    <a:pt x="9546" y="4609"/>
                    <a:pt x="9656" y="4602"/>
                    <a:pt x="9768" y="4586"/>
                  </a:cubicBezTo>
                  <a:cubicBezTo>
                    <a:pt x="11436" y="4353"/>
                    <a:pt x="12036" y="2551"/>
                    <a:pt x="13170" y="1617"/>
                  </a:cubicBezTo>
                  <a:cubicBezTo>
                    <a:pt x="13864" y="1046"/>
                    <a:pt x="14613" y="786"/>
                    <a:pt x="15347" y="786"/>
                  </a:cubicBezTo>
                  <a:cubicBezTo>
                    <a:pt x="16414" y="786"/>
                    <a:pt x="17450" y="1336"/>
                    <a:pt x="18241" y="2285"/>
                  </a:cubicBezTo>
                  <a:cubicBezTo>
                    <a:pt x="18774" y="2918"/>
                    <a:pt x="19108" y="3619"/>
                    <a:pt x="19908" y="3986"/>
                  </a:cubicBezTo>
                  <a:cubicBezTo>
                    <a:pt x="20274" y="4152"/>
                    <a:pt x="20644" y="4223"/>
                    <a:pt x="21011" y="4223"/>
                  </a:cubicBezTo>
                  <a:cubicBezTo>
                    <a:pt x="22120" y="4223"/>
                    <a:pt x="23210" y="3578"/>
                    <a:pt x="24111" y="2952"/>
                  </a:cubicBezTo>
                  <a:cubicBezTo>
                    <a:pt x="25163" y="2220"/>
                    <a:pt x="26183" y="1458"/>
                    <a:pt x="27311" y="1458"/>
                  </a:cubicBezTo>
                  <a:cubicBezTo>
                    <a:pt x="27829" y="1458"/>
                    <a:pt x="28371" y="1619"/>
                    <a:pt x="28948" y="2018"/>
                  </a:cubicBezTo>
                  <a:cubicBezTo>
                    <a:pt x="29649" y="2518"/>
                    <a:pt x="30182" y="3219"/>
                    <a:pt x="30916" y="3652"/>
                  </a:cubicBezTo>
                  <a:cubicBezTo>
                    <a:pt x="31419" y="3954"/>
                    <a:pt x="31898" y="4085"/>
                    <a:pt x="32364" y="4085"/>
                  </a:cubicBezTo>
                  <a:cubicBezTo>
                    <a:pt x="33135" y="4085"/>
                    <a:pt x="33870" y="3726"/>
                    <a:pt x="34619" y="3185"/>
                  </a:cubicBezTo>
                  <a:cubicBezTo>
                    <a:pt x="35586" y="2451"/>
                    <a:pt x="36387" y="1617"/>
                    <a:pt x="37688" y="1551"/>
                  </a:cubicBezTo>
                  <a:cubicBezTo>
                    <a:pt x="37741" y="1549"/>
                    <a:pt x="37795" y="1548"/>
                    <a:pt x="37848" y="1548"/>
                  </a:cubicBezTo>
                  <a:cubicBezTo>
                    <a:pt x="39489" y="1548"/>
                    <a:pt x="41010" y="2534"/>
                    <a:pt x="41624" y="4052"/>
                  </a:cubicBezTo>
                  <a:cubicBezTo>
                    <a:pt x="41703" y="4238"/>
                    <a:pt x="41867" y="4318"/>
                    <a:pt x="42025" y="4318"/>
                  </a:cubicBezTo>
                  <a:cubicBezTo>
                    <a:pt x="42265" y="4318"/>
                    <a:pt x="42492" y="4134"/>
                    <a:pt x="42391" y="3852"/>
                  </a:cubicBezTo>
                  <a:cubicBezTo>
                    <a:pt x="41724" y="2285"/>
                    <a:pt x="40456" y="1184"/>
                    <a:pt x="38789" y="884"/>
                  </a:cubicBezTo>
                  <a:cubicBezTo>
                    <a:pt x="38482" y="825"/>
                    <a:pt x="38198" y="798"/>
                    <a:pt x="37931" y="798"/>
                  </a:cubicBezTo>
                  <a:cubicBezTo>
                    <a:pt x="36228" y="798"/>
                    <a:pt x="35252" y="1900"/>
                    <a:pt x="33752" y="2852"/>
                  </a:cubicBezTo>
                  <a:cubicBezTo>
                    <a:pt x="33303" y="3143"/>
                    <a:pt x="32890" y="3263"/>
                    <a:pt x="32502" y="3263"/>
                  </a:cubicBezTo>
                  <a:cubicBezTo>
                    <a:pt x="30670" y="3263"/>
                    <a:pt x="29378" y="583"/>
                    <a:pt x="27314" y="583"/>
                  </a:cubicBezTo>
                  <a:cubicBezTo>
                    <a:pt x="26146" y="583"/>
                    <a:pt x="25145" y="1284"/>
                    <a:pt x="24245" y="1884"/>
                  </a:cubicBezTo>
                  <a:cubicBezTo>
                    <a:pt x="23711" y="2285"/>
                    <a:pt x="23211" y="2718"/>
                    <a:pt x="22610" y="2985"/>
                  </a:cubicBezTo>
                  <a:cubicBezTo>
                    <a:pt x="22019" y="3276"/>
                    <a:pt x="21543" y="3403"/>
                    <a:pt x="21136" y="3403"/>
                  </a:cubicBezTo>
                  <a:cubicBezTo>
                    <a:pt x="20143" y="3403"/>
                    <a:pt x="19559" y="2645"/>
                    <a:pt x="18708" y="1651"/>
                  </a:cubicBezTo>
                  <a:cubicBezTo>
                    <a:pt x="17849" y="631"/>
                    <a:pt x="16711" y="0"/>
                    <a:pt x="15413" y="0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5689450" y="4838925"/>
              <a:ext cx="1062300" cy="115725"/>
            </a:xfrm>
            <a:custGeom>
              <a:avLst/>
              <a:gdLst/>
              <a:ahLst/>
              <a:cxnLst/>
              <a:rect l="l" t="t" r="r" b="b"/>
              <a:pathLst>
                <a:path w="42492" h="4629" extrusionOk="0">
                  <a:moveTo>
                    <a:pt x="15382" y="0"/>
                  </a:moveTo>
                  <a:cubicBezTo>
                    <a:pt x="15075" y="0"/>
                    <a:pt x="14759" y="34"/>
                    <a:pt x="14436" y="103"/>
                  </a:cubicBezTo>
                  <a:cubicBezTo>
                    <a:pt x="12526" y="544"/>
                    <a:pt x="11108" y="3728"/>
                    <a:pt x="9292" y="3728"/>
                  </a:cubicBezTo>
                  <a:cubicBezTo>
                    <a:pt x="9047" y="3728"/>
                    <a:pt x="8794" y="3670"/>
                    <a:pt x="8532" y="3539"/>
                  </a:cubicBezTo>
                  <a:cubicBezTo>
                    <a:pt x="6997" y="2739"/>
                    <a:pt x="6330" y="737"/>
                    <a:pt x="4495" y="370"/>
                  </a:cubicBezTo>
                  <a:cubicBezTo>
                    <a:pt x="4317" y="337"/>
                    <a:pt x="4143" y="321"/>
                    <a:pt x="3973" y="321"/>
                  </a:cubicBezTo>
                  <a:cubicBezTo>
                    <a:pt x="2271" y="321"/>
                    <a:pt x="1005" y="1901"/>
                    <a:pt x="126" y="3206"/>
                  </a:cubicBezTo>
                  <a:cubicBezTo>
                    <a:pt x="1" y="3405"/>
                    <a:pt x="193" y="3623"/>
                    <a:pt x="382" y="3623"/>
                  </a:cubicBezTo>
                  <a:cubicBezTo>
                    <a:pt x="445" y="3623"/>
                    <a:pt x="509" y="3598"/>
                    <a:pt x="559" y="3539"/>
                  </a:cubicBezTo>
                  <a:cubicBezTo>
                    <a:pt x="1420" y="2471"/>
                    <a:pt x="2491" y="1139"/>
                    <a:pt x="3938" y="1139"/>
                  </a:cubicBezTo>
                  <a:cubicBezTo>
                    <a:pt x="4118" y="1139"/>
                    <a:pt x="4304" y="1160"/>
                    <a:pt x="4495" y="1204"/>
                  </a:cubicBezTo>
                  <a:cubicBezTo>
                    <a:pt x="5596" y="1471"/>
                    <a:pt x="6197" y="2405"/>
                    <a:pt x="6930" y="3172"/>
                  </a:cubicBezTo>
                  <a:cubicBezTo>
                    <a:pt x="7628" y="3900"/>
                    <a:pt x="8409" y="4629"/>
                    <a:pt x="9449" y="4629"/>
                  </a:cubicBezTo>
                  <a:cubicBezTo>
                    <a:pt x="9552" y="4629"/>
                    <a:pt x="9657" y="4622"/>
                    <a:pt x="9766" y="4607"/>
                  </a:cubicBezTo>
                  <a:cubicBezTo>
                    <a:pt x="11434" y="4373"/>
                    <a:pt x="12034" y="2538"/>
                    <a:pt x="13168" y="1604"/>
                  </a:cubicBezTo>
                  <a:cubicBezTo>
                    <a:pt x="13855" y="1052"/>
                    <a:pt x="14597" y="799"/>
                    <a:pt x="15325" y="799"/>
                  </a:cubicBezTo>
                  <a:cubicBezTo>
                    <a:pt x="16399" y="799"/>
                    <a:pt x="17443" y="1350"/>
                    <a:pt x="18239" y="2305"/>
                  </a:cubicBezTo>
                  <a:cubicBezTo>
                    <a:pt x="18772" y="2939"/>
                    <a:pt x="19106" y="3606"/>
                    <a:pt x="19906" y="3973"/>
                  </a:cubicBezTo>
                  <a:cubicBezTo>
                    <a:pt x="20272" y="4139"/>
                    <a:pt x="20642" y="4210"/>
                    <a:pt x="21009" y="4210"/>
                  </a:cubicBezTo>
                  <a:cubicBezTo>
                    <a:pt x="22118" y="4210"/>
                    <a:pt x="23208" y="3565"/>
                    <a:pt x="24109" y="2939"/>
                  </a:cubicBezTo>
                  <a:cubicBezTo>
                    <a:pt x="25153" y="2212"/>
                    <a:pt x="26167" y="1455"/>
                    <a:pt x="27285" y="1455"/>
                  </a:cubicBezTo>
                  <a:cubicBezTo>
                    <a:pt x="27811" y="1455"/>
                    <a:pt x="28360" y="1622"/>
                    <a:pt x="28946" y="2038"/>
                  </a:cubicBezTo>
                  <a:cubicBezTo>
                    <a:pt x="29647" y="2505"/>
                    <a:pt x="30180" y="3239"/>
                    <a:pt x="30914" y="3673"/>
                  </a:cubicBezTo>
                  <a:cubicBezTo>
                    <a:pt x="31406" y="3967"/>
                    <a:pt x="31875" y="4095"/>
                    <a:pt x="32331" y="4095"/>
                  </a:cubicBezTo>
                  <a:cubicBezTo>
                    <a:pt x="33113" y="4095"/>
                    <a:pt x="33858" y="3720"/>
                    <a:pt x="34617" y="3172"/>
                  </a:cubicBezTo>
                  <a:cubicBezTo>
                    <a:pt x="35584" y="2438"/>
                    <a:pt x="36385" y="1604"/>
                    <a:pt x="37686" y="1571"/>
                  </a:cubicBezTo>
                  <a:cubicBezTo>
                    <a:pt x="37741" y="1569"/>
                    <a:pt x="37796" y="1568"/>
                    <a:pt x="37851" y="1568"/>
                  </a:cubicBezTo>
                  <a:cubicBezTo>
                    <a:pt x="39490" y="1568"/>
                    <a:pt x="41009" y="2524"/>
                    <a:pt x="41622" y="4073"/>
                  </a:cubicBezTo>
                  <a:cubicBezTo>
                    <a:pt x="41699" y="4240"/>
                    <a:pt x="41855" y="4313"/>
                    <a:pt x="42009" y="4313"/>
                  </a:cubicBezTo>
                  <a:cubicBezTo>
                    <a:pt x="42254" y="4313"/>
                    <a:pt x="42492" y="4127"/>
                    <a:pt x="42389" y="3839"/>
                  </a:cubicBezTo>
                  <a:cubicBezTo>
                    <a:pt x="41722" y="2305"/>
                    <a:pt x="40454" y="1204"/>
                    <a:pt x="38787" y="871"/>
                  </a:cubicBezTo>
                  <a:cubicBezTo>
                    <a:pt x="38480" y="812"/>
                    <a:pt x="38197" y="785"/>
                    <a:pt x="37931" y="785"/>
                  </a:cubicBezTo>
                  <a:cubicBezTo>
                    <a:pt x="36226" y="785"/>
                    <a:pt x="35250" y="1891"/>
                    <a:pt x="33750" y="2872"/>
                  </a:cubicBezTo>
                  <a:cubicBezTo>
                    <a:pt x="33305" y="3155"/>
                    <a:pt x="32897" y="3272"/>
                    <a:pt x="32512" y="3272"/>
                  </a:cubicBezTo>
                  <a:cubicBezTo>
                    <a:pt x="30674" y="3272"/>
                    <a:pt x="29381" y="598"/>
                    <a:pt x="27312" y="570"/>
                  </a:cubicBezTo>
                  <a:cubicBezTo>
                    <a:pt x="26144" y="570"/>
                    <a:pt x="25143" y="1271"/>
                    <a:pt x="24243" y="1905"/>
                  </a:cubicBezTo>
                  <a:cubicBezTo>
                    <a:pt x="23709" y="2272"/>
                    <a:pt x="23209" y="2705"/>
                    <a:pt x="22608" y="3005"/>
                  </a:cubicBezTo>
                  <a:cubicBezTo>
                    <a:pt x="22021" y="3285"/>
                    <a:pt x="21547" y="3408"/>
                    <a:pt x="21142" y="3408"/>
                  </a:cubicBezTo>
                  <a:cubicBezTo>
                    <a:pt x="20144" y="3408"/>
                    <a:pt x="19560" y="2658"/>
                    <a:pt x="18706" y="1638"/>
                  </a:cubicBezTo>
                  <a:cubicBezTo>
                    <a:pt x="17841" y="611"/>
                    <a:pt x="16692" y="0"/>
                    <a:pt x="15382" y="0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5689500" y="4700475"/>
              <a:ext cx="1062225" cy="115750"/>
            </a:xfrm>
            <a:custGeom>
              <a:avLst/>
              <a:gdLst/>
              <a:ahLst/>
              <a:cxnLst/>
              <a:rect l="l" t="t" r="r" b="b"/>
              <a:pathLst>
                <a:path w="42489" h="4630" extrusionOk="0">
                  <a:moveTo>
                    <a:pt x="15377" y="1"/>
                  </a:moveTo>
                  <a:cubicBezTo>
                    <a:pt x="15071" y="1"/>
                    <a:pt x="14756" y="35"/>
                    <a:pt x="14434" y="104"/>
                  </a:cubicBezTo>
                  <a:cubicBezTo>
                    <a:pt x="12529" y="544"/>
                    <a:pt x="11113" y="3738"/>
                    <a:pt x="9304" y="3738"/>
                  </a:cubicBezTo>
                  <a:cubicBezTo>
                    <a:pt x="9054" y="3738"/>
                    <a:pt x="8797" y="3677"/>
                    <a:pt x="8530" y="3540"/>
                  </a:cubicBezTo>
                  <a:cubicBezTo>
                    <a:pt x="6995" y="2739"/>
                    <a:pt x="6328" y="738"/>
                    <a:pt x="4493" y="371"/>
                  </a:cubicBezTo>
                  <a:cubicBezTo>
                    <a:pt x="4315" y="338"/>
                    <a:pt x="4141" y="322"/>
                    <a:pt x="3971" y="322"/>
                  </a:cubicBezTo>
                  <a:cubicBezTo>
                    <a:pt x="2269" y="322"/>
                    <a:pt x="1003" y="1902"/>
                    <a:pt x="124" y="3206"/>
                  </a:cubicBezTo>
                  <a:cubicBezTo>
                    <a:pt x="0" y="3404"/>
                    <a:pt x="187" y="3638"/>
                    <a:pt x="374" y="3638"/>
                  </a:cubicBezTo>
                  <a:cubicBezTo>
                    <a:pt x="440" y="3638"/>
                    <a:pt x="505" y="3609"/>
                    <a:pt x="557" y="3540"/>
                  </a:cubicBezTo>
                  <a:cubicBezTo>
                    <a:pt x="1410" y="2481"/>
                    <a:pt x="2470" y="1163"/>
                    <a:pt x="3898" y="1163"/>
                  </a:cubicBezTo>
                  <a:cubicBezTo>
                    <a:pt x="4090" y="1163"/>
                    <a:pt x="4288" y="1187"/>
                    <a:pt x="4493" y="1238"/>
                  </a:cubicBezTo>
                  <a:cubicBezTo>
                    <a:pt x="5594" y="1505"/>
                    <a:pt x="6195" y="2406"/>
                    <a:pt x="6928" y="3173"/>
                  </a:cubicBezTo>
                  <a:cubicBezTo>
                    <a:pt x="7626" y="3901"/>
                    <a:pt x="8407" y="4629"/>
                    <a:pt x="9447" y="4629"/>
                  </a:cubicBezTo>
                  <a:cubicBezTo>
                    <a:pt x="9550" y="4629"/>
                    <a:pt x="9655" y="4622"/>
                    <a:pt x="9764" y="4607"/>
                  </a:cubicBezTo>
                  <a:cubicBezTo>
                    <a:pt x="11432" y="4374"/>
                    <a:pt x="12032" y="2539"/>
                    <a:pt x="13166" y="1605"/>
                  </a:cubicBezTo>
                  <a:cubicBezTo>
                    <a:pt x="13853" y="1053"/>
                    <a:pt x="14595" y="800"/>
                    <a:pt x="15323" y="800"/>
                  </a:cubicBezTo>
                  <a:cubicBezTo>
                    <a:pt x="16397" y="800"/>
                    <a:pt x="17441" y="1351"/>
                    <a:pt x="18237" y="2306"/>
                  </a:cubicBezTo>
                  <a:cubicBezTo>
                    <a:pt x="18770" y="2939"/>
                    <a:pt x="19104" y="3607"/>
                    <a:pt x="19904" y="3973"/>
                  </a:cubicBezTo>
                  <a:cubicBezTo>
                    <a:pt x="20275" y="4150"/>
                    <a:pt x="20650" y="4225"/>
                    <a:pt x="21023" y="4225"/>
                  </a:cubicBezTo>
                  <a:cubicBezTo>
                    <a:pt x="22126" y="4225"/>
                    <a:pt x="23210" y="3571"/>
                    <a:pt x="24107" y="2973"/>
                  </a:cubicBezTo>
                  <a:cubicBezTo>
                    <a:pt x="25153" y="2223"/>
                    <a:pt x="26168" y="1457"/>
                    <a:pt x="27289" y="1457"/>
                  </a:cubicBezTo>
                  <a:cubicBezTo>
                    <a:pt x="27813" y="1457"/>
                    <a:pt x="28360" y="1624"/>
                    <a:pt x="28944" y="2039"/>
                  </a:cubicBezTo>
                  <a:cubicBezTo>
                    <a:pt x="29645" y="2506"/>
                    <a:pt x="30178" y="3240"/>
                    <a:pt x="30912" y="3673"/>
                  </a:cubicBezTo>
                  <a:cubicBezTo>
                    <a:pt x="31412" y="3973"/>
                    <a:pt x="31887" y="4104"/>
                    <a:pt x="32350" y="4104"/>
                  </a:cubicBezTo>
                  <a:cubicBezTo>
                    <a:pt x="33125" y="4104"/>
                    <a:pt x="33863" y="3737"/>
                    <a:pt x="34615" y="3173"/>
                  </a:cubicBezTo>
                  <a:cubicBezTo>
                    <a:pt x="35582" y="2439"/>
                    <a:pt x="36383" y="1605"/>
                    <a:pt x="37684" y="1572"/>
                  </a:cubicBezTo>
                  <a:cubicBezTo>
                    <a:pt x="37739" y="1570"/>
                    <a:pt x="37794" y="1568"/>
                    <a:pt x="37849" y="1568"/>
                  </a:cubicBezTo>
                  <a:cubicBezTo>
                    <a:pt x="39488" y="1568"/>
                    <a:pt x="41007" y="2524"/>
                    <a:pt x="41620" y="4074"/>
                  </a:cubicBezTo>
                  <a:cubicBezTo>
                    <a:pt x="41698" y="4243"/>
                    <a:pt x="41857" y="4315"/>
                    <a:pt x="42013" y="4315"/>
                  </a:cubicBezTo>
                  <a:cubicBezTo>
                    <a:pt x="42256" y="4315"/>
                    <a:pt x="42489" y="4138"/>
                    <a:pt x="42387" y="3873"/>
                  </a:cubicBezTo>
                  <a:cubicBezTo>
                    <a:pt x="41720" y="2306"/>
                    <a:pt x="40452" y="1205"/>
                    <a:pt x="38785" y="871"/>
                  </a:cubicBezTo>
                  <a:cubicBezTo>
                    <a:pt x="38478" y="813"/>
                    <a:pt x="38195" y="786"/>
                    <a:pt x="37929" y="786"/>
                  </a:cubicBezTo>
                  <a:cubicBezTo>
                    <a:pt x="36224" y="786"/>
                    <a:pt x="35248" y="1892"/>
                    <a:pt x="33748" y="2873"/>
                  </a:cubicBezTo>
                  <a:cubicBezTo>
                    <a:pt x="33303" y="3155"/>
                    <a:pt x="32895" y="3272"/>
                    <a:pt x="32510" y="3272"/>
                  </a:cubicBezTo>
                  <a:cubicBezTo>
                    <a:pt x="30672" y="3272"/>
                    <a:pt x="29379" y="599"/>
                    <a:pt x="27310" y="571"/>
                  </a:cubicBezTo>
                  <a:cubicBezTo>
                    <a:pt x="26142" y="571"/>
                    <a:pt x="25141" y="1272"/>
                    <a:pt x="24241" y="1905"/>
                  </a:cubicBezTo>
                  <a:cubicBezTo>
                    <a:pt x="23707" y="2272"/>
                    <a:pt x="23207" y="2706"/>
                    <a:pt x="22606" y="3006"/>
                  </a:cubicBezTo>
                  <a:cubicBezTo>
                    <a:pt x="22017" y="3286"/>
                    <a:pt x="21542" y="3410"/>
                    <a:pt x="21136" y="3410"/>
                  </a:cubicBezTo>
                  <a:cubicBezTo>
                    <a:pt x="20140" y="3410"/>
                    <a:pt x="19557" y="2667"/>
                    <a:pt x="18704" y="1672"/>
                  </a:cubicBezTo>
                  <a:cubicBezTo>
                    <a:pt x="17838" y="617"/>
                    <a:pt x="16688" y="1"/>
                    <a:pt x="15377" y="1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20"/>
          <p:cNvGrpSpPr/>
          <p:nvPr/>
        </p:nvGrpSpPr>
        <p:grpSpPr>
          <a:xfrm rot="8100000" flipH="1">
            <a:off x="-413708" y="406167"/>
            <a:ext cx="2253869" cy="557386"/>
            <a:chOff x="7161800" y="607250"/>
            <a:chExt cx="1253225" cy="309925"/>
          </a:xfrm>
        </p:grpSpPr>
        <p:sp>
          <p:nvSpPr>
            <p:cNvPr id="471" name="Google Shape;471;p20"/>
            <p:cNvSpPr/>
            <p:nvPr/>
          </p:nvSpPr>
          <p:spPr>
            <a:xfrm>
              <a:off x="7161800" y="676800"/>
              <a:ext cx="93725" cy="33725"/>
            </a:xfrm>
            <a:custGeom>
              <a:avLst/>
              <a:gdLst/>
              <a:ahLst/>
              <a:cxnLst/>
              <a:rect l="l" t="t" r="r" b="b"/>
              <a:pathLst>
                <a:path w="3749" h="1349" extrusionOk="0">
                  <a:moveTo>
                    <a:pt x="2422" y="1"/>
                  </a:moveTo>
                  <a:cubicBezTo>
                    <a:pt x="1643" y="1"/>
                    <a:pt x="885" y="217"/>
                    <a:pt x="266" y="676"/>
                  </a:cubicBezTo>
                  <a:cubicBezTo>
                    <a:pt x="0" y="862"/>
                    <a:pt x="82" y="1348"/>
                    <a:pt x="390" y="1348"/>
                  </a:cubicBezTo>
                  <a:cubicBezTo>
                    <a:pt x="435" y="1348"/>
                    <a:pt x="485" y="1338"/>
                    <a:pt x="539" y="1314"/>
                  </a:cubicBezTo>
                  <a:cubicBezTo>
                    <a:pt x="1081" y="1076"/>
                    <a:pt x="1623" y="946"/>
                    <a:pt x="2198" y="946"/>
                  </a:cubicBezTo>
                  <a:cubicBezTo>
                    <a:pt x="2429" y="946"/>
                    <a:pt x="2666" y="967"/>
                    <a:pt x="2910" y="1010"/>
                  </a:cubicBezTo>
                  <a:cubicBezTo>
                    <a:pt x="2955" y="1021"/>
                    <a:pt x="2998" y="1026"/>
                    <a:pt x="3038" y="1026"/>
                  </a:cubicBezTo>
                  <a:cubicBezTo>
                    <a:pt x="3578" y="1026"/>
                    <a:pt x="3749" y="153"/>
                    <a:pt x="3184" y="68"/>
                  </a:cubicBezTo>
                  <a:cubicBezTo>
                    <a:pt x="2930" y="23"/>
                    <a:pt x="2675" y="1"/>
                    <a:pt x="24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7322400" y="731950"/>
              <a:ext cx="51225" cy="39575"/>
            </a:xfrm>
            <a:custGeom>
              <a:avLst/>
              <a:gdLst/>
              <a:ahLst/>
              <a:cxnLst/>
              <a:rect l="l" t="t" r="r" b="b"/>
              <a:pathLst>
                <a:path w="2049" h="1583" extrusionOk="0">
                  <a:moveTo>
                    <a:pt x="525" y="1"/>
                  </a:moveTo>
                  <a:cubicBezTo>
                    <a:pt x="257" y="1"/>
                    <a:pt x="1" y="399"/>
                    <a:pt x="255" y="628"/>
                  </a:cubicBezTo>
                  <a:cubicBezTo>
                    <a:pt x="589" y="902"/>
                    <a:pt x="924" y="1175"/>
                    <a:pt x="1228" y="1449"/>
                  </a:cubicBezTo>
                  <a:cubicBezTo>
                    <a:pt x="1330" y="1537"/>
                    <a:pt x="1453" y="1582"/>
                    <a:pt x="1571" y="1582"/>
                  </a:cubicBezTo>
                  <a:cubicBezTo>
                    <a:pt x="1698" y="1582"/>
                    <a:pt x="1817" y="1529"/>
                    <a:pt x="1896" y="1418"/>
                  </a:cubicBezTo>
                  <a:cubicBezTo>
                    <a:pt x="2048" y="1206"/>
                    <a:pt x="1988" y="902"/>
                    <a:pt x="1775" y="780"/>
                  </a:cubicBezTo>
                  <a:cubicBezTo>
                    <a:pt x="1410" y="537"/>
                    <a:pt x="1045" y="324"/>
                    <a:pt x="681" y="51"/>
                  </a:cubicBezTo>
                  <a:cubicBezTo>
                    <a:pt x="631" y="16"/>
                    <a:pt x="578" y="1"/>
                    <a:pt x="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7426650" y="790875"/>
              <a:ext cx="78400" cy="60275"/>
            </a:xfrm>
            <a:custGeom>
              <a:avLst/>
              <a:gdLst/>
              <a:ahLst/>
              <a:cxnLst/>
              <a:rect l="l" t="t" r="r" b="b"/>
              <a:pathLst>
                <a:path w="3136" h="2411" extrusionOk="0">
                  <a:moveTo>
                    <a:pt x="473" y="1"/>
                  </a:moveTo>
                  <a:cubicBezTo>
                    <a:pt x="219" y="1"/>
                    <a:pt x="1" y="382"/>
                    <a:pt x="249" y="581"/>
                  </a:cubicBezTo>
                  <a:cubicBezTo>
                    <a:pt x="918" y="1159"/>
                    <a:pt x="1526" y="1827"/>
                    <a:pt x="2286" y="2344"/>
                  </a:cubicBezTo>
                  <a:cubicBezTo>
                    <a:pt x="2358" y="2390"/>
                    <a:pt x="2431" y="2411"/>
                    <a:pt x="2502" y="2411"/>
                  </a:cubicBezTo>
                  <a:cubicBezTo>
                    <a:pt x="2851" y="2411"/>
                    <a:pt x="3136" y="1923"/>
                    <a:pt x="2833" y="1645"/>
                  </a:cubicBezTo>
                  <a:cubicBezTo>
                    <a:pt x="2164" y="1037"/>
                    <a:pt x="1343" y="581"/>
                    <a:pt x="644" y="64"/>
                  </a:cubicBezTo>
                  <a:cubicBezTo>
                    <a:pt x="589" y="20"/>
                    <a:pt x="530" y="1"/>
                    <a:pt x="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7576500" y="889250"/>
              <a:ext cx="111700" cy="27925"/>
            </a:xfrm>
            <a:custGeom>
              <a:avLst/>
              <a:gdLst/>
              <a:ahLst/>
              <a:cxnLst/>
              <a:rect l="l" t="t" r="r" b="b"/>
              <a:pathLst>
                <a:path w="4468" h="1117" extrusionOk="0">
                  <a:moveTo>
                    <a:pt x="2348" y="0"/>
                  </a:moveTo>
                  <a:cubicBezTo>
                    <a:pt x="1711" y="0"/>
                    <a:pt x="1068" y="20"/>
                    <a:pt x="426" y="20"/>
                  </a:cubicBezTo>
                  <a:cubicBezTo>
                    <a:pt x="91" y="20"/>
                    <a:pt x="0" y="567"/>
                    <a:pt x="334" y="628"/>
                  </a:cubicBezTo>
                  <a:cubicBezTo>
                    <a:pt x="1489" y="780"/>
                    <a:pt x="2644" y="1023"/>
                    <a:pt x="3769" y="1114"/>
                  </a:cubicBezTo>
                  <a:cubicBezTo>
                    <a:pt x="3788" y="1116"/>
                    <a:pt x="3807" y="1117"/>
                    <a:pt x="3826" y="1117"/>
                  </a:cubicBezTo>
                  <a:cubicBezTo>
                    <a:pt x="4468" y="1117"/>
                    <a:pt x="4449" y="110"/>
                    <a:pt x="3769" y="51"/>
                  </a:cubicBezTo>
                  <a:cubicBezTo>
                    <a:pt x="3300" y="11"/>
                    <a:pt x="2826" y="0"/>
                    <a:pt x="23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7764650" y="843975"/>
              <a:ext cx="81600" cy="45700"/>
            </a:xfrm>
            <a:custGeom>
              <a:avLst/>
              <a:gdLst/>
              <a:ahLst/>
              <a:cxnLst/>
              <a:rect l="l" t="t" r="r" b="b"/>
              <a:pathLst>
                <a:path w="3264" h="1828" extrusionOk="0">
                  <a:moveTo>
                    <a:pt x="2508" y="0"/>
                  </a:moveTo>
                  <a:cubicBezTo>
                    <a:pt x="2449" y="0"/>
                    <a:pt x="2387" y="12"/>
                    <a:pt x="2322" y="38"/>
                  </a:cubicBezTo>
                  <a:cubicBezTo>
                    <a:pt x="1684" y="281"/>
                    <a:pt x="1046" y="646"/>
                    <a:pt x="438" y="950"/>
                  </a:cubicBezTo>
                  <a:cubicBezTo>
                    <a:pt x="1" y="1168"/>
                    <a:pt x="226" y="1828"/>
                    <a:pt x="629" y="1828"/>
                  </a:cubicBezTo>
                  <a:cubicBezTo>
                    <a:pt x="675" y="1828"/>
                    <a:pt x="723" y="1819"/>
                    <a:pt x="772" y="1801"/>
                  </a:cubicBezTo>
                  <a:cubicBezTo>
                    <a:pt x="1441" y="1558"/>
                    <a:pt x="2140" y="1375"/>
                    <a:pt x="2748" y="1071"/>
                  </a:cubicBezTo>
                  <a:cubicBezTo>
                    <a:pt x="3264" y="827"/>
                    <a:pt x="3003" y="0"/>
                    <a:pt x="2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7907750" y="729450"/>
              <a:ext cx="93075" cy="73550"/>
            </a:xfrm>
            <a:custGeom>
              <a:avLst/>
              <a:gdLst/>
              <a:ahLst/>
              <a:cxnLst/>
              <a:rect l="l" t="t" r="r" b="b"/>
              <a:pathLst>
                <a:path w="3723" h="2942" extrusionOk="0">
                  <a:moveTo>
                    <a:pt x="2930" y="0"/>
                  </a:moveTo>
                  <a:cubicBezTo>
                    <a:pt x="2815" y="0"/>
                    <a:pt x="2696" y="36"/>
                    <a:pt x="2586" y="120"/>
                  </a:cubicBezTo>
                  <a:cubicBezTo>
                    <a:pt x="1766" y="759"/>
                    <a:pt x="1097" y="1549"/>
                    <a:pt x="307" y="2248"/>
                  </a:cubicBezTo>
                  <a:cubicBezTo>
                    <a:pt x="0" y="2531"/>
                    <a:pt x="279" y="2942"/>
                    <a:pt x="618" y="2942"/>
                  </a:cubicBezTo>
                  <a:cubicBezTo>
                    <a:pt x="716" y="2942"/>
                    <a:pt x="819" y="2907"/>
                    <a:pt x="914" y="2825"/>
                  </a:cubicBezTo>
                  <a:cubicBezTo>
                    <a:pt x="1705" y="2157"/>
                    <a:pt x="2586" y="1610"/>
                    <a:pt x="3316" y="880"/>
                  </a:cubicBezTo>
                  <a:cubicBezTo>
                    <a:pt x="3723" y="497"/>
                    <a:pt x="3356" y="0"/>
                    <a:pt x="2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8023000" y="625300"/>
              <a:ext cx="104175" cy="65675"/>
            </a:xfrm>
            <a:custGeom>
              <a:avLst/>
              <a:gdLst/>
              <a:ahLst/>
              <a:cxnLst/>
              <a:rect l="l" t="t" r="r" b="b"/>
              <a:pathLst>
                <a:path w="4167" h="2627" extrusionOk="0">
                  <a:moveTo>
                    <a:pt x="3507" y="1"/>
                  </a:moveTo>
                  <a:cubicBezTo>
                    <a:pt x="3458" y="1"/>
                    <a:pt x="3408" y="10"/>
                    <a:pt x="3356" y="31"/>
                  </a:cubicBezTo>
                  <a:cubicBezTo>
                    <a:pt x="2232" y="487"/>
                    <a:pt x="1259" y="1399"/>
                    <a:pt x="256" y="2098"/>
                  </a:cubicBezTo>
                  <a:cubicBezTo>
                    <a:pt x="1" y="2276"/>
                    <a:pt x="152" y="2626"/>
                    <a:pt x="405" y="2626"/>
                  </a:cubicBezTo>
                  <a:cubicBezTo>
                    <a:pt x="454" y="2626"/>
                    <a:pt x="506" y="2613"/>
                    <a:pt x="560" y="2584"/>
                  </a:cubicBezTo>
                  <a:cubicBezTo>
                    <a:pt x="1654" y="2037"/>
                    <a:pt x="2900" y="1642"/>
                    <a:pt x="3843" y="852"/>
                  </a:cubicBezTo>
                  <a:cubicBezTo>
                    <a:pt x="4166" y="582"/>
                    <a:pt x="3892" y="1"/>
                    <a:pt x="3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8164100" y="607250"/>
              <a:ext cx="85850" cy="29325"/>
            </a:xfrm>
            <a:custGeom>
              <a:avLst/>
              <a:gdLst/>
              <a:ahLst/>
              <a:cxnLst/>
              <a:rect l="l" t="t" r="r" b="b"/>
              <a:pathLst>
                <a:path w="3434" h="1173" extrusionOk="0">
                  <a:moveTo>
                    <a:pt x="1645" y="1"/>
                  </a:moveTo>
                  <a:cubicBezTo>
                    <a:pt x="1208" y="1"/>
                    <a:pt x="767" y="69"/>
                    <a:pt x="357" y="175"/>
                  </a:cubicBezTo>
                  <a:cubicBezTo>
                    <a:pt x="1" y="235"/>
                    <a:pt x="79" y="815"/>
                    <a:pt x="422" y="815"/>
                  </a:cubicBezTo>
                  <a:cubicBezTo>
                    <a:pt x="430" y="815"/>
                    <a:pt x="439" y="814"/>
                    <a:pt x="448" y="814"/>
                  </a:cubicBezTo>
                  <a:cubicBezTo>
                    <a:pt x="553" y="806"/>
                    <a:pt x="655" y="802"/>
                    <a:pt x="757" y="802"/>
                  </a:cubicBezTo>
                  <a:cubicBezTo>
                    <a:pt x="1417" y="802"/>
                    <a:pt x="2008" y="963"/>
                    <a:pt x="2667" y="1148"/>
                  </a:cubicBezTo>
                  <a:cubicBezTo>
                    <a:pt x="2723" y="1165"/>
                    <a:pt x="2776" y="1173"/>
                    <a:pt x="2825" y="1173"/>
                  </a:cubicBezTo>
                  <a:cubicBezTo>
                    <a:pt x="3307" y="1173"/>
                    <a:pt x="3434" y="429"/>
                    <a:pt x="2910" y="236"/>
                  </a:cubicBezTo>
                  <a:cubicBezTo>
                    <a:pt x="2515" y="69"/>
                    <a:pt x="2082" y="1"/>
                    <a:pt x="16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8306100" y="624850"/>
              <a:ext cx="108925" cy="86725"/>
            </a:xfrm>
            <a:custGeom>
              <a:avLst/>
              <a:gdLst/>
              <a:ahLst/>
              <a:cxnLst/>
              <a:rect l="l" t="t" r="r" b="b"/>
              <a:pathLst>
                <a:path w="4357" h="3469" extrusionOk="0">
                  <a:moveTo>
                    <a:pt x="421" y="0"/>
                  </a:moveTo>
                  <a:cubicBezTo>
                    <a:pt x="164" y="0"/>
                    <a:pt x="0" y="429"/>
                    <a:pt x="300" y="566"/>
                  </a:cubicBezTo>
                  <a:cubicBezTo>
                    <a:pt x="908" y="870"/>
                    <a:pt x="1424" y="1265"/>
                    <a:pt x="1941" y="1751"/>
                  </a:cubicBezTo>
                  <a:cubicBezTo>
                    <a:pt x="2397" y="2207"/>
                    <a:pt x="2701" y="2784"/>
                    <a:pt x="3157" y="3271"/>
                  </a:cubicBezTo>
                  <a:cubicBezTo>
                    <a:pt x="3288" y="3410"/>
                    <a:pt x="3435" y="3468"/>
                    <a:pt x="3577" y="3468"/>
                  </a:cubicBezTo>
                  <a:cubicBezTo>
                    <a:pt x="3991" y="3468"/>
                    <a:pt x="4356" y="2964"/>
                    <a:pt x="4130" y="2511"/>
                  </a:cubicBezTo>
                  <a:cubicBezTo>
                    <a:pt x="3826" y="1873"/>
                    <a:pt x="3127" y="1356"/>
                    <a:pt x="2549" y="961"/>
                  </a:cubicBezTo>
                  <a:cubicBezTo>
                    <a:pt x="1941" y="535"/>
                    <a:pt x="1242" y="231"/>
                    <a:pt x="513" y="18"/>
                  </a:cubicBezTo>
                  <a:cubicBezTo>
                    <a:pt x="481" y="6"/>
                    <a:pt x="450" y="0"/>
                    <a:pt x="4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20"/>
          <p:cNvGrpSpPr/>
          <p:nvPr/>
        </p:nvGrpSpPr>
        <p:grpSpPr>
          <a:xfrm>
            <a:off x="804099" y="792437"/>
            <a:ext cx="469766" cy="708908"/>
            <a:chOff x="7961000" y="871562"/>
            <a:chExt cx="469766" cy="708908"/>
          </a:xfrm>
        </p:grpSpPr>
        <p:sp>
          <p:nvSpPr>
            <p:cNvPr id="481" name="Google Shape;481;p20"/>
            <p:cNvSpPr/>
            <p:nvPr/>
          </p:nvSpPr>
          <p:spPr>
            <a:xfrm>
              <a:off x="7961000" y="1149288"/>
              <a:ext cx="469766" cy="431182"/>
            </a:xfrm>
            <a:custGeom>
              <a:avLst/>
              <a:gdLst/>
              <a:ahLst/>
              <a:cxnLst/>
              <a:rect l="l" t="t" r="r" b="b"/>
              <a:pathLst>
                <a:path w="18482" h="16964" extrusionOk="0">
                  <a:moveTo>
                    <a:pt x="15036" y="1"/>
                  </a:moveTo>
                  <a:cubicBezTo>
                    <a:pt x="12396" y="1"/>
                    <a:pt x="8906" y="3198"/>
                    <a:pt x="7965" y="5039"/>
                  </a:cubicBezTo>
                  <a:cubicBezTo>
                    <a:pt x="7478" y="6042"/>
                    <a:pt x="7509" y="7288"/>
                    <a:pt x="7053" y="8231"/>
                  </a:cubicBezTo>
                  <a:cubicBezTo>
                    <a:pt x="6962" y="8413"/>
                    <a:pt x="6931" y="8535"/>
                    <a:pt x="6901" y="8596"/>
                  </a:cubicBezTo>
                  <a:cubicBezTo>
                    <a:pt x="6870" y="8504"/>
                    <a:pt x="6749" y="8383"/>
                    <a:pt x="6506" y="8200"/>
                  </a:cubicBezTo>
                  <a:cubicBezTo>
                    <a:pt x="5867" y="7744"/>
                    <a:pt x="5381" y="6985"/>
                    <a:pt x="4743" y="6498"/>
                  </a:cubicBezTo>
                  <a:cubicBezTo>
                    <a:pt x="4090" y="5980"/>
                    <a:pt x="3085" y="5292"/>
                    <a:pt x="2212" y="5292"/>
                  </a:cubicBezTo>
                  <a:cubicBezTo>
                    <a:pt x="1702" y="5292"/>
                    <a:pt x="1237" y="5526"/>
                    <a:pt x="913" y="6164"/>
                  </a:cubicBezTo>
                  <a:cubicBezTo>
                    <a:pt x="1" y="7927"/>
                    <a:pt x="1581" y="10358"/>
                    <a:pt x="2645" y="11635"/>
                  </a:cubicBezTo>
                  <a:cubicBezTo>
                    <a:pt x="4743" y="14158"/>
                    <a:pt x="7782" y="15586"/>
                    <a:pt x="10670" y="16954"/>
                  </a:cubicBezTo>
                  <a:cubicBezTo>
                    <a:pt x="10686" y="16961"/>
                    <a:pt x="10703" y="16964"/>
                    <a:pt x="10719" y="16964"/>
                  </a:cubicBezTo>
                  <a:cubicBezTo>
                    <a:pt x="10851" y="16964"/>
                    <a:pt x="10957" y="16765"/>
                    <a:pt x="10822" y="16711"/>
                  </a:cubicBezTo>
                  <a:cubicBezTo>
                    <a:pt x="8025" y="15404"/>
                    <a:pt x="5138" y="14036"/>
                    <a:pt x="3071" y="11665"/>
                  </a:cubicBezTo>
                  <a:cubicBezTo>
                    <a:pt x="2098" y="10571"/>
                    <a:pt x="457" y="8292"/>
                    <a:pt x="1034" y="6681"/>
                  </a:cubicBezTo>
                  <a:cubicBezTo>
                    <a:pt x="1313" y="5916"/>
                    <a:pt x="1762" y="5617"/>
                    <a:pt x="2292" y="5617"/>
                  </a:cubicBezTo>
                  <a:cubicBezTo>
                    <a:pt x="4016" y="5617"/>
                    <a:pt x="6604" y="8781"/>
                    <a:pt x="7022" y="9386"/>
                  </a:cubicBezTo>
                  <a:cubicBezTo>
                    <a:pt x="7057" y="9420"/>
                    <a:pt x="7104" y="9437"/>
                    <a:pt x="7149" y="9437"/>
                  </a:cubicBezTo>
                  <a:cubicBezTo>
                    <a:pt x="7225" y="9437"/>
                    <a:pt x="7296" y="9390"/>
                    <a:pt x="7296" y="9295"/>
                  </a:cubicBezTo>
                  <a:cubicBezTo>
                    <a:pt x="7296" y="6772"/>
                    <a:pt x="8269" y="4371"/>
                    <a:pt x="10123" y="2608"/>
                  </a:cubicBezTo>
                  <a:cubicBezTo>
                    <a:pt x="11262" y="1535"/>
                    <a:pt x="13243" y="499"/>
                    <a:pt x="14882" y="499"/>
                  </a:cubicBezTo>
                  <a:cubicBezTo>
                    <a:pt x="16216" y="499"/>
                    <a:pt x="17324" y="1185"/>
                    <a:pt x="17570" y="3094"/>
                  </a:cubicBezTo>
                  <a:cubicBezTo>
                    <a:pt x="17904" y="5434"/>
                    <a:pt x="16840" y="8140"/>
                    <a:pt x="15898" y="10237"/>
                  </a:cubicBezTo>
                  <a:cubicBezTo>
                    <a:pt x="14864" y="12517"/>
                    <a:pt x="13497" y="14583"/>
                    <a:pt x="11886" y="16438"/>
                  </a:cubicBezTo>
                  <a:cubicBezTo>
                    <a:pt x="11794" y="16553"/>
                    <a:pt x="11876" y="16703"/>
                    <a:pt x="11974" y="16703"/>
                  </a:cubicBezTo>
                  <a:cubicBezTo>
                    <a:pt x="12005" y="16703"/>
                    <a:pt x="12039" y="16687"/>
                    <a:pt x="12068" y="16650"/>
                  </a:cubicBezTo>
                  <a:cubicBezTo>
                    <a:pt x="14013" y="14431"/>
                    <a:pt x="15564" y="11939"/>
                    <a:pt x="16627" y="9203"/>
                  </a:cubicBezTo>
                  <a:cubicBezTo>
                    <a:pt x="17418" y="7137"/>
                    <a:pt x="18482" y="4249"/>
                    <a:pt x="17661" y="2030"/>
                  </a:cubicBezTo>
                  <a:cubicBezTo>
                    <a:pt x="17103" y="565"/>
                    <a:pt x="16145" y="1"/>
                    <a:pt x="15036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2B49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8034152" y="871562"/>
              <a:ext cx="172391" cy="158232"/>
            </a:xfrm>
            <a:custGeom>
              <a:avLst/>
              <a:gdLst/>
              <a:ahLst/>
              <a:cxnLst/>
              <a:rect l="l" t="t" r="r" b="b"/>
              <a:pathLst>
                <a:path w="18482" h="16964" extrusionOk="0">
                  <a:moveTo>
                    <a:pt x="15036" y="1"/>
                  </a:moveTo>
                  <a:cubicBezTo>
                    <a:pt x="12396" y="1"/>
                    <a:pt x="8906" y="3198"/>
                    <a:pt x="7965" y="5039"/>
                  </a:cubicBezTo>
                  <a:cubicBezTo>
                    <a:pt x="7478" y="6042"/>
                    <a:pt x="7509" y="7288"/>
                    <a:pt x="7053" y="8231"/>
                  </a:cubicBezTo>
                  <a:cubicBezTo>
                    <a:pt x="6962" y="8413"/>
                    <a:pt x="6931" y="8535"/>
                    <a:pt x="6901" y="8596"/>
                  </a:cubicBezTo>
                  <a:cubicBezTo>
                    <a:pt x="6870" y="8504"/>
                    <a:pt x="6749" y="8383"/>
                    <a:pt x="6506" y="8200"/>
                  </a:cubicBezTo>
                  <a:cubicBezTo>
                    <a:pt x="5867" y="7744"/>
                    <a:pt x="5381" y="6985"/>
                    <a:pt x="4743" y="6498"/>
                  </a:cubicBezTo>
                  <a:cubicBezTo>
                    <a:pt x="4090" y="5980"/>
                    <a:pt x="3085" y="5292"/>
                    <a:pt x="2212" y="5292"/>
                  </a:cubicBezTo>
                  <a:cubicBezTo>
                    <a:pt x="1702" y="5292"/>
                    <a:pt x="1237" y="5526"/>
                    <a:pt x="913" y="6164"/>
                  </a:cubicBezTo>
                  <a:cubicBezTo>
                    <a:pt x="1" y="7927"/>
                    <a:pt x="1581" y="10358"/>
                    <a:pt x="2645" y="11635"/>
                  </a:cubicBezTo>
                  <a:cubicBezTo>
                    <a:pt x="4743" y="14158"/>
                    <a:pt x="7782" y="15586"/>
                    <a:pt x="10670" y="16954"/>
                  </a:cubicBezTo>
                  <a:cubicBezTo>
                    <a:pt x="10686" y="16961"/>
                    <a:pt x="10703" y="16964"/>
                    <a:pt x="10719" y="16964"/>
                  </a:cubicBezTo>
                  <a:cubicBezTo>
                    <a:pt x="10851" y="16964"/>
                    <a:pt x="10957" y="16765"/>
                    <a:pt x="10822" y="16711"/>
                  </a:cubicBezTo>
                  <a:cubicBezTo>
                    <a:pt x="8025" y="15404"/>
                    <a:pt x="5138" y="14036"/>
                    <a:pt x="3071" y="11665"/>
                  </a:cubicBezTo>
                  <a:cubicBezTo>
                    <a:pt x="2098" y="10571"/>
                    <a:pt x="457" y="8292"/>
                    <a:pt x="1034" y="6681"/>
                  </a:cubicBezTo>
                  <a:cubicBezTo>
                    <a:pt x="1313" y="5916"/>
                    <a:pt x="1762" y="5617"/>
                    <a:pt x="2292" y="5617"/>
                  </a:cubicBezTo>
                  <a:cubicBezTo>
                    <a:pt x="4016" y="5617"/>
                    <a:pt x="6604" y="8781"/>
                    <a:pt x="7022" y="9386"/>
                  </a:cubicBezTo>
                  <a:cubicBezTo>
                    <a:pt x="7057" y="9420"/>
                    <a:pt x="7104" y="9437"/>
                    <a:pt x="7149" y="9437"/>
                  </a:cubicBezTo>
                  <a:cubicBezTo>
                    <a:pt x="7225" y="9437"/>
                    <a:pt x="7296" y="9390"/>
                    <a:pt x="7296" y="9295"/>
                  </a:cubicBezTo>
                  <a:cubicBezTo>
                    <a:pt x="7296" y="6772"/>
                    <a:pt x="8269" y="4371"/>
                    <a:pt x="10123" y="2608"/>
                  </a:cubicBezTo>
                  <a:cubicBezTo>
                    <a:pt x="11262" y="1535"/>
                    <a:pt x="13243" y="499"/>
                    <a:pt x="14882" y="499"/>
                  </a:cubicBezTo>
                  <a:cubicBezTo>
                    <a:pt x="16216" y="499"/>
                    <a:pt x="17324" y="1185"/>
                    <a:pt x="17570" y="3094"/>
                  </a:cubicBezTo>
                  <a:cubicBezTo>
                    <a:pt x="17904" y="5434"/>
                    <a:pt x="16840" y="8140"/>
                    <a:pt x="15898" y="10237"/>
                  </a:cubicBezTo>
                  <a:cubicBezTo>
                    <a:pt x="14864" y="12517"/>
                    <a:pt x="13497" y="14583"/>
                    <a:pt x="11886" y="16438"/>
                  </a:cubicBezTo>
                  <a:cubicBezTo>
                    <a:pt x="11794" y="16553"/>
                    <a:pt x="11876" y="16703"/>
                    <a:pt x="11974" y="16703"/>
                  </a:cubicBezTo>
                  <a:cubicBezTo>
                    <a:pt x="12005" y="16703"/>
                    <a:pt x="12039" y="16687"/>
                    <a:pt x="12068" y="16650"/>
                  </a:cubicBezTo>
                  <a:cubicBezTo>
                    <a:pt x="14013" y="14431"/>
                    <a:pt x="15564" y="11939"/>
                    <a:pt x="16627" y="9203"/>
                  </a:cubicBezTo>
                  <a:cubicBezTo>
                    <a:pt x="17418" y="7137"/>
                    <a:pt x="18482" y="4249"/>
                    <a:pt x="17661" y="2030"/>
                  </a:cubicBezTo>
                  <a:cubicBezTo>
                    <a:pt x="17103" y="565"/>
                    <a:pt x="16145" y="1"/>
                    <a:pt x="15036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2B49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8"/>
          <p:cNvSpPr txBox="1">
            <a:spLocks noGrp="1"/>
          </p:cNvSpPr>
          <p:nvPr>
            <p:ph type="title"/>
          </p:nvPr>
        </p:nvSpPr>
        <p:spPr>
          <a:xfrm>
            <a:off x="2140074" y="3109651"/>
            <a:ext cx="49404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28"/>
          <p:cNvSpPr txBox="1">
            <a:spLocks noGrp="1"/>
          </p:cNvSpPr>
          <p:nvPr>
            <p:ph type="subTitle" idx="1"/>
          </p:nvPr>
        </p:nvSpPr>
        <p:spPr>
          <a:xfrm>
            <a:off x="2296050" y="1973325"/>
            <a:ext cx="4551900" cy="10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84" name="Google Shape;684;p28"/>
          <p:cNvGrpSpPr/>
          <p:nvPr/>
        </p:nvGrpSpPr>
        <p:grpSpPr>
          <a:xfrm rot="381323" flipH="1">
            <a:off x="27995" y="1139614"/>
            <a:ext cx="911167" cy="1781982"/>
            <a:chOff x="6320300" y="3347200"/>
            <a:chExt cx="911125" cy="1781900"/>
          </a:xfrm>
        </p:grpSpPr>
        <p:sp>
          <p:nvSpPr>
            <p:cNvPr id="685" name="Google Shape;685;p28"/>
            <p:cNvSpPr/>
            <p:nvPr/>
          </p:nvSpPr>
          <p:spPr>
            <a:xfrm>
              <a:off x="6596125" y="3582625"/>
              <a:ext cx="133025" cy="126925"/>
            </a:xfrm>
            <a:custGeom>
              <a:avLst/>
              <a:gdLst/>
              <a:ahLst/>
              <a:cxnLst/>
              <a:rect l="l" t="t" r="r" b="b"/>
              <a:pathLst>
                <a:path w="5321" h="5077" extrusionOk="0">
                  <a:moveTo>
                    <a:pt x="4533" y="1"/>
                  </a:moveTo>
                  <a:cubicBezTo>
                    <a:pt x="4330" y="1"/>
                    <a:pt x="4126" y="183"/>
                    <a:pt x="3922" y="387"/>
                  </a:cubicBezTo>
                  <a:cubicBezTo>
                    <a:pt x="3618" y="691"/>
                    <a:pt x="3314" y="1025"/>
                    <a:pt x="2980" y="1269"/>
                  </a:cubicBezTo>
                  <a:cubicBezTo>
                    <a:pt x="2068" y="2059"/>
                    <a:pt x="1277" y="2971"/>
                    <a:pt x="366" y="3791"/>
                  </a:cubicBezTo>
                  <a:cubicBezTo>
                    <a:pt x="214" y="3913"/>
                    <a:pt x="122" y="4095"/>
                    <a:pt x="62" y="4308"/>
                  </a:cubicBezTo>
                  <a:cubicBezTo>
                    <a:pt x="31" y="4399"/>
                    <a:pt x="1" y="4490"/>
                    <a:pt x="1" y="4582"/>
                  </a:cubicBezTo>
                  <a:cubicBezTo>
                    <a:pt x="28" y="4829"/>
                    <a:pt x="230" y="5077"/>
                    <a:pt x="426" y="5077"/>
                  </a:cubicBezTo>
                  <a:cubicBezTo>
                    <a:pt x="446" y="5077"/>
                    <a:pt x="467" y="5074"/>
                    <a:pt x="487" y="5068"/>
                  </a:cubicBezTo>
                  <a:cubicBezTo>
                    <a:pt x="974" y="4977"/>
                    <a:pt x="1460" y="4886"/>
                    <a:pt x="1855" y="4490"/>
                  </a:cubicBezTo>
                  <a:cubicBezTo>
                    <a:pt x="2676" y="3670"/>
                    <a:pt x="3496" y="2879"/>
                    <a:pt x="4317" y="2028"/>
                  </a:cubicBezTo>
                  <a:cubicBezTo>
                    <a:pt x="4591" y="1724"/>
                    <a:pt x="4834" y="1360"/>
                    <a:pt x="5077" y="1025"/>
                  </a:cubicBezTo>
                  <a:cubicBezTo>
                    <a:pt x="5168" y="904"/>
                    <a:pt x="5259" y="782"/>
                    <a:pt x="5290" y="600"/>
                  </a:cubicBezTo>
                  <a:cubicBezTo>
                    <a:pt x="5320" y="265"/>
                    <a:pt x="5138" y="22"/>
                    <a:pt x="4651" y="22"/>
                  </a:cubicBezTo>
                  <a:cubicBezTo>
                    <a:pt x="4612" y="8"/>
                    <a:pt x="4573" y="1"/>
                    <a:pt x="4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6447300" y="3761125"/>
              <a:ext cx="103275" cy="109775"/>
            </a:xfrm>
            <a:custGeom>
              <a:avLst/>
              <a:gdLst/>
              <a:ahLst/>
              <a:cxnLst/>
              <a:rect l="l" t="t" r="r" b="b"/>
              <a:pathLst>
                <a:path w="4131" h="4391" extrusionOk="0">
                  <a:moveTo>
                    <a:pt x="3270" y="1"/>
                  </a:moveTo>
                  <a:cubicBezTo>
                    <a:pt x="2964" y="1"/>
                    <a:pt x="2679" y="86"/>
                    <a:pt x="2428" y="360"/>
                  </a:cubicBezTo>
                  <a:cubicBezTo>
                    <a:pt x="1607" y="1302"/>
                    <a:pt x="878" y="2275"/>
                    <a:pt x="239" y="3338"/>
                  </a:cubicBezTo>
                  <a:cubicBezTo>
                    <a:pt x="179" y="3460"/>
                    <a:pt x="118" y="3582"/>
                    <a:pt x="87" y="3703"/>
                  </a:cubicBezTo>
                  <a:cubicBezTo>
                    <a:pt x="0" y="4052"/>
                    <a:pt x="219" y="4374"/>
                    <a:pt x="558" y="4374"/>
                  </a:cubicBezTo>
                  <a:cubicBezTo>
                    <a:pt x="573" y="4374"/>
                    <a:pt x="589" y="4373"/>
                    <a:pt x="604" y="4372"/>
                  </a:cubicBezTo>
                  <a:lnTo>
                    <a:pt x="817" y="4372"/>
                  </a:lnTo>
                  <a:cubicBezTo>
                    <a:pt x="869" y="4385"/>
                    <a:pt x="919" y="4391"/>
                    <a:pt x="969" y="4391"/>
                  </a:cubicBezTo>
                  <a:cubicBezTo>
                    <a:pt x="1267" y="4391"/>
                    <a:pt x="1520" y="4164"/>
                    <a:pt x="1729" y="3825"/>
                  </a:cubicBezTo>
                  <a:cubicBezTo>
                    <a:pt x="2306" y="2882"/>
                    <a:pt x="2945" y="2031"/>
                    <a:pt x="3674" y="1211"/>
                  </a:cubicBezTo>
                  <a:cubicBezTo>
                    <a:pt x="3796" y="1089"/>
                    <a:pt x="3887" y="937"/>
                    <a:pt x="3978" y="785"/>
                  </a:cubicBezTo>
                  <a:cubicBezTo>
                    <a:pt x="4130" y="451"/>
                    <a:pt x="3948" y="56"/>
                    <a:pt x="3583" y="25"/>
                  </a:cubicBezTo>
                  <a:cubicBezTo>
                    <a:pt x="3477" y="10"/>
                    <a:pt x="3372" y="1"/>
                    <a:pt x="3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6769400" y="3482100"/>
              <a:ext cx="96525" cy="81325"/>
            </a:xfrm>
            <a:custGeom>
              <a:avLst/>
              <a:gdLst/>
              <a:ahLst/>
              <a:cxnLst/>
              <a:rect l="l" t="t" r="r" b="b"/>
              <a:pathLst>
                <a:path w="3861" h="3253" extrusionOk="0">
                  <a:moveTo>
                    <a:pt x="3344" y="1"/>
                  </a:moveTo>
                  <a:cubicBezTo>
                    <a:pt x="3252" y="1"/>
                    <a:pt x="3192" y="31"/>
                    <a:pt x="3131" y="31"/>
                  </a:cubicBezTo>
                  <a:cubicBezTo>
                    <a:pt x="2614" y="61"/>
                    <a:pt x="2614" y="61"/>
                    <a:pt x="2280" y="244"/>
                  </a:cubicBezTo>
                  <a:cubicBezTo>
                    <a:pt x="1520" y="700"/>
                    <a:pt x="973" y="1338"/>
                    <a:pt x="365" y="1946"/>
                  </a:cubicBezTo>
                  <a:cubicBezTo>
                    <a:pt x="213" y="2098"/>
                    <a:pt x="152" y="2280"/>
                    <a:pt x="61" y="2463"/>
                  </a:cubicBezTo>
                  <a:cubicBezTo>
                    <a:pt x="0" y="2675"/>
                    <a:pt x="30" y="2888"/>
                    <a:pt x="122" y="3071"/>
                  </a:cubicBezTo>
                  <a:cubicBezTo>
                    <a:pt x="213" y="3162"/>
                    <a:pt x="304" y="3253"/>
                    <a:pt x="456" y="3253"/>
                  </a:cubicBezTo>
                  <a:cubicBezTo>
                    <a:pt x="882" y="3223"/>
                    <a:pt x="1337" y="3223"/>
                    <a:pt x="1672" y="2767"/>
                  </a:cubicBezTo>
                  <a:cubicBezTo>
                    <a:pt x="1793" y="2554"/>
                    <a:pt x="2006" y="2372"/>
                    <a:pt x="2189" y="2250"/>
                  </a:cubicBezTo>
                  <a:cubicBezTo>
                    <a:pt x="2705" y="1885"/>
                    <a:pt x="3070" y="1399"/>
                    <a:pt x="3526" y="1004"/>
                  </a:cubicBezTo>
                  <a:cubicBezTo>
                    <a:pt x="3648" y="913"/>
                    <a:pt x="3739" y="791"/>
                    <a:pt x="3769" y="639"/>
                  </a:cubicBezTo>
                  <a:cubicBezTo>
                    <a:pt x="3860" y="335"/>
                    <a:pt x="3648" y="1"/>
                    <a:pt x="3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6913775" y="3347200"/>
              <a:ext cx="81325" cy="87200"/>
            </a:xfrm>
            <a:custGeom>
              <a:avLst/>
              <a:gdLst/>
              <a:ahLst/>
              <a:cxnLst/>
              <a:rect l="l" t="t" r="r" b="b"/>
              <a:pathLst>
                <a:path w="3253" h="3488" extrusionOk="0">
                  <a:moveTo>
                    <a:pt x="2309" y="1"/>
                  </a:moveTo>
                  <a:cubicBezTo>
                    <a:pt x="2134" y="1"/>
                    <a:pt x="2009" y="105"/>
                    <a:pt x="1885" y="229"/>
                  </a:cubicBezTo>
                  <a:cubicBezTo>
                    <a:pt x="1398" y="685"/>
                    <a:pt x="1003" y="1202"/>
                    <a:pt x="608" y="1719"/>
                  </a:cubicBezTo>
                  <a:cubicBezTo>
                    <a:pt x="426" y="1992"/>
                    <a:pt x="243" y="2266"/>
                    <a:pt x="122" y="2570"/>
                  </a:cubicBezTo>
                  <a:cubicBezTo>
                    <a:pt x="31" y="2783"/>
                    <a:pt x="0" y="2995"/>
                    <a:pt x="91" y="3239"/>
                  </a:cubicBezTo>
                  <a:cubicBezTo>
                    <a:pt x="145" y="3398"/>
                    <a:pt x="267" y="3488"/>
                    <a:pt x="439" y="3488"/>
                  </a:cubicBezTo>
                  <a:cubicBezTo>
                    <a:pt x="464" y="3488"/>
                    <a:pt x="490" y="3486"/>
                    <a:pt x="517" y="3482"/>
                  </a:cubicBezTo>
                  <a:cubicBezTo>
                    <a:pt x="1064" y="3360"/>
                    <a:pt x="1611" y="3208"/>
                    <a:pt x="1915" y="2600"/>
                  </a:cubicBezTo>
                  <a:cubicBezTo>
                    <a:pt x="2158" y="2114"/>
                    <a:pt x="2523" y="1688"/>
                    <a:pt x="2827" y="1232"/>
                  </a:cubicBezTo>
                  <a:cubicBezTo>
                    <a:pt x="2918" y="1080"/>
                    <a:pt x="3009" y="929"/>
                    <a:pt x="3101" y="777"/>
                  </a:cubicBezTo>
                  <a:cubicBezTo>
                    <a:pt x="3253" y="442"/>
                    <a:pt x="3070" y="108"/>
                    <a:pt x="2705" y="47"/>
                  </a:cubicBezTo>
                  <a:cubicBezTo>
                    <a:pt x="2614" y="17"/>
                    <a:pt x="2523" y="17"/>
                    <a:pt x="2432" y="17"/>
                  </a:cubicBezTo>
                  <a:cubicBezTo>
                    <a:pt x="2388" y="6"/>
                    <a:pt x="2347" y="1"/>
                    <a:pt x="2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7025525" y="5020025"/>
              <a:ext cx="205900" cy="109075"/>
            </a:xfrm>
            <a:custGeom>
              <a:avLst/>
              <a:gdLst/>
              <a:ahLst/>
              <a:cxnLst/>
              <a:rect l="l" t="t" r="r" b="b"/>
              <a:pathLst>
                <a:path w="8236" h="4363" extrusionOk="0">
                  <a:moveTo>
                    <a:pt x="622" y="1"/>
                  </a:moveTo>
                  <a:cubicBezTo>
                    <a:pt x="127" y="1"/>
                    <a:pt x="1" y="172"/>
                    <a:pt x="29" y="703"/>
                  </a:cubicBezTo>
                  <a:cubicBezTo>
                    <a:pt x="29" y="947"/>
                    <a:pt x="150" y="1159"/>
                    <a:pt x="302" y="1342"/>
                  </a:cubicBezTo>
                  <a:cubicBezTo>
                    <a:pt x="637" y="1767"/>
                    <a:pt x="1062" y="2102"/>
                    <a:pt x="1549" y="2345"/>
                  </a:cubicBezTo>
                  <a:cubicBezTo>
                    <a:pt x="2886" y="3044"/>
                    <a:pt x="4315" y="3439"/>
                    <a:pt x="5713" y="3895"/>
                  </a:cubicBezTo>
                  <a:cubicBezTo>
                    <a:pt x="6290" y="4077"/>
                    <a:pt x="6868" y="4229"/>
                    <a:pt x="7445" y="4351"/>
                  </a:cubicBezTo>
                  <a:cubicBezTo>
                    <a:pt x="7493" y="4359"/>
                    <a:pt x="7541" y="4363"/>
                    <a:pt x="7590" y="4363"/>
                  </a:cubicBezTo>
                  <a:cubicBezTo>
                    <a:pt x="7914" y="4363"/>
                    <a:pt x="8236" y="4194"/>
                    <a:pt x="8236" y="3956"/>
                  </a:cubicBezTo>
                  <a:cubicBezTo>
                    <a:pt x="8236" y="3591"/>
                    <a:pt x="8175" y="3226"/>
                    <a:pt x="8053" y="2861"/>
                  </a:cubicBezTo>
                  <a:cubicBezTo>
                    <a:pt x="7993" y="2649"/>
                    <a:pt x="7749" y="2588"/>
                    <a:pt x="7537" y="2527"/>
                  </a:cubicBezTo>
                  <a:cubicBezTo>
                    <a:pt x="5530" y="1737"/>
                    <a:pt x="3555" y="825"/>
                    <a:pt x="1457" y="187"/>
                  </a:cubicBezTo>
                  <a:cubicBezTo>
                    <a:pt x="1214" y="126"/>
                    <a:pt x="971" y="4"/>
                    <a:pt x="758" y="4"/>
                  </a:cubicBezTo>
                  <a:cubicBezTo>
                    <a:pt x="710" y="2"/>
                    <a:pt x="665" y="1"/>
                    <a:pt x="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6322575" y="4104100"/>
              <a:ext cx="65375" cy="161900"/>
            </a:xfrm>
            <a:custGeom>
              <a:avLst/>
              <a:gdLst/>
              <a:ahLst/>
              <a:cxnLst/>
              <a:rect l="l" t="t" r="r" b="b"/>
              <a:pathLst>
                <a:path w="2615" h="6476" extrusionOk="0">
                  <a:moveTo>
                    <a:pt x="1656" y="1"/>
                  </a:moveTo>
                  <a:cubicBezTo>
                    <a:pt x="1491" y="1"/>
                    <a:pt x="1376" y="137"/>
                    <a:pt x="1247" y="288"/>
                  </a:cubicBezTo>
                  <a:cubicBezTo>
                    <a:pt x="1186" y="379"/>
                    <a:pt x="1064" y="440"/>
                    <a:pt x="943" y="471"/>
                  </a:cubicBezTo>
                  <a:cubicBezTo>
                    <a:pt x="669" y="562"/>
                    <a:pt x="578" y="775"/>
                    <a:pt x="548" y="1048"/>
                  </a:cubicBezTo>
                  <a:cubicBezTo>
                    <a:pt x="365" y="2203"/>
                    <a:pt x="152" y="3358"/>
                    <a:pt x="61" y="4544"/>
                  </a:cubicBezTo>
                  <a:cubicBezTo>
                    <a:pt x="0" y="5030"/>
                    <a:pt x="92" y="5455"/>
                    <a:pt x="274" y="5911"/>
                  </a:cubicBezTo>
                  <a:cubicBezTo>
                    <a:pt x="426" y="6276"/>
                    <a:pt x="791" y="6337"/>
                    <a:pt x="1125" y="6459"/>
                  </a:cubicBezTo>
                  <a:cubicBezTo>
                    <a:pt x="1167" y="6470"/>
                    <a:pt x="1204" y="6475"/>
                    <a:pt x="1238" y="6475"/>
                  </a:cubicBezTo>
                  <a:cubicBezTo>
                    <a:pt x="1468" y="6475"/>
                    <a:pt x="1505" y="6223"/>
                    <a:pt x="1611" y="6063"/>
                  </a:cubicBezTo>
                  <a:cubicBezTo>
                    <a:pt x="1703" y="5942"/>
                    <a:pt x="1794" y="5820"/>
                    <a:pt x="1946" y="5790"/>
                  </a:cubicBezTo>
                  <a:cubicBezTo>
                    <a:pt x="2250" y="5729"/>
                    <a:pt x="2310" y="5486"/>
                    <a:pt x="2371" y="5212"/>
                  </a:cubicBezTo>
                  <a:cubicBezTo>
                    <a:pt x="2554" y="4604"/>
                    <a:pt x="2493" y="3966"/>
                    <a:pt x="2523" y="3115"/>
                  </a:cubicBezTo>
                  <a:cubicBezTo>
                    <a:pt x="2614" y="2477"/>
                    <a:pt x="2371" y="1626"/>
                    <a:pt x="2371" y="775"/>
                  </a:cubicBezTo>
                  <a:cubicBezTo>
                    <a:pt x="2371" y="440"/>
                    <a:pt x="2219" y="227"/>
                    <a:pt x="1885" y="75"/>
                  </a:cubicBezTo>
                  <a:cubicBezTo>
                    <a:pt x="1797" y="23"/>
                    <a:pt x="1722" y="1"/>
                    <a:pt x="1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6320300" y="4351925"/>
              <a:ext cx="80575" cy="146175"/>
            </a:xfrm>
            <a:custGeom>
              <a:avLst/>
              <a:gdLst/>
              <a:ahLst/>
              <a:cxnLst/>
              <a:rect l="l" t="t" r="r" b="b"/>
              <a:pathLst>
                <a:path w="3223" h="5847" extrusionOk="0">
                  <a:moveTo>
                    <a:pt x="1004" y="0"/>
                  </a:moveTo>
                  <a:cubicBezTo>
                    <a:pt x="965" y="0"/>
                    <a:pt x="924" y="4"/>
                    <a:pt x="882" y="11"/>
                  </a:cubicBezTo>
                  <a:cubicBezTo>
                    <a:pt x="395" y="71"/>
                    <a:pt x="0" y="831"/>
                    <a:pt x="183" y="1318"/>
                  </a:cubicBezTo>
                  <a:cubicBezTo>
                    <a:pt x="547" y="2199"/>
                    <a:pt x="730" y="3111"/>
                    <a:pt x="942" y="4023"/>
                  </a:cubicBezTo>
                  <a:cubicBezTo>
                    <a:pt x="1094" y="4600"/>
                    <a:pt x="1307" y="5178"/>
                    <a:pt x="1733" y="5603"/>
                  </a:cubicBezTo>
                  <a:cubicBezTo>
                    <a:pt x="1907" y="5760"/>
                    <a:pt x="2111" y="5847"/>
                    <a:pt x="2288" y="5847"/>
                  </a:cubicBezTo>
                  <a:cubicBezTo>
                    <a:pt x="2419" y="5847"/>
                    <a:pt x="2536" y="5799"/>
                    <a:pt x="2614" y="5695"/>
                  </a:cubicBezTo>
                  <a:cubicBezTo>
                    <a:pt x="2888" y="5360"/>
                    <a:pt x="3222" y="5026"/>
                    <a:pt x="3161" y="4509"/>
                  </a:cubicBezTo>
                  <a:cubicBezTo>
                    <a:pt x="3040" y="3597"/>
                    <a:pt x="2766" y="2716"/>
                    <a:pt x="2401" y="1865"/>
                  </a:cubicBezTo>
                  <a:cubicBezTo>
                    <a:pt x="2189" y="1378"/>
                    <a:pt x="1946" y="922"/>
                    <a:pt x="1672" y="467"/>
                  </a:cubicBezTo>
                  <a:cubicBezTo>
                    <a:pt x="1538" y="198"/>
                    <a:pt x="1308" y="0"/>
                    <a:pt x="1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6592325" y="4763925"/>
              <a:ext cx="140625" cy="129175"/>
            </a:xfrm>
            <a:custGeom>
              <a:avLst/>
              <a:gdLst/>
              <a:ahLst/>
              <a:cxnLst/>
              <a:rect l="l" t="t" r="r" b="b"/>
              <a:pathLst>
                <a:path w="5625" h="5167" extrusionOk="0">
                  <a:moveTo>
                    <a:pt x="780" y="1"/>
                  </a:moveTo>
                  <a:cubicBezTo>
                    <a:pt x="675" y="1"/>
                    <a:pt x="574" y="40"/>
                    <a:pt x="487" y="127"/>
                  </a:cubicBezTo>
                  <a:cubicBezTo>
                    <a:pt x="1" y="491"/>
                    <a:pt x="1" y="1282"/>
                    <a:pt x="396" y="1738"/>
                  </a:cubicBezTo>
                  <a:cubicBezTo>
                    <a:pt x="457" y="1798"/>
                    <a:pt x="518" y="1890"/>
                    <a:pt x="609" y="1950"/>
                  </a:cubicBezTo>
                  <a:cubicBezTo>
                    <a:pt x="1733" y="2923"/>
                    <a:pt x="2858" y="3926"/>
                    <a:pt x="4135" y="4777"/>
                  </a:cubicBezTo>
                  <a:cubicBezTo>
                    <a:pt x="4347" y="4929"/>
                    <a:pt x="4591" y="5051"/>
                    <a:pt x="4834" y="5111"/>
                  </a:cubicBezTo>
                  <a:cubicBezTo>
                    <a:pt x="4950" y="5148"/>
                    <a:pt x="5049" y="5167"/>
                    <a:pt x="5132" y="5167"/>
                  </a:cubicBezTo>
                  <a:cubicBezTo>
                    <a:pt x="5399" y="5167"/>
                    <a:pt x="5510" y="4974"/>
                    <a:pt x="5533" y="4534"/>
                  </a:cubicBezTo>
                  <a:cubicBezTo>
                    <a:pt x="5624" y="4260"/>
                    <a:pt x="5472" y="4048"/>
                    <a:pt x="5199" y="3865"/>
                  </a:cubicBezTo>
                  <a:cubicBezTo>
                    <a:pt x="4743" y="3622"/>
                    <a:pt x="4408" y="3257"/>
                    <a:pt x="4074" y="2893"/>
                  </a:cubicBezTo>
                  <a:cubicBezTo>
                    <a:pt x="3314" y="2163"/>
                    <a:pt x="2554" y="1403"/>
                    <a:pt x="1794" y="643"/>
                  </a:cubicBezTo>
                  <a:cubicBezTo>
                    <a:pt x="1612" y="431"/>
                    <a:pt x="1369" y="279"/>
                    <a:pt x="1126" y="127"/>
                  </a:cubicBezTo>
                  <a:cubicBezTo>
                    <a:pt x="1014" y="47"/>
                    <a:pt x="895" y="1"/>
                    <a:pt x="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6804350" y="4908275"/>
              <a:ext cx="154275" cy="99850"/>
            </a:xfrm>
            <a:custGeom>
              <a:avLst/>
              <a:gdLst/>
              <a:ahLst/>
              <a:cxnLst/>
              <a:rect l="l" t="t" r="r" b="b"/>
              <a:pathLst>
                <a:path w="6171" h="3994" extrusionOk="0">
                  <a:moveTo>
                    <a:pt x="979" y="1"/>
                  </a:moveTo>
                  <a:cubicBezTo>
                    <a:pt x="692" y="1"/>
                    <a:pt x="385" y="85"/>
                    <a:pt x="274" y="219"/>
                  </a:cubicBezTo>
                  <a:cubicBezTo>
                    <a:pt x="0" y="644"/>
                    <a:pt x="122" y="1344"/>
                    <a:pt x="547" y="1648"/>
                  </a:cubicBezTo>
                  <a:cubicBezTo>
                    <a:pt x="669" y="1739"/>
                    <a:pt x="791" y="1860"/>
                    <a:pt x="943" y="1951"/>
                  </a:cubicBezTo>
                  <a:cubicBezTo>
                    <a:pt x="2006" y="2559"/>
                    <a:pt x="3101" y="3107"/>
                    <a:pt x="4225" y="3623"/>
                  </a:cubicBezTo>
                  <a:cubicBezTo>
                    <a:pt x="4620" y="3806"/>
                    <a:pt x="5016" y="3897"/>
                    <a:pt x="5441" y="3988"/>
                  </a:cubicBezTo>
                  <a:cubicBezTo>
                    <a:pt x="5473" y="3992"/>
                    <a:pt x="5502" y="3994"/>
                    <a:pt x="5529" y="3994"/>
                  </a:cubicBezTo>
                  <a:cubicBezTo>
                    <a:pt x="5917" y="3994"/>
                    <a:pt x="5846" y="3607"/>
                    <a:pt x="5988" y="3380"/>
                  </a:cubicBezTo>
                  <a:cubicBezTo>
                    <a:pt x="6171" y="3076"/>
                    <a:pt x="6110" y="2833"/>
                    <a:pt x="5775" y="2711"/>
                  </a:cubicBezTo>
                  <a:cubicBezTo>
                    <a:pt x="4681" y="2255"/>
                    <a:pt x="3739" y="1526"/>
                    <a:pt x="2736" y="918"/>
                  </a:cubicBezTo>
                  <a:cubicBezTo>
                    <a:pt x="2250" y="614"/>
                    <a:pt x="1794" y="249"/>
                    <a:pt x="1277" y="37"/>
                  </a:cubicBezTo>
                  <a:cubicBezTo>
                    <a:pt x="1187" y="12"/>
                    <a:pt x="1085" y="1"/>
                    <a:pt x="9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6422125" y="4579350"/>
              <a:ext cx="106400" cy="135375"/>
            </a:xfrm>
            <a:custGeom>
              <a:avLst/>
              <a:gdLst/>
              <a:ahLst/>
              <a:cxnLst/>
              <a:rect l="l" t="t" r="r" b="b"/>
              <a:pathLst>
                <a:path w="4256" h="5415" extrusionOk="0">
                  <a:moveTo>
                    <a:pt x="966" y="0"/>
                  </a:moveTo>
                  <a:cubicBezTo>
                    <a:pt x="889" y="0"/>
                    <a:pt x="809" y="23"/>
                    <a:pt x="730" y="63"/>
                  </a:cubicBezTo>
                  <a:cubicBezTo>
                    <a:pt x="183" y="306"/>
                    <a:pt x="0" y="883"/>
                    <a:pt x="304" y="1400"/>
                  </a:cubicBezTo>
                  <a:cubicBezTo>
                    <a:pt x="1094" y="2707"/>
                    <a:pt x="2067" y="3893"/>
                    <a:pt x="3070" y="5017"/>
                  </a:cubicBezTo>
                  <a:cubicBezTo>
                    <a:pt x="3219" y="5216"/>
                    <a:pt x="3409" y="5414"/>
                    <a:pt x="3672" y="5414"/>
                  </a:cubicBezTo>
                  <a:cubicBezTo>
                    <a:pt x="3731" y="5414"/>
                    <a:pt x="3794" y="5404"/>
                    <a:pt x="3860" y="5382"/>
                  </a:cubicBezTo>
                  <a:cubicBezTo>
                    <a:pt x="4256" y="5260"/>
                    <a:pt x="3952" y="4804"/>
                    <a:pt x="4195" y="4622"/>
                  </a:cubicBezTo>
                  <a:cubicBezTo>
                    <a:pt x="4225" y="4348"/>
                    <a:pt x="4073" y="4136"/>
                    <a:pt x="3952" y="3953"/>
                  </a:cubicBezTo>
                  <a:cubicBezTo>
                    <a:pt x="3253" y="2889"/>
                    <a:pt x="2523" y="1826"/>
                    <a:pt x="1824" y="762"/>
                  </a:cubicBezTo>
                  <a:cubicBezTo>
                    <a:pt x="1672" y="519"/>
                    <a:pt x="1459" y="306"/>
                    <a:pt x="1246" y="123"/>
                  </a:cubicBezTo>
                  <a:cubicBezTo>
                    <a:pt x="1161" y="38"/>
                    <a:pt x="1066" y="0"/>
                    <a:pt x="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6378800" y="3934550"/>
              <a:ext cx="71450" cy="117750"/>
            </a:xfrm>
            <a:custGeom>
              <a:avLst/>
              <a:gdLst/>
              <a:ahLst/>
              <a:cxnLst/>
              <a:rect l="l" t="t" r="r" b="b"/>
              <a:pathLst>
                <a:path w="2858" h="4710" extrusionOk="0">
                  <a:moveTo>
                    <a:pt x="2306" y="0"/>
                  </a:moveTo>
                  <a:cubicBezTo>
                    <a:pt x="1981" y="0"/>
                    <a:pt x="1352" y="234"/>
                    <a:pt x="1247" y="444"/>
                  </a:cubicBezTo>
                  <a:cubicBezTo>
                    <a:pt x="882" y="1234"/>
                    <a:pt x="548" y="2025"/>
                    <a:pt x="213" y="2815"/>
                  </a:cubicBezTo>
                  <a:cubicBezTo>
                    <a:pt x="92" y="3088"/>
                    <a:pt x="61" y="3423"/>
                    <a:pt x="31" y="3575"/>
                  </a:cubicBezTo>
                  <a:cubicBezTo>
                    <a:pt x="1" y="3939"/>
                    <a:pt x="92" y="4152"/>
                    <a:pt x="183" y="4335"/>
                  </a:cubicBezTo>
                  <a:cubicBezTo>
                    <a:pt x="306" y="4598"/>
                    <a:pt x="459" y="4709"/>
                    <a:pt x="649" y="4709"/>
                  </a:cubicBezTo>
                  <a:cubicBezTo>
                    <a:pt x="788" y="4709"/>
                    <a:pt x="946" y="4650"/>
                    <a:pt x="1125" y="4547"/>
                  </a:cubicBezTo>
                  <a:cubicBezTo>
                    <a:pt x="1703" y="4183"/>
                    <a:pt x="1976" y="3696"/>
                    <a:pt x="2128" y="3058"/>
                  </a:cubicBezTo>
                  <a:cubicBezTo>
                    <a:pt x="2220" y="2693"/>
                    <a:pt x="2341" y="2298"/>
                    <a:pt x="2493" y="1933"/>
                  </a:cubicBezTo>
                  <a:cubicBezTo>
                    <a:pt x="2645" y="1538"/>
                    <a:pt x="2706" y="1113"/>
                    <a:pt x="2797" y="687"/>
                  </a:cubicBezTo>
                  <a:cubicBezTo>
                    <a:pt x="2858" y="383"/>
                    <a:pt x="2767" y="140"/>
                    <a:pt x="2432" y="18"/>
                  </a:cubicBezTo>
                  <a:cubicBezTo>
                    <a:pt x="2400" y="6"/>
                    <a:pt x="2356" y="0"/>
                    <a:pt x="2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8"/>
          <p:cNvGrpSpPr/>
          <p:nvPr/>
        </p:nvGrpSpPr>
        <p:grpSpPr>
          <a:xfrm rot="-8100000">
            <a:off x="7394704" y="485292"/>
            <a:ext cx="2253869" cy="557386"/>
            <a:chOff x="7161800" y="607250"/>
            <a:chExt cx="1253225" cy="309925"/>
          </a:xfrm>
        </p:grpSpPr>
        <p:sp>
          <p:nvSpPr>
            <p:cNvPr id="697" name="Google Shape;697;p28"/>
            <p:cNvSpPr/>
            <p:nvPr/>
          </p:nvSpPr>
          <p:spPr>
            <a:xfrm>
              <a:off x="7161800" y="676800"/>
              <a:ext cx="93725" cy="33725"/>
            </a:xfrm>
            <a:custGeom>
              <a:avLst/>
              <a:gdLst/>
              <a:ahLst/>
              <a:cxnLst/>
              <a:rect l="l" t="t" r="r" b="b"/>
              <a:pathLst>
                <a:path w="3749" h="1349" extrusionOk="0">
                  <a:moveTo>
                    <a:pt x="2422" y="1"/>
                  </a:moveTo>
                  <a:cubicBezTo>
                    <a:pt x="1643" y="1"/>
                    <a:pt x="885" y="217"/>
                    <a:pt x="266" y="676"/>
                  </a:cubicBezTo>
                  <a:cubicBezTo>
                    <a:pt x="0" y="862"/>
                    <a:pt x="82" y="1348"/>
                    <a:pt x="390" y="1348"/>
                  </a:cubicBezTo>
                  <a:cubicBezTo>
                    <a:pt x="435" y="1348"/>
                    <a:pt x="485" y="1338"/>
                    <a:pt x="539" y="1314"/>
                  </a:cubicBezTo>
                  <a:cubicBezTo>
                    <a:pt x="1081" y="1076"/>
                    <a:pt x="1623" y="946"/>
                    <a:pt x="2198" y="946"/>
                  </a:cubicBezTo>
                  <a:cubicBezTo>
                    <a:pt x="2429" y="946"/>
                    <a:pt x="2666" y="967"/>
                    <a:pt x="2910" y="1010"/>
                  </a:cubicBezTo>
                  <a:cubicBezTo>
                    <a:pt x="2955" y="1021"/>
                    <a:pt x="2998" y="1026"/>
                    <a:pt x="3038" y="1026"/>
                  </a:cubicBezTo>
                  <a:cubicBezTo>
                    <a:pt x="3578" y="1026"/>
                    <a:pt x="3749" y="153"/>
                    <a:pt x="3184" y="68"/>
                  </a:cubicBezTo>
                  <a:cubicBezTo>
                    <a:pt x="2930" y="23"/>
                    <a:pt x="2675" y="1"/>
                    <a:pt x="24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7322400" y="731950"/>
              <a:ext cx="51225" cy="39575"/>
            </a:xfrm>
            <a:custGeom>
              <a:avLst/>
              <a:gdLst/>
              <a:ahLst/>
              <a:cxnLst/>
              <a:rect l="l" t="t" r="r" b="b"/>
              <a:pathLst>
                <a:path w="2049" h="1583" extrusionOk="0">
                  <a:moveTo>
                    <a:pt x="525" y="1"/>
                  </a:moveTo>
                  <a:cubicBezTo>
                    <a:pt x="257" y="1"/>
                    <a:pt x="1" y="399"/>
                    <a:pt x="255" y="628"/>
                  </a:cubicBezTo>
                  <a:cubicBezTo>
                    <a:pt x="589" y="902"/>
                    <a:pt x="924" y="1175"/>
                    <a:pt x="1228" y="1449"/>
                  </a:cubicBezTo>
                  <a:cubicBezTo>
                    <a:pt x="1330" y="1537"/>
                    <a:pt x="1453" y="1582"/>
                    <a:pt x="1571" y="1582"/>
                  </a:cubicBezTo>
                  <a:cubicBezTo>
                    <a:pt x="1698" y="1582"/>
                    <a:pt x="1817" y="1529"/>
                    <a:pt x="1896" y="1418"/>
                  </a:cubicBezTo>
                  <a:cubicBezTo>
                    <a:pt x="2048" y="1206"/>
                    <a:pt x="1988" y="902"/>
                    <a:pt x="1775" y="780"/>
                  </a:cubicBezTo>
                  <a:cubicBezTo>
                    <a:pt x="1410" y="537"/>
                    <a:pt x="1045" y="324"/>
                    <a:pt x="681" y="51"/>
                  </a:cubicBezTo>
                  <a:cubicBezTo>
                    <a:pt x="631" y="16"/>
                    <a:pt x="578" y="1"/>
                    <a:pt x="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7426650" y="790875"/>
              <a:ext cx="78400" cy="60275"/>
            </a:xfrm>
            <a:custGeom>
              <a:avLst/>
              <a:gdLst/>
              <a:ahLst/>
              <a:cxnLst/>
              <a:rect l="l" t="t" r="r" b="b"/>
              <a:pathLst>
                <a:path w="3136" h="2411" extrusionOk="0">
                  <a:moveTo>
                    <a:pt x="473" y="1"/>
                  </a:moveTo>
                  <a:cubicBezTo>
                    <a:pt x="219" y="1"/>
                    <a:pt x="1" y="382"/>
                    <a:pt x="249" y="581"/>
                  </a:cubicBezTo>
                  <a:cubicBezTo>
                    <a:pt x="918" y="1159"/>
                    <a:pt x="1526" y="1827"/>
                    <a:pt x="2286" y="2344"/>
                  </a:cubicBezTo>
                  <a:cubicBezTo>
                    <a:pt x="2358" y="2390"/>
                    <a:pt x="2431" y="2411"/>
                    <a:pt x="2502" y="2411"/>
                  </a:cubicBezTo>
                  <a:cubicBezTo>
                    <a:pt x="2851" y="2411"/>
                    <a:pt x="3136" y="1923"/>
                    <a:pt x="2833" y="1645"/>
                  </a:cubicBezTo>
                  <a:cubicBezTo>
                    <a:pt x="2164" y="1037"/>
                    <a:pt x="1343" y="581"/>
                    <a:pt x="644" y="64"/>
                  </a:cubicBezTo>
                  <a:cubicBezTo>
                    <a:pt x="589" y="20"/>
                    <a:pt x="530" y="1"/>
                    <a:pt x="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7576500" y="889250"/>
              <a:ext cx="111700" cy="27925"/>
            </a:xfrm>
            <a:custGeom>
              <a:avLst/>
              <a:gdLst/>
              <a:ahLst/>
              <a:cxnLst/>
              <a:rect l="l" t="t" r="r" b="b"/>
              <a:pathLst>
                <a:path w="4468" h="1117" extrusionOk="0">
                  <a:moveTo>
                    <a:pt x="2348" y="0"/>
                  </a:moveTo>
                  <a:cubicBezTo>
                    <a:pt x="1711" y="0"/>
                    <a:pt x="1068" y="20"/>
                    <a:pt x="426" y="20"/>
                  </a:cubicBezTo>
                  <a:cubicBezTo>
                    <a:pt x="91" y="20"/>
                    <a:pt x="0" y="567"/>
                    <a:pt x="334" y="628"/>
                  </a:cubicBezTo>
                  <a:cubicBezTo>
                    <a:pt x="1489" y="780"/>
                    <a:pt x="2644" y="1023"/>
                    <a:pt x="3769" y="1114"/>
                  </a:cubicBezTo>
                  <a:cubicBezTo>
                    <a:pt x="3788" y="1116"/>
                    <a:pt x="3807" y="1117"/>
                    <a:pt x="3826" y="1117"/>
                  </a:cubicBezTo>
                  <a:cubicBezTo>
                    <a:pt x="4468" y="1117"/>
                    <a:pt x="4449" y="110"/>
                    <a:pt x="3769" y="51"/>
                  </a:cubicBezTo>
                  <a:cubicBezTo>
                    <a:pt x="3300" y="11"/>
                    <a:pt x="2826" y="0"/>
                    <a:pt x="23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7764650" y="843975"/>
              <a:ext cx="81600" cy="45700"/>
            </a:xfrm>
            <a:custGeom>
              <a:avLst/>
              <a:gdLst/>
              <a:ahLst/>
              <a:cxnLst/>
              <a:rect l="l" t="t" r="r" b="b"/>
              <a:pathLst>
                <a:path w="3264" h="1828" extrusionOk="0">
                  <a:moveTo>
                    <a:pt x="2508" y="0"/>
                  </a:moveTo>
                  <a:cubicBezTo>
                    <a:pt x="2449" y="0"/>
                    <a:pt x="2387" y="12"/>
                    <a:pt x="2322" y="38"/>
                  </a:cubicBezTo>
                  <a:cubicBezTo>
                    <a:pt x="1684" y="281"/>
                    <a:pt x="1046" y="646"/>
                    <a:pt x="438" y="950"/>
                  </a:cubicBezTo>
                  <a:cubicBezTo>
                    <a:pt x="1" y="1168"/>
                    <a:pt x="226" y="1828"/>
                    <a:pt x="629" y="1828"/>
                  </a:cubicBezTo>
                  <a:cubicBezTo>
                    <a:pt x="675" y="1828"/>
                    <a:pt x="723" y="1819"/>
                    <a:pt x="772" y="1801"/>
                  </a:cubicBezTo>
                  <a:cubicBezTo>
                    <a:pt x="1441" y="1558"/>
                    <a:pt x="2140" y="1375"/>
                    <a:pt x="2748" y="1071"/>
                  </a:cubicBezTo>
                  <a:cubicBezTo>
                    <a:pt x="3264" y="827"/>
                    <a:pt x="3003" y="0"/>
                    <a:pt x="2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7907750" y="729450"/>
              <a:ext cx="93075" cy="73550"/>
            </a:xfrm>
            <a:custGeom>
              <a:avLst/>
              <a:gdLst/>
              <a:ahLst/>
              <a:cxnLst/>
              <a:rect l="l" t="t" r="r" b="b"/>
              <a:pathLst>
                <a:path w="3723" h="2942" extrusionOk="0">
                  <a:moveTo>
                    <a:pt x="2930" y="0"/>
                  </a:moveTo>
                  <a:cubicBezTo>
                    <a:pt x="2815" y="0"/>
                    <a:pt x="2696" y="36"/>
                    <a:pt x="2586" y="120"/>
                  </a:cubicBezTo>
                  <a:cubicBezTo>
                    <a:pt x="1766" y="759"/>
                    <a:pt x="1097" y="1549"/>
                    <a:pt x="307" y="2248"/>
                  </a:cubicBezTo>
                  <a:cubicBezTo>
                    <a:pt x="0" y="2531"/>
                    <a:pt x="279" y="2942"/>
                    <a:pt x="618" y="2942"/>
                  </a:cubicBezTo>
                  <a:cubicBezTo>
                    <a:pt x="716" y="2942"/>
                    <a:pt x="819" y="2907"/>
                    <a:pt x="914" y="2825"/>
                  </a:cubicBezTo>
                  <a:cubicBezTo>
                    <a:pt x="1705" y="2157"/>
                    <a:pt x="2586" y="1610"/>
                    <a:pt x="3316" y="880"/>
                  </a:cubicBezTo>
                  <a:cubicBezTo>
                    <a:pt x="3723" y="497"/>
                    <a:pt x="3356" y="0"/>
                    <a:pt x="2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8023000" y="625300"/>
              <a:ext cx="104175" cy="65675"/>
            </a:xfrm>
            <a:custGeom>
              <a:avLst/>
              <a:gdLst/>
              <a:ahLst/>
              <a:cxnLst/>
              <a:rect l="l" t="t" r="r" b="b"/>
              <a:pathLst>
                <a:path w="4167" h="2627" extrusionOk="0">
                  <a:moveTo>
                    <a:pt x="3507" y="1"/>
                  </a:moveTo>
                  <a:cubicBezTo>
                    <a:pt x="3458" y="1"/>
                    <a:pt x="3408" y="10"/>
                    <a:pt x="3356" y="31"/>
                  </a:cubicBezTo>
                  <a:cubicBezTo>
                    <a:pt x="2232" y="487"/>
                    <a:pt x="1259" y="1399"/>
                    <a:pt x="256" y="2098"/>
                  </a:cubicBezTo>
                  <a:cubicBezTo>
                    <a:pt x="1" y="2276"/>
                    <a:pt x="152" y="2626"/>
                    <a:pt x="405" y="2626"/>
                  </a:cubicBezTo>
                  <a:cubicBezTo>
                    <a:pt x="454" y="2626"/>
                    <a:pt x="506" y="2613"/>
                    <a:pt x="560" y="2584"/>
                  </a:cubicBezTo>
                  <a:cubicBezTo>
                    <a:pt x="1654" y="2037"/>
                    <a:pt x="2900" y="1642"/>
                    <a:pt x="3843" y="852"/>
                  </a:cubicBezTo>
                  <a:cubicBezTo>
                    <a:pt x="4166" y="582"/>
                    <a:pt x="3892" y="1"/>
                    <a:pt x="3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8164100" y="607250"/>
              <a:ext cx="85850" cy="29325"/>
            </a:xfrm>
            <a:custGeom>
              <a:avLst/>
              <a:gdLst/>
              <a:ahLst/>
              <a:cxnLst/>
              <a:rect l="l" t="t" r="r" b="b"/>
              <a:pathLst>
                <a:path w="3434" h="1173" extrusionOk="0">
                  <a:moveTo>
                    <a:pt x="1645" y="1"/>
                  </a:moveTo>
                  <a:cubicBezTo>
                    <a:pt x="1208" y="1"/>
                    <a:pt x="767" y="69"/>
                    <a:pt x="357" y="175"/>
                  </a:cubicBezTo>
                  <a:cubicBezTo>
                    <a:pt x="1" y="235"/>
                    <a:pt x="79" y="815"/>
                    <a:pt x="422" y="815"/>
                  </a:cubicBezTo>
                  <a:cubicBezTo>
                    <a:pt x="430" y="815"/>
                    <a:pt x="439" y="814"/>
                    <a:pt x="448" y="814"/>
                  </a:cubicBezTo>
                  <a:cubicBezTo>
                    <a:pt x="553" y="806"/>
                    <a:pt x="655" y="802"/>
                    <a:pt x="757" y="802"/>
                  </a:cubicBezTo>
                  <a:cubicBezTo>
                    <a:pt x="1417" y="802"/>
                    <a:pt x="2008" y="963"/>
                    <a:pt x="2667" y="1148"/>
                  </a:cubicBezTo>
                  <a:cubicBezTo>
                    <a:pt x="2723" y="1165"/>
                    <a:pt x="2776" y="1173"/>
                    <a:pt x="2825" y="1173"/>
                  </a:cubicBezTo>
                  <a:cubicBezTo>
                    <a:pt x="3307" y="1173"/>
                    <a:pt x="3434" y="429"/>
                    <a:pt x="2910" y="236"/>
                  </a:cubicBezTo>
                  <a:cubicBezTo>
                    <a:pt x="2515" y="69"/>
                    <a:pt x="2082" y="1"/>
                    <a:pt x="16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8306100" y="624850"/>
              <a:ext cx="108925" cy="86725"/>
            </a:xfrm>
            <a:custGeom>
              <a:avLst/>
              <a:gdLst/>
              <a:ahLst/>
              <a:cxnLst/>
              <a:rect l="l" t="t" r="r" b="b"/>
              <a:pathLst>
                <a:path w="4357" h="3469" extrusionOk="0">
                  <a:moveTo>
                    <a:pt x="421" y="0"/>
                  </a:moveTo>
                  <a:cubicBezTo>
                    <a:pt x="164" y="0"/>
                    <a:pt x="0" y="429"/>
                    <a:pt x="300" y="566"/>
                  </a:cubicBezTo>
                  <a:cubicBezTo>
                    <a:pt x="908" y="870"/>
                    <a:pt x="1424" y="1265"/>
                    <a:pt x="1941" y="1751"/>
                  </a:cubicBezTo>
                  <a:cubicBezTo>
                    <a:pt x="2397" y="2207"/>
                    <a:pt x="2701" y="2784"/>
                    <a:pt x="3157" y="3271"/>
                  </a:cubicBezTo>
                  <a:cubicBezTo>
                    <a:pt x="3288" y="3410"/>
                    <a:pt x="3435" y="3468"/>
                    <a:pt x="3577" y="3468"/>
                  </a:cubicBezTo>
                  <a:cubicBezTo>
                    <a:pt x="3991" y="3468"/>
                    <a:pt x="4356" y="2964"/>
                    <a:pt x="4130" y="2511"/>
                  </a:cubicBezTo>
                  <a:cubicBezTo>
                    <a:pt x="3826" y="1873"/>
                    <a:pt x="3127" y="1356"/>
                    <a:pt x="2549" y="961"/>
                  </a:cubicBezTo>
                  <a:cubicBezTo>
                    <a:pt x="1941" y="535"/>
                    <a:pt x="1242" y="231"/>
                    <a:pt x="513" y="18"/>
                  </a:cubicBezTo>
                  <a:cubicBezTo>
                    <a:pt x="481" y="6"/>
                    <a:pt x="450" y="0"/>
                    <a:pt x="4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28"/>
          <p:cNvGrpSpPr/>
          <p:nvPr/>
        </p:nvGrpSpPr>
        <p:grpSpPr>
          <a:xfrm>
            <a:off x="7569040" y="4054587"/>
            <a:ext cx="1723481" cy="843921"/>
            <a:chOff x="5013075" y="4251650"/>
            <a:chExt cx="1561548" cy="764629"/>
          </a:xfrm>
        </p:grpSpPr>
        <p:sp>
          <p:nvSpPr>
            <p:cNvPr id="707" name="Google Shape;707;p28"/>
            <p:cNvSpPr/>
            <p:nvPr/>
          </p:nvSpPr>
          <p:spPr>
            <a:xfrm>
              <a:off x="5013075" y="4846285"/>
              <a:ext cx="1561475" cy="169994"/>
            </a:xfrm>
            <a:custGeom>
              <a:avLst/>
              <a:gdLst/>
              <a:ahLst/>
              <a:cxnLst/>
              <a:rect l="l" t="t" r="r" b="b"/>
              <a:pathLst>
                <a:path w="42492" h="4626" extrusionOk="0">
                  <a:moveTo>
                    <a:pt x="15358" y="0"/>
                  </a:moveTo>
                  <a:cubicBezTo>
                    <a:pt x="15059" y="0"/>
                    <a:pt x="14752" y="33"/>
                    <a:pt x="14438" y="100"/>
                  </a:cubicBezTo>
                  <a:cubicBezTo>
                    <a:pt x="12533" y="540"/>
                    <a:pt x="11117" y="3735"/>
                    <a:pt x="9308" y="3735"/>
                  </a:cubicBezTo>
                  <a:cubicBezTo>
                    <a:pt x="9058" y="3735"/>
                    <a:pt x="8801" y="3674"/>
                    <a:pt x="8534" y="3536"/>
                  </a:cubicBezTo>
                  <a:cubicBezTo>
                    <a:pt x="6999" y="2769"/>
                    <a:pt x="6332" y="734"/>
                    <a:pt x="4497" y="400"/>
                  </a:cubicBezTo>
                  <a:cubicBezTo>
                    <a:pt x="4305" y="361"/>
                    <a:pt x="4118" y="343"/>
                    <a:pt x="3936" y="343"/>
                  </a:cubicBezTo>
                  <a:cubicBezTo>
                    <a:pt x="2253" y="343"/>
                    <a:pt x="1000" y="1912"/>
                    <a:pt x="128" y="3236"/>
                  </a:cubicBezTo>
                  <a:cubicBezTo>
                    <a:pt x="1" y="3413"/>
                    <a:pt x="202" y="3649"/>
                    <a:pt x="393" y="3649"/>
                  </a:cubicBezTo>
                  <a:cubicBezTo>
                    <a:pt x="454" y="3649"/>
                    <a:pt x="513" y="3625"/>
                    <a:pt x="561" y="3569"/>
                  </a:cubicBezTo>
                  <a:cubicBezTo>
                    <a:pt x="1414" y="2481"/>
                    <a:pt x="2475" y="1159"/>
                    <a:pt x="3903" y="1159"/>
                  </a:cubicBezTo>
                  <a:cubicBezTo>
                    <a:pt x="4094" y="1159"/>
                    <a:pt x="4292" y="1183"/>
                    <a:pt x="4497" y="1234"/>
                  </a:cubicBezTo>
                  <a:cubicBezTo>
                    <a:pt x="5598" y="1501"/>
                    <a:pt x="6199" y="2402"/>
                    <a:pt x="6932" y="3202"/>
                  </a:cubicBezTo>
                  <a:cubicBezTo>
                    <a:pt x="7630" y="3900"/>
                    <a:pt x="8411" y="4626"/>
                    <a:pt x="9450" y="4626"/>
                  </a:cubicBezTo>
                  <a:cubicBezTo>
                    <a:pt x="9553" y="4626"/>
                    <a:pt x="9659" y="4619"/>
                    <a:pt x="9768" y="4603"/>
                  </a:cubicBezTo>
                  <a:cubicBezTo>
                    <a:pt x="11436" y="4370"/>
                    <a:pt x="12036" y="2569"/>
                    <a:pt x="13170" y="1601"/>
                  </a:cubicBezTo>
                  <a:cubicBezTo>
                    <a:pt x="13857" y="1049"/>
                    <a:pt x="14599" y="796"/>
                    <a:pt x="15327" y="796"/>
                  </a:cubicBezTo>
                  <a:cubicBezTo>
                    <a:pt x="16401" y="796"/>
                    <a:pt x="17445" y="1347"/>
                    <a:pt x="18241" y="2302"/>
                  </a:cubicBezTo>
                  <a:cubicBezTo>
                    <a:pt x="18774" y="2936"/>
                    <a:pt x="19108" y="3636"/>
                    <a:pt x="19908" y="4003"/>
                  </a:cubicBezTo>
                  <a:cubicBezTo>
                    <a:pt x="20274" y="4169"/>
                    <a:pt x="20644" y="4240"/>
                    <a:pt x="21011" y="4240"/>
                  </a:cubicBezTo>
                  <a:cubicBezTo>
                    <a:pt x="22120" y="4240"/>
                    <a:pt x="23210" y="3595"/>
                    <a:pt x="24111" y="2969"/>
                  </a:cubicBezTo>
                  <a:cubicBezTo>
                    <a:pt x="25163" y="2238"/>
                    <a:pt x="26183" y="1475"/>
                    <a:pt x="27311" y="1475"/>
                  </a:cubicBezTo>
                  <a:cubicBezTo>
                    <a:pt x="27829" y="1475"/>
                    <a:pt x="28371" y="1636"/>
                    <a:pt x="28948" y="2035"/>
                  </a:cubicBezTo>
                  <a:cubicBezTo>
                    <a:pt x="29649" y="2535"/>
                    <a:pt x="30182" y="3236"/>
                    <a:pt x="30916" y="3669"/>
                  </a:cubicBezTo>
                  <a:cubicBezTo>
                    <a:pt x="31416" y="3969"/>
                    <a:pt x="31891" y="4100"/>
                    <a:pt x="32354" y="4100"/>
                  </a:cubicBezTo>
                  <a:cubicBezTo>
                    <a:pt x="33129" y="4100"/>
                    <a:pt x="33867" y="3733"/>
                    <a:pt x="34619" y="3169"/>
                  </a:cubicBezTo>
                  <a:cubicBezTo>
                    <a:pt x="35586" y="2469"/>
                    <a:pt x="36387" y="1635"/>
                    <a:pt x="37688" y="1568"/>
                  </a:cubicBezTo>
                  <a:cubicBezTo>
                    <a:pt x="37743" y="1566"/>
                    <a:pt x="37798" y="1565"/>
                    <a:pt x="37853" y="1565"/>
                  </a:cubicBezTo>
                  <a:cubicBezTo>
                    <a:pt x="39492" y="1565"/>
                    <a:pt x="41011" y="2521"/>
                    <a:pt x="41624" y="4070"/>
                  </a:cubicBezTo>
                  <a:cubicBezTo>
                    <a:pt x="41703" y="4255"/>
                    <a:pt x="41867" y="4336"/>
                    <a:pt x="42025" y="4336"/>
                  </a:cubicBezTo>
                  <a:cubicBezTo>
                    <a:pt x="42265" y="4336"/>
                    <a:pt x="42492" y="4151"/>
                    <a:pt x="42391" y="3870"/>
                  </a:cubicBezTo>
                  <a:cubicBezTo>
                    <a:pt x="41724" y="2302"/>
                    <a:pt x="40456" y="1201"/>
                    <a:pt x="38789" y="901"/>
                  </a:cubicBezTo>
                  <a:cubicBezTo>
                    <a:pt x="38476" y="841"/>
                    <a:pt x="38187" y="814"/>
                    <a:pt x="37917" y="814"/>
                  </a:cubicBezTo>
                  <a:cubicBezTo>
                    <a:pt x="36222" y="814"/>
                    <a:pt x="35247" y="1891"/>
                    <a:pt x="33752" y="2869"/>
                  </a:cubicBezTo>
                  <a:cubicBezTo>
                    <a:pt x="33303" y="3160"/>
                    <a:pt x="32890" y="3281"/>
                    <a:pt x="32502" y="3281"/>
                  </a:cubicBezTo>
                  <a:cubicBezTo>
                    <a:pt x="30670" y="3281"/>
                    <a:pt x="29378" y="601"/>
                    <a:pt x="27314" y="601"/>
                  </a:cubicBezTo>
                  <a:cubicBezTo>
                    <a:pt x="27288" y="600"/>
                    <a:pt x="27262" y="600"/>
                    <a:pt x="27237" y="600"/>
                  </a:cubicBezTo>
                  <a:cubicBezTo>
                    <a:pt x="26102" y="600"/>
                    <a:pt x="25126" y="1314"/>
                    <a:pt x="24245" y="1902"/>
                  </a:cubicBezTo>
                  <a:cubicBezTo>
                    <a:pt x="23711" y="2268"/>
                    <a:pt x="23211" y="2702"/>
                    <a:pt x="22610" y="3002"/>
                  </a:cubicBezTo>
                  <a:cubicBezTo>
                    <a:pt x="22021" y="3283"/>
                    <a:pt x="21546" y="3406"/>
                    <a:pt x="21140" y="3406"/>
                  </a:cubicBezTo>
                  <a:cubicBezTo>
                    <a:pt x="20144" y="3406"/>
                    <a:pt x="19561" y="2663"/>
                    <a:pt x="18708" y="1668"/>
                  </a:cubicBezTo>
                  <a:cubicBezTo>
                    <a:pt x="17837" y="634"/>
                    <a:pt x="16678" y="0"/>
                    <a:pt x="15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5013075" y="4643443"/>
              <a:ext cx="1561475" cy="169406"/>
            </a:xfrm>
            <a:custGeom>
              <a:avLst/>
              <a:gdLst/>
              <a:ahLst/>
              <a:cxnLst/>
              <a:rect l="l" t="t" r="r" b="b"/>
              <a:pathLst>
                <a:path w="42492" h="4610" extrusionOk="0">
                  <a:moveTo>
                    <a:pt x="15413" y="0"/>
                  </a:moveTo>
                  <a:cubicBezTo>
                    <a:pt x="15097" y="0"/>
                    <a:pt x="14771" y="38"/>
                    <a:pt x="14438" y="116"/>
                  </a:cubicBezTo>
                  <a:cubicBezTo>
                    <a:pt x="12533" y="527"/>
                    <a:pt x="11117" y="3717"/>
                    <a:pt x="9309" y="3717"/>
                  </a:cubicBezTo>
                  <a:cubicBezTo>
                    <a:pt x="9059" y="3717"/>
                    <a:pt x="8801" y="3656"/>
                    <a:pt x="8534" y="3519"/>
                  </a:cubicBezTo>
                  <a:cubicBezTo>
                    <a:pt x="6999" y="2752"/>
                    <a:pt x="6332" y="717"/>
                    <a:pt x="4497" y="383"/>
                  </a:cubicBezTo>
                  <a:cubicBezTo>
                    <a:pt x="4308" y="345"/>
                    <a:pt x="4123" y="326"/>
                    <a:pt x="3944" y="326"/>
                  </a:cubicBezTo>
                  <a:cubicBezTo>
                    <a:pt x="2257" y="326"/>
                    <a:pt x="1002" y="1922"/>
                    <a:pt x="128" y="3219"/>
                  </a:cubicBezTo>
                  <a:cubicBezTo>
                    <a:pt x="1" y="3396"/>
                    <a:pt x="202" y="3631"/>
                    <a:pt x="393" y="3631"/>
                  </a:cubicBezTo>
                  <a:cubicBezTo>
                    <a:pt x="454" y="3631"/>
                    <a:pt x="513" y="3608"/>
                    <a:pt x="561" y="3552"/>
                  </a:cubicBezTo>
                  <a:cubicBezTo>
                    <a:pt x="1416" y="2491"/>
                    <a:pt x="2479" y="1143"/>
                    <a:pt x="3912" y="1143"/>
                  </a:cubicBezTo>
                  <a:cubicBezTo>
                    <a:pt x="4101" y="1143"/>
                    <a:pt x="4296" y="1167"/>
                    <a:pt x="4497" y="1217"/>
                  </a:cubicBezTo>
                  <a:cubicBezTo>
                    <a:pt x="5598" y="1484"/>
                    <a:pt x="6199" y="2385"/>
                    <a:pt x="6932" y="3185"/>
                  </a:cubicBezTo>
                  <a:cubicBezTo>
                    <a:pt x="7628" y="3911"/>
                    <a:pt x="8406" y="4609"/>
                    <a:pt x="9440" y="4609"/>
                  </a:cubicBezTo>
                  <a:cubicBezTo>
                    <a:pt x="9546" y="4609"/>
                    <a:pt x="9656" y="4602"/>
                    <a:pt x="9768" y="4586"/>
                  </a:cubicBezTo>
                  <a:cubicBezTo>
                    <a:pt x="11436" y="4353"/>
                    <a:pt x="12036" y="2551"/>
                    <a:pt x="13170" y="1617"/>
                  </a:cubicBezTo>
                  <a:cubicBezTo>
                    <a:pt x="13864" y="1046"/>
                    <a:pt x="14613" y="786"/>
                    <a:pt x="15347" y="786"/>
                  </a:cubicBezTo>
                  <a:cubicBezTo>
                    <a:pt x="16414" y="786"/>
                    <a:pt x="17450" y="1336"/>
                    <a:pt x="18241" y="2285"/>
                  </a:cubicBezTo>
                  <a:cubicBezTo>
                    <a:pt x="18774" y="2918"/>
                    <a:pt x="19108" y="3619"/>
                    <a:pt x="19908" y="3986"/>
                  </a:cubicBezTo>
                  <a:cubicBezTo>
                    <a:pt x="20274" y="4152"/>
                    <a:pt x="20644" y="4223"/>
                    <a:pt x="21011" y="4223"/>
                  </a:cubicBezTo>
                  <a:cubicBezTo>
                    <a:pt x="22120" y="4223"/>
                    <a:pt x="23210" y="3578"/>
                    <a:pt x="24111" y="2952"/>
                  </a:cubicBezTo>
                  <a:cubicBezTo>
                    <a:pt x="25163" y="2220"/>
                    <a:pt x="26183" y="1458"/>
                    <a:pt x="27311" y="1458"/>
                  </a:cubicBezTo>
                  <a:cubicBezTo>
                    <a:pt x="27829" y="1458"/>
                    <a:pt x="28371" y="1619"/>
                    <a:pt x="28948" y="2018"/>
                  </a:cubicBezTo>
                  <a:cubicBezTo>
                    <a:pt x="29649" y="2518"/>
                    <a:pt x="30182" y="3219"/>
                    <a:pt x="30916" y="3652"/>
                  </a:cubicBezTo>
                  <a:cubicBezTo>
                    <a:pt x="31419" y="3954"/>
                    <a:pt x="31898" y="4085"/>
                    <a:pt x="32364" y="4085"/>
                  </a:cubicBezTo>
                  <a:cubicBezTo>
                    <a:pt x="33135" y="4085"/>
                    <a:pt x="33870" y="3726"/>
                    <a:pt x="34619" y="3185"/>
                  </a:cubicBezTo>
                  <a:cubicBezTo>
                    <a:pt x="35586" y="2451"/>
                    <a:pt x="36387" y="1617"/>
                    <a:pt x="37688" y="1551"/>
                  </a:cubicBezTo>
                  <a:cubicBezTo>
                    <a:pt x="37741" y="1549"/>
                    <a:pt x="37795" y="1548"/>
                    <a:pt x="37848" y="1548"/>
                  </a:cubicBezTo>
                  <a:cubicBezTo>
                    <a:pt x="39489" y="1548"/>
                    <a:pt x="41010" y="2534"/>
                    <a:pt x="41624" y="4052"/>
                  </a:cubicBezTo>
                  <a:cubicBezTo>
                    <a:pt x="41703" y="4238"/>
                    <a:pt x="41867" y="4318"/>
                    <a:pt x="42025" y="4318"/>
                  </a:cubicBezTo>
                  <a:cubicBezTo>
                    <a:pt x="42265" y="4318"/>
                    <a:pt x="42492" y="4134"/>
                    <a:pt x="42391" y="3852"/>
                  </a:cubicBezTo>
                  <a:cubicBezTo>
                    <a:pt x="41724" y="2285"/>
                    <a:pt x="40456" y="1184"/>
                    <a:pt x="38789" y="884"/>
                  </a:cubicBezTo>
                  <a:cubicBezTo>
                    <a:pt x="38482" y="825"/>
                    <a:pt x="38198" y="798"/>
                    <a:pt x="37931" y="798"/>
                  </a:cubicBezTo>
                  <a:cubicBezTo>
                    <a:pt x="36228" y="798"/>
                    <a:pt x="35252" y="1900"/>
                    <a:pt x="33752" y="2852"/>
                  </a:cubicBezTo>
                  <a:cubicBezTo>
                    <a:pt x="33303" y="3143"/>
                    <a:pt x="32890" y="3263"/>
                    <a:pt x="32502" y="3263"/>
                  </a:cubicBezTo>
                  <a:cubicBezTo>
                    <a:pt x="30670" y="3263"/>
                    <a:pt x="29378" y="583"/>
                    <a:pt x="27314" y="583"/>
                  </a:cubicBezTo>
                  <a:cubicBezTo>
                    <a:pt x="26146" y="583"/>
                    <a:pt x="25145" y="1284"/>
                    <a:pt x="24245" y="1884"/>
                  </a:cubicBezTo>
                  <a:cubicBezTo>
                    <a:pt x="23711" y="2285"/>
                    <a:pt x="23211" y="2718"/>
                    <a:pt x="22610" y="2985"/>
                  </a:cubicBezTo>
                  <a:cubicBezTo>
                    <a:pt x="22019" y="3276"/>
                    <a:pt x="21543" y="3403"/>
                    <a:pt x="21136" y="3403"/>
                  </a:cubicBezTo>
                  <a:cubicBezTo>
                    <a:pt x="20143" y="3403"/>
                    <a:pt x="19559" y="2645"/>
                    <a:pt x="18708" y="1651"/>
                  </a:cubicBezTo>
                  <a:cubicBezTo>
                    <a:pt x="17849" y="631"/>
                    <a:pt x="16711" y="0"/>
                    <a:pt x="15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5013148" y="4455153"/>
              <a:ext cx="1561475" cy="170104"/>
            </a:xfrm>
            <a:custGeom>
              <a:avLst/>
              <a:gdLst/>
              <a:ahLst/>
              <a:cxnLst/>
              <a:rect l="l" t="t" r="r" b="b"/>
              <a:pathLst>
                <a:path w="42492" h="4629" extrusionOk="0">
                  <a:moveTo>
                    <a:pt x="15382" y="0"/>
                  </a:moveTo>
                  <a:cubicBezTo>
                    <a:pt x="15075" y="0"/>
                    <a:pt x="14759" y="34"/>
                    <a:pt x="14436" y="103"/>
                  </a:cubicBezTo>
                  <a:cubicBezTo>
                    <a:pt x="12526" y="544"/>
                    <a:pt x="11108" y="3728"/>
                    <a:pt x="9292" y="3728"/>
                  </a:cubicBezTo>
                  <a:cubicBezTo>
                    <a:pt x="9047" y="3728"/>
                    <a:pt x="8794" y="3670"/>
                    <a:pt x="8532" y="3539"/>
                  </a:cubicBezTo>
                  <a:cubicBezTo>
                    <a:pt x="6997" y="2739"/>
                    <a:pt x="6330" y="737"/>
                    <a:pt x="4495" y="370"/>
                  </a:cubicBezTo>
                  <a:cubicBezTo>
                    <a:pt x="4317" y="337"/>
                    <a:pt x="4143" y="321"/>
                    <a:pt x="3973" y="321"/>
                  </a:cubicBezTo>
                  <a:cubicBezTo>
                    <a:pt x="2271" y="321"/>
                    <a:pt x="1005" y="1901"/>
                    <a:pt x="126" y="3206"/>
                  </a:cubicBezTo>
                  <a:cubicBezTo>
                    <a:pt x="1" y="3405"/>
                    <a:pt x="193" y="3623"/>
                    <a:pt x="382" y="3623"/>
                  </a:cubicBezTo>
                  <a:cubicBezTo>
                    <a:pt x="445" y="3623"/>
                    <a:pt x="509" y="3598"/>
                    <a:pt x="559" y="3539"/>
                  </a:cubicBezTo>
                  <a:cubicBezTo>
                    <a:pt x="1420" y="2471"/>
                    <a:pt x="2491" y="1139"/>
                    <a:pt x="3938" y="1139"/>
                  </a:cubicBezTo>
                  <a:cubicBezTo>
                    <a:pt x="4118" y="1139"/>
                    <a:pt x="4304" y="1160"/>
                    <a:pt x="4495" y="1204"/>
                  </a:cubicBezTo>
                  <a:cubicBezTo>
                    <a:pt x="5596" y="1471"/>
                    <a:pt x="6197" y="2405"/>
                    <a:pt x="6930" y="3172"/>
                  </a:cubicBezTo>
                  <a:cubicBezTo>
                    <a:pt x="7628" y="3900"/>
                    <a:pt x="8409" y="4629"/>
                    <a:pt x="9449" y="4629"/>
                  </a:cubicBezTo>
                  <a:cubicBezTo>
                    <a:pt x="9552" y="4629"/>
                    <a:pt x="9657" y="4622"/>
                    <a:pt x="9766" y="4607"/>
                  </a:cubicBezTo>
                  <a:cubicBezTo>
                    <a:pt x="11434" y="4373"/>
                    <a:pt x="12034" y="2538"/>
                    <a:pt x="13168" y="1604"/>
                  </a:cubicBezTo>
                  <a:cubicBezTo>
                    <a:pt x="13855" y="1052"/>
                    <a:pt x="14597" y="799"/>
                    <a:pt x="15325" y="799"/>
                  </a:cubicBezTo>
                  <a:cubicBezTo>
                    <a:pt x="16399" y="799"/>
                    <a:pt x="17443" y="1350"/>
                    <a:pt x="18239" y="2305"/>
                  </a:cubicBezTo>
                  <a:cubicBezTo>
                    <a:pt x="18772" y="2939"/>
                    <a:pt x="19106" y="3606"/>
                    <a:pt x="19906" y="3973"/>
                  </a:cubicBezTo>
                  <a:cubicBezTo>
                    <a:pt x="20272" y="4139"/>
                    <a:pt x="20642" y="4210"/>
                    <a:pt x="21009" y="4210"/>
                  </a:cubicBezTo>
                  <a:cubicBezTo>
                    <a:pt x="22118" y="4210"/>
                    <a:pt x="23208" y="3565"/>
                    <a:pt x="24109" y="2939"/>
                  </a:cubicBezTo>
                  <a:cubicBezTo>
                    <a:pt x="25153" y="2212"/>
                    <a:pt x="26167" y="1455"/>
                    <a:pt x="27285" y="1455"/>
                  </a:cubicBezTo>
                  <a:cubicBezTo>
                    <a:pt x="27811" y="1455"/>
                    <a:pt x="28360" y="1622"/>
                    <a:pt x="28946" y="2038"/>
                  </a:cubicBezTo>
                  <a:cubicBezTo>
                    <a:pt x="29647" y="2505"/>
                    <a:pt x="30180" y="3239"/>
                    <a:pt x="30914" y="3673"/>
                  </a:cubicBezTo>
                  <a:cubicBezTo>
                    <a:pt x="31406" y="3967"/>
                    <a:pt x="31875" y="4095"/>
                    <a:pt x="32331" y="4095"/>
                  </a:cubicBezTo>
                  <a:cubicBezTo>
                    <a:pt x="33113" y="4095"/>
                    <a:pt x="33858" y="3720"/>
                    <a:pt x="34617" y="3172"/>
                  </a:cubicBezTo>
                  <a:cubicBezTo>
                    <a:pt x="35584" y="2438"/>
                    <a:pt x="36385" y="1604"/>
                    <a:pt x="37686" y="1571"/>
                  </a:cubicBezTo>
                  <a:cubicBezTo>
                    <a:pt x="37741" y="1569"/>
                    <a:pt x="37796" y="1568"/>
                    <a:pt x="37851" y="1568"/>
                  </a:cubicBezTo>
                  <a:cubicBezTo>
                    <a:pt x="39490" y="1568"/>
                    <a:pt x="41009" y="2524"/>
                    <a:pt x="41622" y="4073"/>
                  </a:cubicBezTo>
                  <a:cubicBezTo>
                    <a:pt x="41699" y="4240"/>
                    <a:pt x="41855" y="4313"/>
                    <a:pt x="42009" y="4313"/>
                  </a:cubicBezTo>
                  <a:cubicBezTo>
                    <a:pt x="42254" y="4313"/>
                    <a:pt x="42492" y="4127"/>
                    <a:pt x="42389" y="3839"/>
                  </a:cubicBezTo>
                  <a:cubicBezTo>
                    <a:pt x="41722" y="2305"/>
                    <a:pt x="40454" y="1204"/>
                    <a:pt x="38787" y="871"/>
                  </a:cubicBezTo>
                  <a:cubicBezTo>
                    <a:pt x="38480" y="812"/>
                    <a:pt x="38197" y="785"/>
                    <a:pt x="37931" y="785"/>
                  </a:cubicBezTo>
                  <a:cubicBezTo>
                    <a:pt x="36226" y="785"/>
                    <a:pt x="35250" y="1891"/>
                    <a:pt x="33750" y="2872"/>
                  </a:cubicBezTo>
                  <a:cubicBezTo>
                    <a:pt x="33305" y="3155"/>
                    <a:pt x="32897" y="3272"/>
                    <a:pt x="32512" y="3272"/>
                  </a:cubicBezTo>
                  <a:cubicBezTo>
                    <a:pt x="30674" y="3272"/>
                    <a:pt x="29381" y="598"/>
                    <a:pt x="27312" y="570"/>
                  </a:cubicBezTo>
                  <a:cubicBezTo>
                    <a:pt x="26144" y="570"/>
                    <a:pt x="25143" y="1271"/>
                    <a:pt x="24243" y="1905"/>
                  </a:cubicBezTo>
                  <a:cubicBezTo>
                    <a:pt x="23709" y="2272"/>
                    <a:pt x="23209" y="2705"/>
                    <a:pt x="22608" y="3005"/>
                  </a:cubicBezTo>
                  <a:cubicBezTo>
                    <a:pt x="22021" y="3285"/>
                    <a:pt x="21547" y="3408"/>
                    <a:pt x="21142" y="3408"/>
                  </a:cubicBezTo>
                  <a:cubicBezTo>
                    <a:pt x="20144" y="3408"/>
                    <a:pt x="19560" y="2658"/>
                    <a:pt x="18706" y="1638"/>
                  </a:cubicBezTo>
                  <a:cubicBezTo>
                    <a:pt x="17841" y="611"/>
                    <a:pt x="16692" y="0"/>
                    <a:pt x="153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5013222" y="4251650"/>
              <a:ext cx="1561365" cy="170141"/>
            </a:xfrm>
            <a:custGeom>
              <a:avLst/>
              <a:gdLst/>
              <a:ahLst/>
              <a:cxnLst/>
              <a:rect l="l" t="t" r="r" b="b"/>
              <a:pathLst>
                <a:path w="42489" h="4630" extrusionOk="0">
                  <a:moveTo>
                    <a:pt x="15377" y="1"/>
                  </a:moveTo>
                  <a:cubicBezTo>
                    <a:pt x="15071" y="1"/>
                    <a:pt x="14756" y="35"/>
                    <a:pt x="14434" y="104"/>
                  </a:cubicBezTo>
                  <a:cubicBezTo>
                    <a:pt x="12529" y="544"/>
                    <a:pt x="11113" y="3738"/>
                    <a:pt x="9304" y="3738"/>
                  </a:cubicBezTo>
                  <a:cubicBezTo>
                    <a:pt x="9054" y="3738"/>
                    <a:pt x="8797" y="3677"/>
                    <a:pt x="8530" y="3540"/>
                  </a:cubicBezTo>
                  <a:cubicBezTo>
                    <a:pt x="6995" y="2739"/>
                    <a:pt x="6328" y="738"/>
                    <a:pt x="4493" y="371"/>
                  </a:cubicBezTo>
                  <a:cubicBezTo>
                    <a:pt x="4315" y="338"/>
                    <a:pt x="4141" y="322"/>
                    <a:pt x="3971" y="322"/>
                  </a:cubicBezTo>
                  <a:cubicBezTo>
                    <a:pt x="2269" y="322"/>
                    <a:pt x="1003" y="1902"/>
                    <a:pt x="124" y="3206"/>
                  </a:cubicBezTo>
                  <a:cubicBezTo>
                    <a:pt x="0" y="3404"/>
                    <a:pt x="187" y="3638"/>
                    <a:pt x="374" y="3638"/>
                  </a:cubicBezTo>
                  <a:cubicBezTo>
                    <a:pt x="440" y="3638"/>
                    <a:pt x="505" y="3609"/>
                    <a:pt x="557" y="3540"/>
                  </a:cubicBezTo>
                  <a:cubicBezTo>
                    <a:pt x="1410" y="2481"/>
                    <a:pt x="2470" y="1163"/>
                    <a:pt x="3898" y="1163"/>
                  </a:cubicBezTo>
                  <a:cubicBezTo>
                    <a:pt x="4090" y="1163"/>
                    <a:pt x="4288" y="1187"/>
                    <a:pt x="4493" y="1238"/>
                  </a:cubicBezTo>
                  <a:cubicBezTo>
                    <a:pt x="5594" y="1505"/>
                    <a:pt x="6195" y="2406"/>
                    <a:pt x="6928" y="3173"/>
                  </a:cubicBezTo>
                  <a:cubicBezTo>
                    <a:pt x="7626" y="3901"/>
                    <a:pt x="8407" y="4629"/>
                    <a:pt x="9447" y="4629"/>
                  </a:cubicBezTo>
                  <a:cubicBezTo>
                    <a:pt x="9550" y="4629"/>
                    <a:pt x="9655" y="4622"/>
                    <a:pt x="9764" y="4607"/>
                  </a:cubicBezTo>
                  <a:cubicBezTo>
                    <a:pt x="11432" y="4374"/>
                    <a:pt x="12032" y="2539"/>
                    <a:pt x="13166" y="1605"/>
                  </a:cubicBezTo>
                  <a:cubicBezTo>
                    <a:pt x="13853" y="1053"/>
                    <a:pt x="14595" y="800"/>
                    <a:pt x="15323" y="800"/>
                  </a:cubicBezTo>
                  <a:cubicBezTo>
                    <a:pt x="16397" y="800"/>
                    <a:pt x="17441" y="1351"/>
                    <a:pt x="18237" y="2306"/>
                  </a:cubicBezTo>
                  <a:cubicBezTo>
                    <a:pt x="18770" y="2939"/>
                    <a:pt x="19104" y="3607"/>
                    <a:pt x="19904" y="3973"/>
                  </a:cubicBezTo>
                  <a:cubicBezTo>
                    <a:pt x="20275" y="4150"/>
                    <a:pt x="20650" y="4225"/>
                    <a:pt x="21023" y="4225"/>
                  </a:cubicBezTo>
                  <a:cubicBezTo>
                    <a:pt x="22126" y="4225"/>
                    <a:pt x="23210" y="3571"/>
                    <a:pt x="24107" y="2973"/>
                  </a:cubicBezTo>
                  <a:cubicBezTo>
                    <a:pt x="25153" y="2223"/>
                    <a:pt x="26168" y="1457"/>
                    <a:pt x="27289" y="1457"/>
                  </a:cubicBezTo>
                  <a:cubicBezTo>
                    <a:pt x="27813" y="1457"/>
                    <a:pt x="28360" y="1624"/>
                    <a:pt x="28944" y="2039"/>
                  </a:cubicBezTo>
                  <a:cubicBezTo>
                    <a:pt x="29645" y="2506"/>
                    <a:pt x="30178" y="3240"/>
                    <a:pt x="30912" y="3673"/>
                  </a:cubicBezTo>
                  <a:cubicBezTo>
                    <a:pt x="31412" y="3973"/>
                    <a:pt x="31887" y="4104"/>
                    <a:pt x="32350" y="4104"/>
                  </a:cubicBezTo>
                  <a:cubicBezTo>
                    <a:pt x="33125" y="4104"/>
                    <a:pt x="33863" y="3737"/>
                    <a:pt x="34615" y="3173"/>
                  </a:cubicBezTo>
                  <a:cubicBezTo>
                    <a:pt x="35582" y="2439"/>
                    <a:pt x="36383" y="1605"/>
                    <a:pt x="37684" y="1572"/>
                  </a:cubicBezTo>
                  <a:cubicBezTo>
                    <a:pt x="37739" y="1570"/>
                    <a:pt x="37794" y="1568"/>
                    <a:pt x="37849" y="1568"/>
                  </a:cubicBezTo>
                  <a:cubicBezTo>
                    <a:pt x="39488" y="1568"/>
                    <a:pt x="41007" y="2524"/>
                    <a:pt x="41620" y="4074"/>
                  </a:cubicBezTo>
                  <a:cubicBezTo>
                    <a:pt x="41698" y="4243"/>
                    <a:pt x="41857" y="4315"/>
                    <a:pt x="42013" y="4315"/>
                  </a:cubicBezTo>
                  <a:cubicBezTo>
                    <a:pt x="42256" y="4315"/>
                    <a:pt x="42489" y="4138"/>
                    <a:pt x="42387" y="3873"/>
                  </a:cubicBezTo>
                  <a:cubicBezTo>
                    <a:pt x="41720" y="2306"/>
                    <a:pt x="40452" y="1205"/>
                    <a:pt x="38785" y="871"/>
                  </a:cubicBezTo>
                  <a:cubicBezTo>
                    <a:pt x="38478" y="813"/>
                    <a:pt x="38195" y="786"/>
                    <a:pt x="37929" y="786"/>
                  </a:cubicBezTo>
                  <a:cubicBezTo>
                    <a:pt x="36224" y="786"/>
                    <a:pt x="35248" y="1892"/>
                    <a:pt x="33748" y="2873"/>
                  </a:cubicBezTo>
                  <a:cubicBezTo>
                    <a:pt x="33303" y="3155"/>
                    <a:pt x="32895" y="3272"/>
                    <a:pt x="32510" y="3272"/>
                  </a:cubicBezTo>
                  <a:cubicBezTo>
                    <a:pt x="30672" y="3272"/>
                    <a:pt x="29379" y="599"/>
                    <a:pt x="27310" y="571"/>
                  </a:cubicBezTo>
                  <a:cubicBezTo>
                    <a:pt x="26142" y="571"/>
                    <a:pt x="25141" y="1272"/>
                    <a:pt x="24241" y="1905"/>
                  </a:cubicBezTo>
                  <a:cubicBezTo>
                    <a:pt x="23707" y="2272"/>
                    <a:pt x="23207" y="2706"/>
                    <a:pt x="22606" y="3006"/>
                  </a:cubicBezTo>
                  <a:cubicBezTo>
                    <a:pt x="22017" y="3286"/>
                    <a:pt x="21542" y="3410"/>
                    <a:pt x="21136" y="3410"/>
                  </a:cubicBezTo>
                  <a:cubicBezTo>
                    <a:pt x="20140" y="3410"/>
                    <a:pt x="19557" y="2667"/>
                    <a:pt x="18704" y="1672"/>
                  </a:cubicBezTo>
                  <a:cubicBezTo>
                    <a:pt x="17838" y="617"/>
                    <a:pt x="16688" y="1"/>
                    <a:pt x="153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28"/>
          <p:cNvGrpSpPr/>
          <p:nvPr/>
        </p:nvGrpSpPr>
        <p:grpSpPr>
          <a:xfrm>
            <a:off x="7961000" y="871562"/>
            <a:ext cx="469766" cy="708908"/>
            <a:chOff x="7961000" y="871562"/>
            <a:chExt cx="469766" cy="708908"/>
          </a:xfrm>
        </p:grpSpPr>
        <p:sp>
          <p:nvSpPr>
            <p:cNvPr id="712" name="Google Shape;712;p28"/>
            <p:cNvSpPr/>
            <p:nvPr/>
          </p:nvSpPr>
          <p:spPr>
            <a:xfrm>
              <a:off x="7961000" y="1149288"/>
              <a:ext cx="469766" cy="431182"/>
            </a:xfrm>
            <a:custGeom>
              <a:avLst/>
              <a:gdLst/>
              <a:ahLst/>
              <a:cxnLst/>
              <a:rect l="l" t="t" r="r" b="b"/>
              <a:pathLst>
                <a:path w="18482" h="16964" extrusionOk="0">
                  <a:moveTo>
                    <a:pt x="15036" y="1"/>
                  </a:moveTo>
                  <a:cubicBezTo>
                    <a:pt x="12396" y="1"/>
                    <a:pt x="8906" y="3198"/>
                    <a:pt x="7965" y="5039"/>
                  </a:cubicBezTo>
                  <a:cubicBezTo>
                    <a:pt x="7478" y="6042"/>
                    <a:pt x="7509" y="7288"/>
                    <a:pt x="7053" y="8231"/>
                  </a:cubicBezTo>
                  <a:cubicBezTo>
                    <a:pt x="6962" y="8413"/>
                    <a:pt x="6931" y="8535"/>
                    <a:pt x="6901" y="8596"/>
                  </a:cubicBezTo>
                  <a:cubicBezTo>
                    <a:pt x="6870" y="8504"/>
                    <a:pt x="6749" y="8383"/>
                    <a:pt x="6506" y="8200"/>
                  </a:cubicBezTo>
                  <a:cubicBezTo>
                    <a:pt x="5867" y="7744"/>
                    <a:pt x="5381" y="6985"/>
                    <a:pt x="4743" y="6498"/>
                  </a:cubicBezTo>
                  <a:cubicBezTo>
                    <a:pt x="4090" y="5980"/>
                    <a:pt x="3085" y="5292"/>
                    <a:pt x="2212" y="5292"/>
                  </a:cubicBezTo>
                  <a:cubicBezTo>
                    <a:pt x="1702" y="5292"/>
                    <a:pt x="1237" y="5526"/>
                    <a:pt x="913" y="6164"/>
                  </a:cubicBezTo>
                  <a:cubicBezTo>
                    <a:pt x="1" y="7927"/>
                    <a:pt x="1581" y="10358"/>
                    <a:pt x="2645" y="11635"/>
                  </a:cubicBezTo>
                  <a:cubicBezTo>
                    <a:pt x="4743" y="14158"/>
                    <a:pt x="7782" y="15586"/>
                    <a:pt x="10670" y="16954"/>
                  </a:cubicBezTo>
                  <a:cubicBezTo>
                    <a:pt x="10686" y="16961"/>
                    <a:pt x="10703" y="16964"/>
                    <a:pt x="10719" y="16964"/>
                  </a:cubicBezTo>
                  <a:cubicBezTo>
                    <a:pt x="10851" y="16964"/>
                    <a:pt x="10957" y="16765"/>
                    <a:pt x="10822" y="16711"/>
                  </a:cubicBezTo>
                  <a:cubicBezTo>
                    <a:pt x="8025" y="15404"/>
                    <a:pt x="5138" y="14036"/>
                    <a:pt x="3071" y="11665"/>
                  </a:cubicBezTo>
                  <a:cubicBezTo>
                    <a:pt x="2098" y="10571"/>
                    <a:pt x="457" y="8292"/>
                    <a:pt x="1034" y="6681"/>
                  </a:cubicBezTo>
                  <a:cubicBezTo>
                    <a:pt x="1313" y="5916"/>
                    <a:pt x="1762" y="5617"/>
                    <a:pt x="2292" y="5617"/>
                  </a:cubicBezTo>
                  <a:cubicBezTo>
                    <a:pt x="4016" y="5617"/>
                    <a:pt x="6604" y="8781"/>
                    <a:pt x="7022" y="9386"/>
                  </a:cubicBezTo>
                  <a:cubicBezTo>
                    <a:pt x="7057" y="9420"/>
                    <a:pt x="7104" y="9437"/>
                    <a:pt x="7149" y="9437"/>
                  </a:cubicBezTo>
                  <a:cubicBezTo>
                    <a:pt x="7225" y="9437"/>
                    <a:pt x="7296" y="9390"/>
                    <a:pt x="7296" y="9295"/>
                  </a:cubicBezTo>
                  <a:cubicBezTo>
                    <a:pt x="7296" y="6772"/>
                    <a:pt x="8269" y="4371"/>
                    <a:pt x="10123" y="2608"/>
                  </a:cubicBezTo>
                  <a:cubicBezTo>
                    <a:pt x="11262" y="1535"/>
                    <a:pt x="13243" y="499"/>
                    <a:pt x="14882" y="499"/>
                  </a:cubicBezTo>
                  <a:cubicBezTo>
                    <a:pt x="16216" y="499"/>
                    <a:pt x="17324" y="1185"/>
                    <a:pt x="17570" y="3094"/>
                  </a:cubicBezTo>
                  <a:cubicBezTo>
                    <a:pt x="17904" y="5434"/>
                    <a:pt x="16840" y="8140"/>
                    <a:pt x="15898" y="10237"/>
                  </a:cubicBezTo>
                  <a:cubicBezTo>
                    <a:pt x="14864" y="12517"/>
                    <a:pt x="13497" y="14583"/>
                    <a:pt x="11886" y="16438"/>
                  </a:cubicBezTo>
                  <a:cubicBezTo>
                    <a:pt x="11794" y="16553"/>
                    <a:pt x="11876" y="16703"/>
                    <a:pt x="11974" y="16703"/>
                  </a:cubicBezTo>
                  <a:cubicBezTo>
                    <a:pt x="12005" y="16703"/>
                    <a:pt x="12039" y="16687"/>
                    <a:pt x="12068" y="16650"/>
                  </a:cubicBezTo>
                  <a:cubicBezTo>
                    <a:pt x="14013" y="14431"/>
                    <a:pt x="15564" y="11939"/>
                    <a:pt x="16627" y="9203"/>
                  </a:cubicBezTo>
                  <a:cubicBezTo>
                    <a:pt x="17418" y="7137"/>
                    <a:pt x="18482" y="4249"/>
                    <a:pt x="17661" y="2030"/>
                  </a:cubicBezTo>
                  <a:cubicBezTo>
                    <a:pt x="17103" y="565"/>
                    <a:pt x="16145" y="1"/>
                    <a:pt x="15036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2B49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8034152" y="871562"/>
              <a:ext cx="172391" cy="158232"/>
            </a:xfrm>
            <a:custGeom>
              <a:avLst/>
              <a:gdLst/>
              <a:ahLst/>
              <a:cxnLst/>
              <a:rect l="l" t="t" r="r" b="b"/>
              <a:pathLst>
                <a:path w="18482" h="16964" extrusionOk="0">
                  <a:moveTo>
                    <a:pt x="15036" y="1"/>
                  </a:moveTo>
                  <a:cubicBezTo>
                    <a:pt x="12396" y="1"/>
                    <a:pt x="8906" y="3198"/>
                    <a:pt x="7965" y="5039"/>
                  </a:cubicBezTo>
                  <a:cubicBezTo>
                    <a:pt x="7478" y="6042"/>
                    <a:pt x="7509" y="7288"/>
                    <a:pt x="7053" y="8231"/>
                  </a:cubicBezTo>
                  <a:cubicBezTo>
                    <a:pt x="6962" y="8413"/>
                    <a:pt x="6931" y="8535"/>
                    <a:pt x="6901" y="8596"/>
                  </a:cubicBezTo>
                  <a:cubicBezTo>
                    <a:pt x="6870" y="8504"/>
                    <a:pt x="6749" y="8383"/>
                    <a:pt x="6506" y="8200"/>
                  </a:cubicBezTo>
                  <a:cubicBezTo>
                    <a:pt x="5867" y="7744"/>
                    <a:pt x="5381" y="6985"/>
                    <a:pt x="4743" y="6498"/>
                  </a:cubicBezTo>
                  <a:cubicBezTo>
                    <a:pt x="4090" y="5980"/>
                    <a:pt x="3085" y="5292"/>
                    <a:pt x="2212" y="5292"/>
                  </a:cubicBezTo>
                  <a:cubicBezTo>
                    <a:pt x="1702" y="5292"/>
                    <a:pt x="1237" y="5526"/>
                    <a:pt x="913" y="6164"/>
                  </a:cubicBezTo>
                  <a:cubicBezTo>
                    <a:pt x="1" y="7927"/>
                    <a:pt x="1581" y="10358"/>
                    <a:pt x="2645" y="11635"/>
                  </a:cubicBezTo>
                  <a:cubicBezTo>
                    <a:pt x="4743" y="14158"/>
                    <a:pt x="7782" y="15586"/>
                    <a:pt x="10670" y="16954"/>
                  </a:cubicBezTo>
                  <a:cubicBezTo>
                    <a:pt x="10686" y="16961"/>
                    <a:pt x="10703" y="16964"/>
                    <a:pt x="10719" y="16964"/>
                  </a:cubicBezTo>
                  <a:cubicBezTo>
                    <a:pt x="10851" y="16964"/>
                    <a:pt x="10957" y="16765"/>
                    <a:pt x="10822" y="16711"/>
                  </a:cubicBezTo>
                  <a:cubicBezTo>
                    <a:pt x="8025" y="15404"/>
                    <a:pt x="5138" y="14036"/>
                    <a:pt x="3071" y="11665"/>
                  </a:cubicBezTo>
                  <a:cubicBezTo>
                    <a:pt x="2098" y="10571"/>
                    <a:pt x="457" y="8292"/>
                    <a:pt x="1034" y="6681"/>
                  </a:cubicBezTo>
                  <a:cubicBezTo>
                    <a:pt x="1313" y="5916"/>
                    <a:pt x="1762" y="5617"/>
                    <a:pt x="2292" y="5617"/>
                  </a:cubicBezTo>
                  <a:cubicBezTo>
                    <a:pt x="4016" y="5617"/>
                    <a:pt x="6604" y="8781"/>
                    <a:pt x="7022" y="9386"/>
                  </a:cubicBezTo>
                  <a:cubicBezTo>
                    <a:pt x="7057" y="9420"/>
                    <a:pt x="7104" y="9437"/>
                    <a:pt x="7149" y="9437"/>
                  </a:cubicBezTo>
                  <a:cubicBezTo>
                    <a:pt x="7225" y="9437"/>
                    <a:pt x="7296" y="9390"/>
                    <a:pt x="7296" y="9295"/>
                  </a:cubicBezTo>
                  <a:cubicBezTo>
                    <a:pt x="7296" y="6772"/>
                    <a:pt x="8269" y="4371"/>
                    <a:pt x="10123" y="2608"/>
                  </a:cubicBezTo>
                  <a:cubicBezTo>
                    <a:pt x="11262" y="1535"/>
                    <a:pt x="13243" y="499"/>
                    <a:pt x="14882" y="499"/>
                  </a:cubicBezTo>
                  <a:cubicBezTo>
                    <a:pt x="16216" y="499"/>
                    <a:pt x="17324" y="1185"/>
                    <a:pt x="17570" y="3094"/>
                  </a:cubicBezTo>
                  <a:cubicBezTo>
                    <a:pt x="17904" y="5434"/>
                    <a:pt x="16840" y="8140"/>
                    <a:pt x="15898" y="10237"/>
                  </a:cubicBezTo>
                  <a:cubicBezTo>
                    <a:pt x="14864" y="12517"/>
                    <a:pt x="13497" y="14583"/>
                    <a:pt x="11886" y="16438"/>
                  </a:cubicBezTo>
                  <a:cubicBezTo>
                    <a:pt x="11794" y="16553"/>
                    <a:pt x="11876" y="16703"/>
                    <a:pt x="11974" y="16703"/>
                  </a:cubicBezTo>
                  <a:cubicBezTo>
                    <a:pt x="12005" y="16703"/>
                    <a:pt x="12039" y="16687"/>
                    <a:pt x="12068" y="16650"/>
                  </a:cubicBezTo>
                  <a:cubicBezTo>
                    <a:pt x="14013" y="14431"/>
                    <a:pt x="15564" y="11939"/>
                    <a:pt x="16627" y="9203"/>
                  </a:cubicBezTo>
                  <a:cubicBezTo>
                    <a:pt x="17418" y="7137"/>
                    <a:pt x="18482" y="4249"/>
                    <a:pt x="17661" y="2030"/>
                  </a:cubicBezTo>
                  <a:cubicBezTo>
                    <a:pt x="17103" y="565"/>
                    <a:pt x="16145" y="1"/>
                    <a:pt x="15036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2B49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28"/>
          <p:cNvGrpSpPr/>
          <p:nvPr/>
        </p:nvGrpSpPr>
        <p:grpSpPr>
          <a:xfrm>
            <a:off x="-129201" y="-209743"/>
            <a:ext cx="842435" cy="1304395"/>
            <a:chOff x="3083400" y="2430025"/>
            <a:chExt cx="470739" cy="728875"/>
          </a:xfrm>
        </p:grpSpPr>
        <p:sp>
          <p:nvSpPr>
            <p:cNvPr id="715" name="Google Shape;715;p28"/>
            <p:cNvSpPr/>
            <p:nvPr/>
          </p:nvSpPr>
          <p:spPr>
            <a:xfrm>
              <a:off x="3083400" y="2566965"/>
              <a:ext cx="173270" cy="139701"/>
            </a:xfrm>
            <a:custGeom>
              <a:avLst/>
              <a:gdLst/>
              <a:ahLst/>
              <a:cxnLst/>
              <a:rect l="l" t="t" r="r" b="b"/>
              <a:pathLst>
                <a:path w="3577" h="2884" extrusionOk="0">
                  <a:moveTo>
                    <a:pt x="1860" y="1"/>
                  </a:moveTo>
                  <a:cubicBezTo>
                    <a:pt x="1791" y="1"/>
                    <a:pt x="1723" y="46"/>
                    <a:pt x="1723" y="138"/>
                  </a:cubicBezTo>
                  <a:cubicBezTo>
                    <a:pt x="1723" y="381"/>
                    <a:pt x="1723" y="593"/>
                    <a:pt x="1753" y="806"/>
                  </a:cubicBezTo>
                  <a:cubicBezTo>
                    <a:pt x="1237" y="776"/>
                    <a:pt x="750" y="715"/>
                    <a:pt x="264" y="593"/>
                  </a:cubicBezTo>
                  <a:cubicBezTo>
                    <a:pt x="255" y="592"/>
                    <a:pt x="245" y="591"/>
                    <a:pt x="236" y="591"/>
                  </a:cubicBezTo>
                  <a:cubicBezTo>
                    <a:pt x="73" y="591"/>
                    <a:pt x="0" y="838"/>
                    <a:pt x="173" y="867"/>
                  </a:cubicBezTo>
                  <a:cubicBezTo>
                    <a:pt x="690" y="989"/>
                    <a:pt x="1206" y="1049"/>
                    <a:pt x="1723" y="1080"/>
                  </a:cubicBezTo>
                  <a:cubicBezTo>
                    <a:pt x="1723" y="1627"/>
                    <a:pt x="1693" y="2174"/>
                    <a:pt x="1601" y="2721"/>
                  </a:cubicBezTo>
                  <a:cubicBezTo>
                    <a:pt x="1583" y="2813"/>
                    <a:pt x="1676" y="2883"/>
                    <a:pt x="1760" y="2883"/>
                  </a:cubicBezTo>
                  <a:cubicBezTo>
                    <a:pt x="1813" y="2883"/>
                    <a:pt x="1863" y="2854"/>
                    <a:pt x="1875" y="2782"/>
                  </a:cubicBezTo>
                  <a:cubicBezTo>
                    <a:pt x="1966" y="2235"/>
                    <a:pt x="1997" y="1657"/>
                    <a:pt x="2027" y="1110"/>
                  </a:cubicBezTo>
                  <a:cubicBezTo>
                    <a:pt x="2255" y="1125"/>
                    <a:pt x="2483" y="1133"/>
                    <a:pt x="2711" y="1133"/>
                  </a:cubicBezTo>
                  <a:cubicBezTo>
                    <a:pt x="2939" y="1133"/>
                    <a:pt x="3167" y="1125"/>
                    <a:pt x="3395" y="1110"/>
                  </a:cubicBezTo>
                  <a:cubicBezTo>
                    <a:pt x="3569" y="1110"/>
                    <a:pt x="3577" y="835"/>
                    <a:pt x="3420" y="835"/>
                  </a:cubicBezTo>
                  <a:cubicBezTo>
                    <a:pt x="3412" y="835"/>
                    <a:pt x="3404" y="835"/>
                    <a:pt x="3395" y="837"/>
                  </a:cubicBezTo>
                  <a:cubicBezTo>
                    <a:pt x="3243" y="847"/>
                    <a:pt x="3091" y="850"/>
                    <a:pt x="2939" y="850"/>
                  </a:cubicBezTo>
                  <a:cubicBezTo>
                    <a:pt x="2635" y="850"/>
                    <a:pt x="2331" y="837"/>
                    <a:pt x="2027" y="837"/>
                  </a:cubicBezTo>
                  <a:cubicBezTo>
                    <a:pt x="2027" y="593"/>
                    <a:pt x="2027" y="381"/>
                    <a:pt x="1997" y="138"/>
                  </a:cubicBezTo>
                  <a:cubicBezTo>
                    <a:pt x="1997" y="46"/>
                    <a:pt x="1928" y="1"/>
                    <a:pt x="1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3233128" y="2430025"/>
              <a:ext cx="156074" cy="104630"/>
            </a:xfrm>
            <a:custGeom>
              <a:avLst/>
              <a:gdLst/>
              <a:ahLst/>
              <a:cxnLst/>
              <a:rect l="l" t="t" r="r" b="b"/>
              <a:pathLst>
                <a:path w="3222" h="2160" extrusionOk="0">
                  <a:moveTo>
                    <a:pt x="1489" y="1"/>
                  </a:moveTo>
                  <a:cubicBezTo>
                    <a:pt x="1413" y="1"/>
                    <a:pt x="1337" y="47"/>
                    <a:pt x="1337" y="138"/>
                  </a:cubicBezTo>
                  <a:lnTo>
                    <a:pt x="1337" y="806"/>
                  </a:lnTo>
                  <a:cubicBezTo>
                    <a:pt x="973" y="776"/>
                    <a:pt x="577" y="746"/>
                    <a:pt x="182" y="715"/>
                  </a:cubicBezTo>
                  <a:cubicBezTo>
                    <a:pt x="174" y="714"/>
                    <a:pt x="165" y="713"/>
                    <a:pt x="157" y="713"/>
                  </a:cubicBezTo>
                  <a:cubicBezTo>
                    <a:pt x="0" y="713"/>
                    <a:pt x="9" y="989"/>
                    <a:pt x="182" y="989"/>
                  </a:cubicBezTo>
                  <a:cubicBezTo>
                    <a:pt x="577" y="1019"/>
                    <a:pt x="973" y="1050"/>
                    <a:pt x="1337" y="1110"/>
                  </a:cubicBezTo>
                  <a:lnTo>
                    <a:pt x="1337" y="2022"/>
                  </a:lnTo>
                  <a:cubicBezTo>
                    <a:pt x="1337" y="2113"/>
                    <a:pt x="1413" y="2159"/>
                    <a:pt x="1489" y="2159"/>
                  </a:cubicBezTo>
                  <a:cubicBezTo>
                    <a:pt x="1565" y="2159"/>
                    <a:pt x="1641" y="2113"/>
                    <a:pt x="1641" y="2022"/>
                  </a:cubicBezTo>
                  <a:lnTo>
                    <a:pt x="1641" y="1110"/>
                  </a:lnTo>
                  <a:cubicBezTo>
                    <a:pt x="2097" y="1171"/>
                    <a:pt x="2553" y="1202"/>
                    <a:pt x="3039" y="1232"/>
                  </a:cubicBezTo>
                  <a:cubicBezTo>
                    <a:pt x="3048" y="1233"/>
                    <a:pt x="3056" y="1234"/>
                    <a:pt x="3064" y="1234"/>
                  </a:cubicBezTo>
                  <a:cubicBezTo>
                    <a:pt x="3221" y="1234"/>
                    <a:pt x="3213" y="958"/>
                    <a:pt x="3039" y="958"/>
                  </a:cubicBezTo>
                  <a:cubicBezTo>
                    <a:pt x="2553" y="928"/>
                    <a:pt x="2097" y="867"/>
                    <a:pt x="1641" y="837"/>
                  </a:cubicBezTo>
                  <a:lnTo>
                    <a:pt x="1641" y="138"/>
                  </a:lnTo>
                  <a:cubicBezTo>
                    <a:pt x="1641" y="47"/>
                    <a:pt x="1565" y="1"/>
                    <a:pt x="1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3393609" y="2543762"/>
              <a:ext cx="120712" cy="117176"/>
            </a:xfrm>
            <a:custGeom>
              <a:avLst/>
              <a:gdLst/>
              <a:ahLst/>
              <a:cxnLst/>
              <a:rect l="l" t="t" r="r" b="b"/>
              <a:pathLst>
                <a:path w="2492" h="2419" extrusionOk="0">
                  <a:moveTo>
                    <a:pt x="1448" y="0"/>
                  </a:moveTo>
                  <a:cubicBezTo>
                    <a:pt x="1396" y="0"/>
                    <a:pt x="1349" y="30"/>
                    <a:pt x="1337" y="100"/>
                  </a:cubicBezTo>
                  <a:cubicBezTo>
                    <a:pt x="1246" y="373"/>
                    <a:pt x="1185" y="647"/>
                    <a:pt x="1125" y="951"/>
                  </a:cubicBezTo>
                  <a:cubicBezTo>
                    <a:pt x="821" y="890"/>
                    <a:pt x="517" y="860"/>
                    <a:pt x="182" y="829"/>
                  </a:cubicBezTo>
                  <a:cubicBezTo>
                    <a:pt x="174" y="828"/>
                    <a:pt x="165" y="827"/>
                    <a:pt x="158" y="827"/>
                  </a:cubicBezTo>
                  <a:cubicBezTo>
                    <a:pt x="0" y="827"/>
                    <a:pt x="9" y="1103"/>
                    <a:pt x="182" y="1103"/>
                  </a:cubicBezTo>
                  <a:cubicBezTo>
                    <a:pt x="486" y="1133"/>
                    <a:pt x="760" y="1194"/>
                    <a:pt x="1064" y="1224"/>
                  </a:cubicBezTo>
                  <a:cubicBezTo>
                    <a:pt x="1003" y="1559"/>
                    <a:pt x="942" y="1893"/>
                    <a:pt x="881" y="2228"/>
                  </a:cubicBezTo>
                  <a:cubicBezTo>
                    <a:pt x="863" y="2340"/>
                    <a:pt x="960" y="2418"/>
                    <a:pt x="1044" y="2418"/>
                  </a:cubicBezTo>
                  <a:cubicBezTo>
                    <a:pt x="1096" y="2418"/>
                    <a:pt x="1143" y="2388"/>
                    <a:pt x="1155" y="2319"/>
                  </a:cubicBezTo>
                  <a:cubicBezTo>
                    <a:pt x="1216" y="1954"/>
                    <a:pt x="1277" y="1589"/>
                    <a:pt x="1337" y="1255"/>
                  </a:cubicBezTo>
                  <a:cubicBezTo>
                    <a:pt x="1672" y="1285"/>
                    <a:pt x="2006" y="1316"/>
                    <a:pt x="2310" y="1346"/>
                  </a:cubicBezTo>
                  <a:cubicBezTo>
                    <a:pt x="2320" y="1348"/>
                    <a:pt x="2329" y="1348"/>
                    <a:pt x="2337" y="1348"/>
                  </a:cubicBezTo>
                  <a:cubicBezTo>
                    <a:pt x="2492" y="1348"/>
                    <a:pt x="2483" y="1101"/>
                    <a:pt x="2310" y="1072"/>
                  </a:cubicBezTo>
                  <a:lnTo>
                    <a:pt x="1429" y="981"/>
                  </a:lnTo>
                  <a:cubicBezTo>
                    <a:pt x="1459" y="708"/>
                    <a:pt x="1520" y="434"/>
                    <a:pt x="1611" y="191"/>
                  </a:cubicBezTo>
                  <a:cubicBezTo>
                    <a:pt x="1630" y="78"/>
                    <a:pt x="1532" y="0"/>
                    <a:pt x="14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3244899" y="2733356"/>
              <a:ext cx="154620" cy="122263"/>
            </a:xfrm>
            <a:custGeom>
              <a:avLst/>
              <a:gdLst/>
              <a:ahLst/>
              <a:cxnLst/>
              <a:rect l="l" t="t" r="r" b="b"/>
              <a:pathLst>
                <a:path w="3192" h="2524" extrusionOk="0">
                  <a:moveTo>
                    <a:pt x="1018" y="0"/>
                  </a:moveTo>
                  <a:cubicBezTo>
                    <a:pt x="950" y="0"/>
                    <a:pt x="882" y="46"/>
                    <a:pt x="882" y="137"/>
                  </a:cubicBezTo>
                  <a:lnTo>
                    <a:pt x="882" y="867"/>
                  </a:lnTo>
                  <a:cubicBezTo>
                    <a:pt x="638" y="836"/>
                    <a:pt x="426" y="836"/>
                    <a:pt x="182" y="836"/>
                  </a:cubicBezTo>
                  <a:cubicBezTo>
                    <a:pt x="174" y="835"/>
                    <a:pt x="165" y="834"/>
                    <a:pt x="158" y="834"/>
                  </a:cubicBezTo>
                  <a:cubicBezTo>
                    <a:pt x="0" y="834"/>
                    <a:pt x="9" y="1110"/>
                    <a:pt x="182" y="1110"/>
                  </a:cubicBezTo>
                  <a:cubicBezTo>
                    <a:pt x="426" y="1110"/>
                    <a:pt x="638" y="1140"/>
                    <a:pt x="882" y="1140"/>
                  </a:cubicBezTo>
                  <a:lnTo>
                    <a:pt x="882" y="2387"/>
                  </a:lnTo>
                  <a:cubicBezTo>
                    <a:pt x="882" y="2478"/>
                    <a:pt x="950" y="2523"/>
                    <a:pt x="1018" y="2523"/>
                  </a:cubicBezTo>
                  <a:cubicBezTo>
                    <a:pt x="1087" y="2523"/>
                    <a:pt x="1155" y="2478"/>
                    <a:pt x="1155" y="2387"/>
                  </a:cubicBezTo>
                  <a:lnTo>
                    <a:pt x="1155" y="1140"/>
                  </a:lnTo>
                  <a:cubicBezTo>
                    <a:pt x="1793" y="1171"/>
                    <a:pt x="2401" y="1201"/>
                    <a:pt x="3009" y="1232"/>
                  </a:cubicBezTo>
                  <a:cubicBezTo>
                    <a:pt x="3192" y="1232"/>
                    <a:pt x="3192" y="958"/>
                    <a:pt x="3009" y="958"/>
                  </a:cubicBezTo>
                  <a:cubicBezTo>
                    <a:pt x="2401" y="928"/>
                    <a:pt x="1793" y="897"/>
                    <a:pt x="1155" y="867"/>
                  </a:cubicBezTo>
                  <a:lnTo>
                    <a:pt x="1155" y="137"/>
                  </a:lnTo>
                  <a:cubicBezTo>
                    <a:pt x="1155" y="46"/>
                    <a:pt x="1087" y="0"/>
                    <a:pt x="10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3445101" y="2824471"/>
              <a:ext cx="109038" cy="122166"/>
            </a:xfrm>
            <a:custGeom>
              <a:avLst/>
              <a:gdLst/>
              <a:ahLst/>
              <a:cxnLst/>
              <a:rect l="l" t="t" r="r" b="b"/>
              <a:pathLst>
                <a:path w="2251" h="2522" extrusionOk="0">
                  <a:moveTo>
                    <a:pt x="1273" y="0"/>
                  </a:moveTo>
                  <a:cubicBezTo>
                    <a:pt x="1193" y="0"/>
                    <a:pt x="1108" y="65"/>
                    <a:pt x="1126" y="171"/>
                  </a:cubicBezTo>
                  <a:cubicBezTo>
                    <a:pt x="1156" y="354"/>
                    <a:pt x="1186" y="536"/>
                    <a:pt x="1186" y="718"/>
                  </a:cubicBezTo>
                  <a:lnTo>
                    <a:pt x="183" y="718"/>
                  </a:lnTo>
                  <a:cubicBezTo>
                    <a:pt x="1" y="718"/>
                    <a:pt x="1" y="992"/>
                    <a:pt x="183" y="992"/>
                  </a:cubicBezTo>
                  <a:lnTo>
                    <a:pt x="1186" y="992"/>
                  </a:lnTo>
                  <a:cubicBezTo>
                    <a:pt x="1186" y="1448"/>
                    <a:pt x="1126" y="1904"/>
                    <a:pt x="974" y="2360"/>
                  </a:cubicBezTo>
                  <a:cubicBezTo>
                    <a:pt x="937" y="2452"/>
                    <a:pt x="1023" y="2522"/>
                    <a:pt x="1110" y="2522"/>
                  </a:cubicBezTo>
                  <a:cubicBezTo>
                    <a:pt x="1166" y="2522"/>
                    <a:pt x="1223" y="2492"/>
                    <a:pt x="1247" y="2420"/>
                  </a:cubicBezTo>
                  <a:cubicBezTo>
                    <a:pt x="1399" y="1965"/>
                    <a:pt x="1490" y="1478"/>
                    <a:pt x="1490" y="992"/>
                  </a:cubicBezTo>
                  <a:lnTo>
                    <a:pt x="2068" y="992"/>
                  </a:lnTo>
                  <a:cubicBezTo>
                    <a:pt x="2250" y="992"/>
                    <a:pt x="2250" y="718"/>
                    <a:pt x="2068" y="718"/>
                  </a:cubicBezTo>
                  <a:lnTo>
                    <a:pt x="1490" y="718"/>
                  </a:lnTo>
                  <a:cubicBezTo>
                    <a:pt x="1460" y="506"/>
                    <a:pt x="1460" y="293"/>
                    <a:pt x="1399" y="110"/>
                  </a:cubicBezTo>
                  <a:cubicBezTo>
                    <a:pt x="1386" y="34"/>
                    <a:pt x="1331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3113239" y="2933606"/>
              <a:ext cx="110589" cy="110443"/>
            </a:xfrm>
            <a:custGeom>
              <a:avLst/>
              <a:gdLst/>
              <a:ahLst/>
              <a:cxnLst/>
              <a:rect l="l" t="t" r="r" b="b"/>
              <a:pathLst>
                <a:path w="2283" h="2280" extrusionOk="0">
                  <a:moveTo>
                    <a:pt x="655" y="0"/>
                  </a:moveTo>
                  <a:cubicBezTo>
                    <a:pt x="583" y="0"/>
                    <a:pt x="514" y="46"/>
                    <a:pt x="530" y="137"/>
                  </a:cubicBezTo>
                  <a:cubicBezTo>
                    <a:pt x="530" y="350"/>
                    <a:pt x="560" y="563"/>
                    <a:pt x="560" y="775"/>
                  </a:cubicBezTo>
                  <a:cubicBezTo>
                    <a:pt x="438" y="745"/>
                    <a:pt x="347" y="745"/>
                    <a:pt x="226" y="715"/>
                  </a:cubicBezTo>
                  <a:cubicBezTo>
                    <a:pt x="208" y="709"/>
                    <a:pt x="191" y="706"/>
                    <a:pt x="175" y="706"/>
                  </a:cubicBezTo>
                  <a:cubicBezTo>
                    <a:pt x="34" y="706"/>
                    <a:pt x="0" y="933"/>
                    <a:pt x="165" y="988"/>
                  </a:cubicBezTo>
                  <a:cubicBezTo>
                    <a:pt x="286" y="1019"/>
                    <a:pt x="438" y="1049"/>
                    <a:pt x="590" y="1079"/>
                  </a:cubicBezTo>
                  <a:cubicBezTo>
                    <a:pt x="621" y="1414"/>
                    <a:pt x="621" y="1778"/>
                    <a:pt x="651" y="2143"/>
                  </a:cubicBezTo>
                  <a:cubicBezTo>
                    <a:pt x="666" y="2234"/>
                    <a:pt x="742" y="2280"/>
                    <a:pt x="815" y="2280"/>
                  </a:cubicBezTo>
                  <a:cubicBezTo>
                    <a:pt x="887" y="2280"/>
                    <a:pt x="955" y="2234"/>
                    <a:pt x="955" y="2143"/>
                  </a:cubicBezTo>
                  <a:lnTo>
                    <a:pt x="864" y="1110"/>
                  </a:lnTo>
                  <a:lnTo>
                    <a:pt x="864" y="1110"/>
                  </a:lnTo>
                  <a:cubicBezTo>
                    <a:pt x="964" y="1117"/>
                    <a:pt x="1065" y="1121"/>
                    <a:pt x="1165" y="1121"/>
                  </a:cubicBezTo>
                  <a:cubicBezTo>
                    <a:pt x="1489" y="1121"/>
                    <a:pt x="1808" y="1081"/>
                    <a:pt x="2110" y="988"/>
                  </a:cubicBezTo>
                  <a:cubicBezTo>
                    <a:pt x="2283" y="959"/>
                    <a:pt x="2237" y="712"/>
                    <a:pt x="2077" y="712"/>
                  </a:cubicBezTo>
                  <a:cubicBezTo>
                    <a:pt x="2068" y="712"/>
                    <a:pt x="2059" y="713"/>
                    <a:pt x="2049" y="715"/>
                  </a:cubicBezTo>
                  <a:cubicBezTo>
                    <a:pt x="1786" y="796"/>
                    <a:pt x="1522" y="823"/>
                    <a:pt x="1259" y="823"/>
                  </a:cubicBezTo>
                  <a:cubicBezTo>
                    <a:pt x="1127" y="823"/>
                    <a:pt x="996" y="816"/>
                    <a:pt x="864" y="806"/>
                  </a:cubicBezTo>
                  <a:lnTo>
                    <a:pt x="803" y="137"/>
                  </a:lnTo>
                  <a:cubicBezTo>
                    <a:pt x="803" y="46"/>
                    <a:pt x="727" y="0"/>
                    <a:pt x="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3289027" y="3042790"/>
              <a:ext cx="129189" cy="116111"/>
            </a:xfrm>
            <a:custGeom>
              <a:avLst/>
              <a:gdLst/>
              <a:ahLst/>
              <a:cxnLst/>
              <a:rect l="l" t="t" r="r" b="b"/>
              <a:pathLst>
                <a:path w="2667" h="2397" extrusionOk="0">
                  <a:moveTo>
                    <a:pt x="1040" y="1"/>
                  </a:moveTo>
                  <a:cubicBezTo>
                    <a:pt x="957" y="1"/>
                    <a:pt x="864" y="71"/>
                    <a:pt x="882" y="163"/>
                  </a:cubicBezTo>
                  <a:cubicBezTo>
                    <a:pt x="1004" y="497"/>
                    <a:pt x="1065" y="801"/>
                    <a:pt x="1126" y="1135"/>
                  </a:cubicBezTo>
                  <a:cubicBezTo>
                    <a:pt x="852" y="1105"/>
                    <a:pt x="548" y="1105"/>
                    <a:pt x="274" y="1044"/>
                  </a:cubicBezTo>
                  <a:cubicBezTo>
                    <a:pt x="92" y="1044"/>
                    <a:pt x="1" y="1318"/>
                    <a:pt x="183" y="1318"/>
                  </a:cubicBezTo>
                  <a:cubicBezTo>
                    <a:pt x="518" y="1379"/>
                    <a:pt x="852" y="1409"/>
                    <a:pt x="1186" y="1409"/>
                  </a:cubicBezTo>
                  <a:cubicBezTo>
                    <a:pt x="1217" y="1683"/>
                    <a:pt x="1247" y="1956"/>
                    <a:pt x="1278" y="2260"/>
                  </a:cubicBezTo>
                  <a:cubicBezTo>
                    <a:pt x="1278" y="2351"/>
                    <a:pt x="1354" y="2397"/>
                    <a:pt x="1426" y="2397"/>
                  </a:cubicBezTo>
                  <a:cubicBezTo>
                    <a:pt x="1498" y="2397"/>
                    <a:pt x="1566" y="2351"/>
                    <a:pt x="1551" y="2260"/>
                  </a:cubicBezTo>
                  <a:cubicBezTo>
                    <a:pt x="1551" y="1956"/>
                    <a:pt x="1521" y="1683"/>
                    <a:pt x="1460" y="1409"/>
                  </a:cubicBezTo>
                  <a:cubicBezTo>
                    <a:pt x="1825" y="1379"/>
                    <a:pt x="2159" y="1379"/>
                    <a:pt x="2493" y="1318"/>
                  </a:cubicBezTo>
                  <a:cubicBezTo>
                    <a:pt x="2666" y="1289"/>
                    <a:pt x="2621" y="1042"/>
                    <a:pt x="2460" y="1042"/>
                  </a:cubicBezTo>
                  <a:cubicBezTo>
                    <a:pt x="2451" y="1042"/>
                    <a:pt x="2442" y="1043"/>
                    <a:pt x="2433" y="1044"/>
                  </a:cubicBezTo>
                  <a:cubicBezTo>
                    <a:pt x="2098" y="1075"/>
                    <a:pt x="1764" y="1105"/>
                    <a:pt x="1430" y="1135"/>
                  </a:cubicBezTo>
                  <a:cubicBezTo>
                    <a:pt x="1369" y="771"/>
                    <a:pt x="1278" y="436"/>
                    <a:pt x="1156" y="102"/>
                  </a:cubicBezTo>
                  <a:cubicBezTo>
                    <a:pt x="1144" y="30"/>
                    <a:pt x="1094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31"/>
          <p:cNvGrpSpPr/>
          <p:nvPr/>
        </p:nvGrpSpPr>
        <p:grpSpPr>
          <a:xfrm>
            <a:off x="8183500" y="-189462"/>
            <a:ext cx="1055162" cy="1633774"/>
            <a:chOff x="3083400" y="2430025"/>
            <a:chExt cx="470739" cy="728875"/>
          </a:xfrm>
        </p:grpSpPr>
        <p:sp>
          <p:nvSpPr>
            <p:cNvPr id="781" name="Google Shape;781;p31"/>
            <p:cNvSpPr/>
            <p:nvPr/>
          </p:nvSpPr>
          <p:spPr>
            <a:xfrm>
              <a:off x="3083400" y="2566965"/>
              <a:ext cx="173270" cy="139701"/>
            </a:xfrm>
            <a:custGeom>
              <a:avLst/>
              <a:gdLst/>
              <a:ahLst/>
              <a:cxnLst/>
              <a:rect l="l" t="t" r="r" b="b"/>
              <a:pathLst>
                <a:path w="3577" h="2884" extrusionOk="0">
                  <a:moveTo>
                    <a:pt x="1860" y="1"/>
                  </a:moveTo>
                  <a:cubicBezTo>
                    <a:pt x="1791" y="1"/>
                    <a:pt x="1723" y="46"/>
                    <a:pt x="1723" y="138"/>
                  </a:cubicBezTo>
                  <a:cubicBezTo>
                    <a:pt x="1723" y="381"/>
                    <a:pt x="1723" y="593"/>
                    <a:pt x="1753" y="806"/>
                  </a:cubicBezTo>
                  <a:cubicBezTo>
                    <a:pt x="1237" y="776"/>
                    <a:pt x="750" y="715"/>
                    <a:pt x="264" y="593"/>
                  </a:cubicBezTo>
                  <a:cubicBezTo>
                    <a:pt x="255" y="592"/>
                    <a:pt x="245" y="591"/>
                    <a:pt x="236" y="591"/>
                  </a:cubicBezTo>
                  <a:cubicBezTo>
                    <a:pt x="73" y="591"/>
                    <a:pt x="0" y="838"/>
                    <a:pt x="173" y="867"/>
                  </a:cubicBezTo>
                  <a:cubicBezTo>
                    <a:pt x="690" y="989"/>
                    <a:pt x="1206" y="1049"/>
                    <a:pt x="1723" y="1080"/>
                  </a:cubicBezTo>
                  <a:cubicBezTo>
                    <a:pt x="1723" y="1627"/>
                    <a:pt x="1693" y="2174"/>
                    <a:pt x="1601" y="2721"/>
                  </a:cubicBezTo>
                  <a:cubicBezTo>
                    <a:pt x="1583" y="2813"/>
                    <a:pt x="1676" y="2883"/>
                    <a:pt x="1760" y="2883"/>
                  </a:cubicBezTo>
                  <a:cubicBezTo>
                    <a:pt x="1813" y="2883"/>
                    <a:pt x="1863" y="2854"/>
                    <a:pt x="1875" y="2782"/>
                  </a:cubicBezTo>
                  <a:cubicBezTo>
                    <a:pt x="1966" y="2235"/>
                    <a:pt x="1997" y="1657"/>
                    <a:pt x="2027" y="1110"/>
                  </a:cubicBezTo>
                  <a:cubicBezTo>
                    <a:pt x="2255" y="1125"/>
                    <a:pt x="2483" y="1133"/>
                    <a:pt x="2711" y="1133"/>
                  </a:cubicBezTo>
                  <a:cubicBezTo>
                    <a:pt x="2939" y="1133"/>
                    <a:pt x="3167" y="1125"/>
                    <a:pt x="3395" y="1110"/>
                  </a:cubicBezTo>
                  <a:cubicBezTo>
                    <a:pt x="3569" y="1110"/>
                    <a:pt x="3577" y="835"/>
                    <a:pt x="3420" y="835"/>
                  </a:cubicBezTo>
                  <a:cubicBezTo>
                    <a:pt x="3412" y="835"/>
                    <a:pt x="3404" y="835"/>
                    <a:pt x="3395" y="837"/>
                  </a:cubicBezTo>
                  <a:cubicBezTo>
                    <a:pt x="3243" y="847"/>
                    <a:pt x="3091" y="850"/>
                    <a:pt x="2939" y="850"/>
                  </a:cubicBezTo>
                  <a:cubicBezTo>
                    <a:pt x="2635" y="850"/>
                    <a:pt x="2331" y="837"/>
                    <a:pt x="2027" y="837"/>
                  </a:cubicBezTo>
                  <a:cubicBezTo>
                    <a:pt x="2027" y="593"/>
                    <a:pt x="2027" y="381"/>
                    <a:pt x="1997" y="138"/>
                  </a:cubicBezTo>
                  <a:cubicBezTo>
                    <a:pt x="1997" y="46"/>
                    <a:pt x="1928" y="1"/>
                    <a:pt x="1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3233128" y="2430025"/>
              <a:ext cx="156074" cy="104630"/>
            </a:xfrm>
            <a:custGeom>
              <a:avLst/>
              <a:gdLst/>
              <a:ahLst/>
              <a:cxnLst/>
              <a:rect l="l" t="t" r="r" b="b"/>
              <a:pathLst>
                <a:path w="3222" h="2160" extrusionOk="0">
                  <a:moveTo>
                    <a:pt x="1489" y="1"/>
                  </a:moveTo>
                  <a:cubicBezTo>
                    <a:pt x="1413" y="1"/>
                    <a:pt x="1337" y="47"/>
                    <a:pt x="1337" y="138"/>
                  </a:cubicBezTo>
                  <a:lnTo>
                    <a:pt x="1337" y="806"/>
                  </a:lnTo>
                  <a:cubicBezTo>
                    <a:pt x="973" y="776"/>
                    <a:pt x="577" y="746"/>
                    <a:pt x="182" y="715"/>
                  </a:cubicBezTo>
                  <a:cubicBezTo>
                    <a:pt x="174" y="714"/>
                    <a:pt x="165" y="713"/>
                    <a:pt x="157" y="713"/>
                  </a:cubicBezTo>
                  <a:cubicBezTo>
                    <a:pt x="0" y="713"/>
                    <a:pt x="9" y="989"/>
                    <a:pt x="182" y="989"/>
                  </a:cubicBezTo>
                  <a:cubicBezTo>
                    <a:pt x="577" y="1019"/>
                    <a:pt x="973" y="1050"/>
                    <a:pt x="1337" y="1110"/>
                  </a:cubicBezTo>
                  <a:lnTo>
                    <a:pt x="1337" y="2022"/>
                  </a:lnTo>
                  <a:cubicBezTo>
                    <a:pt x="1337" y="2113"/>
                    <a:pt x="1413" y="2159"/>
                    <a:pt x="1489" y="2159"/>
                  </a:cubicBezTo>
                  <a:cubicBezTo>
                    <a:pt x="1565" y="2159"/>
                    <a:pt x="1641" y="2113"/>
                    <a:pt x="1641" y="2022"/>
                  </a:cubicBezTo>
                  <a:lnTo>
                    <a:pt x="1641" y="1110"/>
                  </a:lnTo>
                  <a:cubicBezTo>
                    <a:pt x="2097" y="1171"/>
                    <a:pt x="2553" y="1202"/>
                    <a:pt x="3039" y="1232"/>
                  </a:cubicBezTo>
                  <a:cubicBezTo>
                    <a:pt x="3048" y="1233"/>
                    <a:pt x="3056" y="1234"/>
                    <a:pt x="3064" y="1234"/>
                  </a:cubicBezTo>
                  <a:cubicBezTo>
                    <a:pt x="3221" y="1234"/>
                    <a:pt x="3213" y="958"/>
                    <a:pt x="3039" y="958"/>
                  </a:cubicBezTo>
                  <a:cubicBezTo>
                    <a:pt x="2553" y="928"/>
                    <a:pt x="2097" y="867"/>
                    <a:pt x="1641" y="837"/>
                  </a:cubicBezTo>
                  <a:lnTo>
                    <a:pt x="1641" y="138"/>
                  </a:lnTo>
                  <a:cubicBezTo>
                    <a:pt x="1641" y="47"/>
                    <a:pt x="1565" y="1"/>
                    <a:pt x="1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3393609" y="2543762"/>
              <a:ext cx="120712" cy="117176"/>
            </a:xfrm>
            <a:custGeom>
              <a:avLst/>
              <a:gdLst/>
              <a:ahLst/>
              <a:cxnLst/>
              <a:rect l="l" t="t" r="r" b="b"/>
              <a:pathLst>
                <a:path w="2492" h="2419" extrusionOk="0">
                  <a:moveTo>
                    <a:pt x="1448" y="0"/>
                  </a:moveTo>
                  <a:cubicBezTo>
                    <a:pt x="1396" y="0"/>
                    <a:pt x="1349" y="30"/>
                    <a:pt x="1337" y="100"/>
                  </a:cubicBezTo>
                  <a:cubicBezTo>
                    <a:pt x="1246" y="373"/>
                    <a:pt x="1185" y="647"/>
                    <a:pt x="1125" y="951"/>
                  </a:cubicBezTo>
                  <a:cubicBezTo>
                    <a:pt x="821" y="890"/>
                    <a:pt x="517" y="860"/>
                    <a:pt x="182" y="829"/>
                  </a:cubicBezTo>
                  <a:cubicBezTo>
                    <a:pt x="174" y="828"/>
                    <a:pt x="165" y="827"/>
                    <a:pt x="158" y="827"/>
                  </a:cubicBezTo>
                  <a:cubicBezTo>
                    <a:pt x="0" y="827"/>
                    <a:pt x="9" y="1103"/>
                    <a:pt x="182" y="1103"/>
                  </a:cubicBezTo>
                  <a:cubicBezTo>
                    <a:pt x="486" y="1133"/>
                    <a:pt x="760" y="1194"/>
                    <a:pt x="1064" y="1224"/>
                  </a:cubicBezTo>
                  <a:cubicBezTo>
                    <a:pt x="1003" y="1559"/>
                    <a:pt x="942" y="1893"/>
                    <a:pt x="881" y="2228"/>
                  </a:cubicBezTo>
                  <a:cubicBezTo>
                    <a:pt x="863" y="2340"/>
                    <a:pt x="960" y="2418"/>
                    <a:pt x="1044" y="2418"/>
                  </a:cubicBezTo>
                  <a:cubicBezTo>
                    <a:pt x="1096" y="2418"/>
                    <a:pt x="1143" y="2388"/>
                    <a:pt x="1155" y="2319"/>
                  </a:cubicBezTo>
                  <a:cubicBezTo>
                    <a:pt x="1216" y="1954"/>
                    <a:pt x="1277" y="1589"/>
                    <a:pt x="1337" y="1255"/>
                  </a:cubicBezTo>
                  <a:cubicBezTo>
                    <a:pt x="1672" y="1285"/>
                    <a:pt x="2006" y="1316"/>
                    <a:pt x="2310" y="1346"/>
                  </a:cubicBezTo>
                  <a:cubicBezTo>
                    <a:pt x="2320" y="1348"/>
                    <a:pt x="2329" y="1348"/>
                    <a:pt x="2337" y="1348"/>
                  </a:cubicBezTo>
                  <a:cubicBezTo>
                    <a:pt x="2492" y="1348"/>
                    <a:pt x="2483" y="1101"/>
                    <a:pt x="2310" y="1072"/>
                  </a:cubicBezTo>
                  <a:lnTo>
                    <a:pt x="1429" y="981"/>
                  </a:lnTo>
                  <a:cubicBezTo>
                    <a:pt x="1459" y="708"/>
                    <a:pt x="1520" y="434"/>
                    <a:pt x="1611" y="191"/>
                  </a:cubicBezTo>
                  <a:cubicBezTo>
                    <a:pt x="1630" y="78"/>
                    <a:pt x="1532" y="0"/>
                    <a:pt x="14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3244899" y="2733356"/>
              <a:ext cx="154620" cy="122263"/>
            </a:xfrm>
            <a:custGeom>
              <a:avLst/>
              <a:gdLst/>
              <a:ahLst/>
              <a:cxnLst/>
              <a:rect l="l" t="t" r="r" b="b"/>
              <a:pathLst>
                <a:path w="3192" h="2524" extrusionOk="0">
                  <a:moveTo>
                    <a:pt x="1018" y="0"/>
                  </a:moveTo>
                  <a:cubicBezTo>
                    <a:pt x="950" y="0"/>
                    <a:pt x="882" y="46"/>
                    <a:pt x="882" y="137"/>
                  </a:cubicBezTo>
                  <a:lnTo>
                    <a:pt x="882" y="867"/>
                  </a:lnTo>
                  <a:cubicBezTo>
                    <a:pt x="638" y="836"/>
                    <a:pt x="426" y="836"/>
                    <a:pt x="182" y="836"/>
                  </a:cubicBezTo>
                  <a:cubicBezTo>
                    <a:pt x="174" y="835"/>
                    <a:pt x="165" y="834"/>
                    <a:pt x="158" y="834"/>
                  </a:cubicBezTo>
                  <a:cubicBezTo>
                    <a:pt x="0" y="834"/>
                    <a:pt x="9" y="1110"/>
                    <a:pt x="182" y="1110"/>
                  </a:cubicBezTo>
                  <a:cubicBezTo>
                    <a:pt x="426" y="1110"/>
                    <a:pt x="638" y="1140"/>
                    <a:pt x="882" y="1140"/>
                  </a:cubicBezTo>
                  <a:lnTo>
                    <a:pt x="882" y="2387"/>
                  </a:lnTo>
                  <a:cubicBezTo>
                    <a:pt x="882" y="2478"/>
                    <a:pt x="950" y="2523"/>
                    <a:pt x="1018" y="2523"/>
                  </a:cubicBezTo>
                  <a:cubicBezTo>
                    <a:pt x="1087" y="2523"/>
                    <a:pt x="1155" y="2478"/>
                    <a:pt x="1155" y="2387"/>
                  </a:cubicBezTo>
                  <a:lnTo>
                    <a:pt x="1155" y="1140"/>
                  </a:lnTo>
                  <a:cubicBezTo>
                    <a:pt x="1793" y="1171"/>
                    <a:pt x="2401" y="1201"/>
                    <a:pt x="3009" y="1232"/>
                  </a:cubicBezTo>
                  <a:cubicBezTo>
                    <a:pt x="3192" y="1232"/>
                    <a:pt x="3192" y="958"/>
                    <a:pt x="3009" y="958"/>
                  </a:cubicBezTo>
                  <a:cubicBezTo>
                    <a:pt x="2401" y="928"/>
                    <a:pt x="1793" y="897"/>
                    <a:pt x="1155" y="867"/>
                  </a:cubicBezTo>
                  <a:lnTo>
                    <a:pt x="1155" y="137"/>
                  </a:lnTo>
                  <a:cubicBezTo>
                    <a:pt x="1155" y="46"/>
                    <a:pt x="1087" y="0"/>
                    <a:pt x="10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3445101" y="2824471"/>
              <a:ext cx="109038" cy="122166"/>
            </a:xfrm>
            <a:custGeom>
              <a:avLst/>
              <a:gdLst/>
              <a:ahLst/>
              <a:cxnLst/>
              <a:rect l="l" t="t" r="r" b="b"/>
              <a:pathLst>
                <a:path w="2251" h="2522" extrusionOk="0">
                  <a:moveTo>
                    <a:pt x="1273" y="0"/>
                  </a:moveTo>
                  <a:cubicBezTo>
                    <a:pt x="1193" y="0"/>
                    <a:pt x="1108" y="65"/>
                    <a:pt x="1126" y="171"/>
                  </a:cubicBezTo>
                  <a:cubicBezTo>
                    <a:pt x="1156" y="354"/>
                    <a:pt x="1186" y="536"/>
                    <a:pt x="1186" y="718"/>
                  </a:cubicBezTo>
                  <a:lnTo>
                    <a:pt x="183" y="718"/>
                  </a:lnTo>
                  <a:cubicBezTo>
                    <a:pt x="1" y="718"/>
                    <a:pt x="1" y="992"/>
                    <a:pt x="183" y="992"/>
                  </a:cubicBezTo>
                  <a:lnTo>
                    <a:pt x="1186" y="992"/>
                  </a:lnTo>
                  <a:cubicBezTo>
                    <a:pt x="1186" y="1448"/>
                    <a:pt x="1126" y="1904"/>
                    <a:pt x="974" y="2360"/>
                  </a:cubicBezTo>
                  <a:cubicBezTo>
                    <a:pt x="937" y="2452"/>
                    <a:pt x="1023" y="2522"/>
                    <a:pt x="1110" y="2522"/>
                  </a:cubicBezTo>
                  <a:cubicBezTo>
                    <a:pt x="1166" y="2522"/>
                    <a:pt x="1223" y="2492"/>
                    <a:pt x="1247" y="2420"/>
                  </a:cubicBezTo>
                  <a:cubicBezTo>
                    <a:pt x="1399" y="1965"/>
                    <a:pt x="1490" y="1478"/>
                    <a:pt x="1490" y="992"/>
                  </a:cubicBezTo>
                  <a:lnTo>
                    <a:pt x="2068" y="992"/>
                  </a:lnTo>
                  <a:cubicBezTo>
                    <a:pt x="2250" y="992"/>
                    <a:pt x="2250" y="718"/>
                    <a:pt x="2068" y="718"/>
                  </a:cubicBezTo>
                  <a:lnTo>
                    <a:pt x="1490" y="718"/>
                  </a:lnTo>
                  <a:cubicBezTo>
                    <a:pt x="1460" y="506"/>
                    <a:pt x="1460" y="293"/>
                    <a:pt x="1399" y="110"/>
                  </a:cubicBezTo>
                  <a:cubicBezTo>
                    <a:pt x="1386" y="34"/>
                    <a:pt x="1331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3113239" y="2933606"/>
              <a:ext cx="110589" cy="110443"/>
            </a:xfrm>
            <a:custGeom>
              <a:avLst/>
              <a:gdLst/>
              <a:ahLst/>
              <a:cxnLst/>
              <a:rect l="l" t="t" r="r" b="b"/>
              <a:pathLst>
                <a:path w="2283" h="2280" extrusionOk="0">
                  <a:moveTo>
                    <a:pt x="655" y="0"/>
                  </a:moveTo>
                  <a:cubicBezTo>
                    <a:pt x="583" y="0"/>
                    <a:pt x="514" y="46"/>
                    <a:pt x="530" y="137"/>
                  </a:cubicBezTo>
                  <a:cubicBezTo>
                    <a:pt x="530" y="350"/>
                    <a:pt x="560" y="563"/>
                    <a:pt x="560" y="775"/>
                  </a:cubicBezTo>
                  <a:cubicBezTo>
                    <a:pt x="438" y="745"/>
                    <a:pt x="347" y="745"/>
                    <a:pt x="226" y="715"/>
                  </a:cubicBezTo>
                  <a:cubicBezTo>
                    <a:pt x="208" y="709"/>
                    <a:pt x="191" y="706"/>
                    <a:pt x="175" y="706"/>
                  </a:cubicBezTo>
                  <a:cubicBezTo>
                    <a:pt x="34" y="706"/>
                    <a:pt x="0" y="933"/>
                    <a:pt x="165" y="988"/>
                  </a:cubicBezTo>
                  <a:cubicBezTo>
                    <a:pt x="286" y="1019"/>
                    <a:pt x="438" y="1049"/>
                    <a:pt x="590" y="1079"/>
                  </a:cubicBezTo>
                  <a:cubicBezTo>
                    <a:pt x="621" y="1414"/>
                    <a:pt x="621" y="1778"/>
                    <a:pt x="651" y="2143"/>
                  </a:cubicBezTo>
                  <a:cubicBezTo>
                    <a:pt x="666" y="2234"/>
                    <a:pt x="742" y="2280"/>
                    <a:pt x="815" y="2280"/>
                  </a:cubicBezTo>
                  <a:cubicBezTo>
                    <a:pt x="887" y="2280"/>
                    <a:pt x="955" y="2234"/>
                    <a:pt x="955" y="2143"/>
                  </a:cubicBezTo>
                  <a:lnTo>
                    <a:pt x="864" y="1110"/>
                  </a:lnTo>
                  <a:lnTo>
                    <a:pt x="864" y="1110"/>
                  </a:lnTo>
                  <a:cubicBezTo>
                    <a:pt x="964" y="1117"/>
                    <a:pt x="1065" y="1121"/>
                    <a:pt x="1165" y="1121"/>
                  </a:cubicBezTo>
                  <a:cubicBezTo>
                    <a:pt x="1489" y="1121"/>
                    <a:pt x="1808" y="1081"/>
                    <a:pt x="2110" y="988"/>
                  </a:cubicBezTo>
                  <a:cubicBezTo>
                    <a:pt x="2283" y="959"/>
                    <a:pt x="2237" y="712"/>
                    <a:pt x="2077" y="712"/>
                  </a:cubicBezTo>
                  <a:cubicBezTo>
                    <a:pt x="2068" y="712"/>
                    <a:pt x="2059" y="713"/>
                    <a:pt x="2049" y="715"/>
                  </a:cubicBezTo>
                  <a:cubicBezTo>
                    <a:pt x="1786" y="796"/>
                    <a:pt x="1522" y="823"/>
                    <a:pt x="1259" y="823"/>
                  </a:cubicBezTo>
                  <a:cubicBezTo>
                    <a:pt x="1127" y="823"/>
                    <a:pt x="996" y="816"/>
                    <a:pt x="864" y="806"/>
                  </a:cubicBezTo>
                  <a:lnTo>
                    <a:pt x="803" y="137"/>
                  </a:lnTo>
                  <a:cubicBezTo>
                    <a:pt x="803" y="46"/>
                    <a:pt x="727" y="0"/>
                    <a:pt x="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3289027" y="3042790"/>
              <a:ext cx="129189" cy="116111"/>
            </a:xfrm>
            <a:custGeom>
              <a:avLst/>
              <a:gdLst/>
              <a:ahLst/>
              <a:cxnLst/>
              <a:rect l="l" t="t" r="r" b="b"/>
              <a:pathLst>
                <a:path w="2667" h="2397" extrusionOk="0">
                  <a:moveTo>
                    <a:pt x="1040" y="1"/>
                  </a:moveTo>
                  <a:cubicBezTo>
                    <a:pt x="957" y="1"/>
                    <a:pt x="864" y="71"/>
                    <a:pt x="882" y="163"/>
                  </a:cubicBezTo>
                  <a:cubicBezTo>
                    <a:pt x="1004" y="497"/>
                    <a:pt x="1065" y="801"/>
                    <a:pt x="1126" y="1135"/>
                  </a:cubicBezTo>
                  <a:cubicBezTo>
                    <a:pt x="852" y="1105"/>
                    <a:pt x="548" y="1105"/>
                    <a:pt x="274" y="1044"/>
                  </a:cubicBezTo>
                  <a:cubicBezTo>
                    <a:pt x="92" y="1044"/>
                    <a:pt x="1" y="1318"/>
                    <a:pt x="183" y="1318"/>
                  </a:cubicBezTo>
                  <a:cubicBezTo>
                    <a:pt x="518" y="1379"/>
                    <a:pt x="852" y="1409"/>
                    <a:pt x="1186" y="1409"/>
                  </a:cubicBezTo>
                  <a:cubicBezTo>
                    <a:pt x="1217" y="1683"/>
                    <a:pt x="1247" y="1956"/>
                    <a:pt x="1278" y="2260"/>
                  </a:cubicBezTo>
                  <a:cubicBezTo>
                    <a:pt x="1278" y="2351"/>
                    <a:pt x="1354" y="2397"/>
                    <a:pt x="1426" y="2397"/>
                  </a:cubicBezTo>
                  <a:cubicBezTo>
                    <a:pt x="1498" y="2397"/>
                    <a:pt x="1566" y="2351"/>
                    <a:pt x="1551" y="2260"/>
                  </a:cubicBezTo>
                  <a:cubicBezTo>
                    <a:pt x="1551" y="1956"/>
                    <a:pt x="1521" y="1683"/>
                    <a:pt x="1460" y="1409"/>
                  </a:cubicBezTo>
                  <a:cubicBezTo>
                    <a:pt x="1825" y="1379"/>
                    <a:pt x="2159" y="1379"/>
                    <a:pt x="2493" y="1318"/>
                  </a:cubicBezTo>
                  <a:cubicBezTo>
                    <a:pt x="2666" y="1289"/>
                    <a:pt x="2621" y="1042"/>
                    <a:pt x="2460" y="1042"/>
                  </a:cubicBezTo>
                  <a:cubicBezTo>
                    <a:pt x="2451" y="1042"/>
                    <a:pt x="2442" y="1043"/>
                    <a:pt x="2433" y="1044"/>
                  </a:cubicBezTo>
                  <a:cubicBezTo>
                    <a:pt x="2098" y="1075"/>
                    <a:pt x="1764" y="1105"/>
                    <a:pt x="1430" y="1135"/>
                  </a:cubicBezTo>
                  <a:cubicBezTo>
                    <a:pt x="1369" y="771"/>
                    <a:pt x="1278" y="436"/>
                    <a:pt x="1156" y="102"/>
                  </a:cubicBezTo>
                  <a:cubicBezTo>
                    <a:pt x="1144" y="30"/>
                    <a:pt x="1094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31"/>
          <p:cNvGrpSpPr/>
          <p:nvPr/>
        </p:nvGrpSpPr>
        <p:grpSpPr>
          <a:xfrm rot="5400000" flipH="1">
            <a:off x="-386725" y="4602983"/>
            <a:ext cx="2324209" cy="1138094"/>
            <a:chOff x="5689400" y="4700475"/>
            <a:chExt cx="1062350" cy="520200"/>
          </a:xfrm>
        </p:grpSpPr>
        <p:sp>
          <p:nvSpPr>
            <p:cNvPr id="789" name="Google Shape;789;p31"/>
            <p:cNvSpPr/>
            <p:nvPr/>
          </p:nvSpPr>
          <p:spPr>
            <a:xfrm>
              <a:off x="5689400" y="5105025"/>
              <a:ext cx="1062300" cy="115650"/>
            </a:xfrm>
            <a:custGeom>
              <a:avLst/>
              <a:gdLst/>
              <a:ahLst/>
              <a:cxnLst/>
              <a:rect l="l" t="t" r="r" b="b"/>
              <a:pathLst>
                <a:path w="42492" h="4626" extrusionOk="0">
                  <a:moveTo>
                    <a:pt x="15358" y="0"/>
                  </a:moveTo>
                  <a:cubicBezTo>
                    <a:pt x="15059" y="0"/>
                    <a:pt x="14752" y="33"/>
                    <a:pt x="14438" y="100"/>
                  </a:cubicBezTo>
                  <a:cubicBezTo>
                    <a:pt x="12533" y="540"/>
                    <a:pt x="11117" y="3735"/>
                    <a:pt x="9308" y="3735"/>
                  </a:cubicBezTo>
                  <a:cubicBezTo>
                    <a:pt x="9058" y="3735"/>
                    <a:pt x="8801" y="3674"/>
                    <a:pt x="8534" y="3536"/>
                  </a:cubicBezTo>
                  <a:cubicBezTo>
                    <a:pt x="6999" y="2769"/>
                    <a:pt x="6332" y="734"/>
                    <a:pt x="4497" y="400"/>
                  </a:cubicBezTo>
                  <a:cubicBezTo>
                    <a:pt x="4305" y="361"/>
                    <a:pt x="4118" y="343"/>
                    <a:pt x="3936" y="343"/>
                  </a:cubicBezTo>
                  <a:cubicBezTo>
                    <a:pt x="2253" y="343"/>
                    <a:pt x="1000" y="1912"/>
                    <a:pt x="128" y="3236"/>
                  </a:cubicBezTo>
                  <a:cubicBezTo>
                    <a:pt x="1" y="3413"/>
                    <a:pt x="202" y="3649"/>
                    <a:pt x="393" y="3649"/>
                  </a:cubicBezTo>
                  <a:cubicBezTo>
                    <a:pt x="454" y="3649"/>
                    <a:pt x="513" y="3625"/>
                    <a:pt x="561" y="3569"/>
                  </a:cubicBezTo>
                  <a:cubicBezTo>
                    <a:pt x="1414" y="2481"/>
                    <a:pt x="2475" y="1159"/>
                    <a:pt x="3903" y="1159"/>
                  </a:cubicBezTo>
                  <a:cubicBezTo>
                    <a:pt x="4094" y="1159"/>
                    <a:pt x="4292" y="1183"/>
                    <a:pt x="4497" y="1234"/>
                  </a:cubicBezTo>
                  <a:cubicBezTo>
                    <a:pt x="5598" y="1501"/>
                    <a:pt x="6199" y="2402"/>
                    <a:pt x="6932" y="3202"/>
                  </a:cubicBezTo>
                  <a:cubicBezTo>
                    <a:pt x="7630" y="3900"/>
                    <a:pt x="8411" y="4626"/>
                    <a:pt x="9450" y="4626"/>
                  </a:cubicBezTo>
                  <a:cubicBezTo>
                    <a:pt x="9553" y="4626"/>
                    <a:pt x="9659" y="4619"/>
                    <a:pt x="9768" y="4603"/>
                  </a:cubicBezTo>
                  <a:cubicBezTo>
                    <a:pt x="11436" y="4370"/>
                    <a:pt x="12036" y="2569"/>
                    <a:pt x="13170" y="1601"/>
                  </a:cubicBezTo>
                  <a:cubicBezTo>
                    <a:pt x="13857" y="1049"/>
                    <a:pt x="14599" y="796"/>
                    <a:pt x="15327" y="796"/>
                  </a:cubicBezTo>
                  <a:cubicBezTo>
                    <a:pt x="16401" y="796"/>
                    <a:pt x="17445" y="1347"/>
                    <a:pt x="18241" y="2302"/>
                  </a:cubicBezTo>
                  <a:cubicBezTo>
                    <a:pt x="18774" y="2936"/>
                    <a:pt x="19108" y="3636"/>
                    <a:pt x="19908" y="4003"/>
                  </a:cubicBezTo>
                  <a:cubicBezTo>
                    <a:pt x="20274" y="4169"/>
                    <a:pt x="20644" y="4240"/>
                    <a:pt x="21011" y="4240"/>
                  </a:cubicBezTo>
                  <a:cubicBezTo>
                    <a:pt x="22120" y="4240"/>
                    <a:pt x="23210" y="3595"/>
                    <a:pt x="24111" y="2969"/>
                  </a:cubicBezTo>
                  <a:cubicBezTo>
                    <a:pt x="25163" y="2238"/>
                    <a:pt x="26183" y="1475"/>
                    <a:pt x="27311" y="1475"/>
                  </a:cubicBezTo>
                  <a:cubicBezTo>
                    <a:pt x="27829" y="1475"/>
                    <a:pt x="28371" y="1636"/>
                    <a:pt x="28948" y="2035"/>
                  </a:cubicBezTo>
                  <a:cubicBezTo>
                    <a:pt x="29649" y="2535"/>
                    <a:pt x="30182" y="3236"/>
                    <a:pt x="30916" y="3669"/>
                  </a:cubicBezTo>
                  <a:cubicBezTo>
                    <a:pt x="31416" y="3969"/>
                    <a:pt x="31891" y="4100"/>
                    <a:pt x="32354" y="4100"/>
                  </a:cubicBezTo>
                  <a:cubicBezTo>
                    <a:pt x="33129" y="4100"/>
                    <a:pt x="33867" y="3733"/>
                    <a:pt x="34619" y="3169"/>
                  </a:cubicBezTo>
                  <a:cubicBezTo>
                    <a:pt x="35586" y="2469"/>
                    <a:pt x="36387" y="1635"/>
                    <a:pt x="37688" y="1568"/>
                  </a:cubicBezTo>
                  <a:cubicBezTo>
                    <a:pt x="37743" y="1566"/>
                    <a:pt x="37798" y="1565"/>
                    <a:pt x="37853" y="1565"/>
                  </a:cubicBezTo>
                  <a:cubicBezTo>
                    <a:pt x="39492" y="1565"/>
                    <a:pt x="41011" y="2521"/>
                    <a:pt x="41624" y="4070"/>
                  </a:cubicBezTo>
                  <a:cubicBezTo>
                    <a:pt x="41703" y="4255"/>
                    <a:pt x="41867" y="4336"/>
                    <a:pt x="42025" y="4336"/>
                  </a:cubicBezTo>
                  <a:cubicBezTo>
                    <a:pt x="42265" y="4336"/>
                    <a:pt x="42492" y="4151"/>
                    <a:pt x="42391" y="3870"/>
                  </a:cubicBezTo>
                  <a:cubicBezTo>
                    <a:pt x="41724" y="2302"/>
                    <a:pt x="40456" y="1201"/>
                    <a:pt x="38789" y="901"/>
                  </a:cubicBezTo>
                  <a:cubicBezTo>
                    <a:pt x="38476" y="841"/>
                    <a:pt x="38187" y="814"/>
                    <a:pt x="37917" y="814"/>
                  </a:cubicBezTo>
                  <a:cubicBezTo>
                    <a:pt x="36222" y="814"/>
                    <a:pt x="35247" y="1891"/>
                    <a:pt x="33752" y="2869"/>
                  </a:cubicBezTo>
                  <a:cubicBezTo>
                    <a:pt x="33303" y="3160"/>
                    <a:pt x="32890" y="3281"/>
                    <a:pt x="32502" y="3281"/>
                  </a:cubicBezTo>
                  <a:cubicBezTo>
                    <a:pt x="30670" y="3281"/>
                    <a:pt x="29378" y="601"/>
                    <a:pt x="27314" y="601"/>
                  </a:cubicBezTo>
                  <a:cubicBezTo>
                    <a:pt x="27288" y="600"/>
                    <a:pt x="27262" y="600"/>
                    <a:pt x="27237" y="600"/>
                  </a:cubicBezTo>
                  <a:cubicBezTo>
                    <a:pt x="26102" y="600"/>
                    <a:pt x="25126" y="1314"/>
                    <a:pt x="24245" y="1902"/>
                  </a:cubicBezTo>
                  <a:cubicBezTo>
                    <a:pt x="23711" y="2268"/>
                    <a:pt x="23211" y="2702"/>
                    <a:pt x="22610" y="3002"/>
                  </a:cubicBezTo>
                  <a:cubicBezTo>
                    <a:pt x="22021" y="3283"/>
                    <a:pt x="21546" y="3406"/>
                    <a:pt x="21140" y="3406"/>
                  </a:cubicBezTo>
                  <a:cubicBezTo>
                    <a:pt x="20144" y="3406"/>
                    <a:pt x="19561" y="2663"/>
                    <a:pt x="18708" y="1668"/>
                  </a:cubicBezTo>
                  <a:cubicBezTo>
                    <a:pt x="17837" y="634"/>
                    <a:pt x="16678" y="0"/>
                    <a:pt x="15358" y="0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5689400" y="4967025"/>
              <a:ext cx="1062300" cy="115250"/>
            </a:xfrm>
            <a:custGeom>
              <a:avLst/>
              <a:gdLst/>
              <a:ahLst/>
              <a:cxnLst/>
              <a:rect l="l" t="t" r="r" b="b"/>
              <a:pathLst>
                <a:path w="42492" h="4610" extrusionOk="0">
                  <a:moveTo>
                    <a:pt x="15413" y="0"/>
                  </a:moveTo>
                  <a:cubicBezTo>
                    <a:pt x="15097" y="0"/>
                    <a:pt x="14771" y="38"/>
                    <a:pt x="14438" y="116"/>
                  </a:cubicBezTo>
                  <a:cubicBezTo>
                    <a:pt x="12533" y="527"/>
                    <a:pt x="11117" y="3717"/>
                    <a:pt x="9309" y="3717"/>
                  </a:cubicBezTo>
                  <a:cubicBezTo>
                    <a:pt x="9059" y="3717"/>
                    <a:pt x="8801" y="3656"/>
                    <a:pt x="8534" y="3519"/>
                  </a:cubicBezTo>
                  <a:cubicBezTo>
                    <a:pt x="6999" y="2752"/>
                    <a:pt x="6332" y="717"/>
                    <a:pt x="4497" y="383"/>
                  </a:cubicBezTo>
                  <a:cubicBezTo>
                    <a:pt x="4308" y="345"/>
                    <a:pt x="4123" y="326"/>
                    <a:pt x="3944" y="326"/>
                  </a:cubicBezTo>
                  <a:cubicBezTo>
                    <a:pt x="2257" y="326"/>
                    <a:pt x="1002" y="1922"/>
                    <a:pt x="128" y="3219"/>
                  </a:cubicBezTo>
                  <a:cubicBezTo>
                    <a:pt x="1" y="3396"/>
                    <a:pt x="202" y="3631"/>
                    <a:pt x="393" y="3631"/>
                  </a:cubicBezTo>
                  <a:cubicBezTo>
                    <a:pt x="454" y="3631"/>
                    <a:pt x="513" y="3608"/>
                    <a:pt x="561" y="3552"/>
                  </a:cubicBezTo>
                  <a:cubicBezTo>
                    <a:pt x="1416" y="2491"/>
                    <a:pt x="2479" y="1143"/>
                    <a:pt x="3912" y="1143"/>
                  </a:cubicBezTo>
                  <a:cubicBezTo>
                    <a:pt x="4101" y="1143"/>
                    <a:pt x="4296" y="1167"/>
                    <a:pt x="4497" y="1217"/>
                  </a:cubicBezTo>
                  <a:cubicBezTo>
                    <a:pt x="5598" y="1484"/>
                    <a:pt x="6199" y="2385"/>
                    <a:pt x="6932" y="3185"/>
                  </a:cubicBezTo>
                  <a:cubicBezTo>
                    <a:pt x="7628" y="3911"/>
                    <a:pt x="8406" y="4609"/>
                    <a:pt x="9440" y="4609"/>
                  </a:cubicBezTo>
                  <a:cubicBezTo>
                    <a:pt x="9546" y="4609"/>
                    <a:pt x="9656" y="4602"/>
                    <a:pt x="9768" y="4586"/>
                  </a:cubicBezTo>
                  <a:cubicBezTo>
                    <a:pt x="11436" y="4353"/>
                    <a:pt x="12036" y="2551"/>
                    <a:pt x="13170" y="1617"/>
                  </a:cubicBezTo>
                  <a:cubicBezTo>
                    <a:pt x="13864" y="1046"/>
                    <a:pt x="14613" y="786"/>
                    <a:pt x="15347" y="786"/>
                  </a:cubicBezTo>
                  <a:cubicBezTo>
                    <a:pt x="16414" y="786"/>
                    <a:pt x="17450" y="1336"/>
                    <a:pt x="18241" y="2285"/>
                  </a:cubicBezTo>
                  <a:cubicBezTo>
                    <a:pt x="18774" y="2918"/>
                    <a:pt x="19108" y="3619"/>
                    <a:pt x="19908" y="3986"/>
                  </a:cubicBezTo>
                  <a:cubicBezTo>
                    <a:pt x="20274" y="4152"/>
                    <a:pt x="20644" y="4223"/>
                    <a:pt x="21011" y="4223"/>
                  </a:cubicBezTo>
                  <a:cubicBezTo>
                    <a:pt x="22120" y="4223"/>
                    <a:pt x="23210" y="3578"/>
                    <a:pt x="24111" y="2952"/>
                  </a:cubicBezTo>
                  <a:cubicBezTo>
                    <a:pt x="25163" y="2220"/>
                    <a:pt x="26183" y="1458"/>
                    <a:pt x="27311" y="1458"/>
                  </a:cubicBezTo>
                  <a:cubicBezTo>
                    <a:pt x="27829" y="1458"/>
                    <a:pt x="28371" y="1619"/>
                    <a:pt x="28948" y="2018"/>
                  </a:cubicBezTo>
                  <a:cubicBezTo>
                    <a:pt x="29649" y="2518"/>
                    <a:pt x="30182" y="3219"/>
                    <a:pt x="30916" y="3652"/>
                  </a:cubicBezTo>
                  <a:cubicBezTo>
                    <a:pt x="31419" y="3954"/>
                    <a:pt x="31898" y="4085"/>
                    <a:pt x="32364" y="4085"/>
                  </a:cubicBezTo>
                  <a:cubicBezTo>
                    <a:pt x="33135" y="4085"/>
                    <a:pt x="33870" y="3726"/>
                    <a:pt x="34619" y="3185"/>
                  </a:cubicBezTo>
                  <a:cubicBezTo>
                    <a:pt x="35586" y="2451"/>
                    <a:pt x="36387" y="1617"/>
                    <a:pt x="37688" y="1551"/>
                  </a:cubicBezTo>
                  <a:cubicBezTo>
                    <a:pt x="37741" y="1549"/>
                    <a:pt x="37795" y="1548"/>
                    <a:pt x="37848" y="1548"/>
                  </a:cubicBezTo>
                  <a:cubicBezTo>
                    <a:pt x="39489" y="1548"/>
                    <a:pt x="41010" y="2534"/>
                    <a:pt x="41624" y="4052"/>
                  </a:cubicBezTo>
                  <a:cubicBezTo>
                    <a:pt x="41703" y="4238"/>
                    <a:pt x="41867" y="4318"/>
                    <a:pt x="42025" y="4318"/>
                  </a:cubicBezTo>
                  <a:cubicBezTo>
                    <a:pt x="42265" y="4318"/>
                    <a:pt x="42492" y="4134"/>
                    <a:pt x="42391" y="3852"/>
                  </a:cubicBezTo>
                  <a:cubicBezTo>
                    <a:pt x="41724" y="2285"/>
                    <a:pt x="40456" y="1184"/>
                    <a:pt x="38789" y="884"/>
                  </a:cubicBezTo>
                  <a:cubicBezTo>
                    <a:pt x="38482" y="825"/>
                    <a:pt x="38198" y="798"/>
                    <a:pt x="37931" y="798"/>
                  </a:cubicBezTo>
                  <a:cubicBezTo>
                    <a:pt x="36228" y="798"/>
                    <a:pt x="35252" y="1900"/>
                    <a:pt x="33752" y="2852"/>
                  </a:cubicBezTo>
                  <a:cubicBezTo>
                    <a:pt x="33303" y="3143"/>
                    <a:pt x="32890" y="3263"/>
                    <a:pt x="32502" y="3263"/>
                  </a:cubicBezTo>
                  <a:cubicBezTo>
                    <a:pt x="30670" y="3263"/>
                    <a:pt x="29378" y="583"/>
                    <a:pt x="27314" y="583"/>
                  </a:cubicBezTo>
                  <a:cubicBezTo>
                    <a:pt x="26146" y="583"/>
                    <a:pt x="25145" y="1284"/>
                    <a:pt x="24245" y="1884"/>
                  </a:cubicBezTo>
                  <a:cubicBezTo>
                    <a:pt x="23711" y="2285"/>
                    <a:pt x="23211" y="2718"/>
                    <a:pt x="22610" y="2985"/>
                  </a:cubicBezTo>
                  <a:cubicBezTo>
                    <a:pt x="22019" y="3276"/>
                    <a:pt x="21543" y="3403"/>
                    <a:pt x="21136" y="3403"/>
                  </a:cubicBezTo>
                  <a:cubicBezTo>
                    <a:pt x="20143" y="3403"/>
                    <a:pt x="19559" y="2645"/>
                    <a:pt x="18708" y="1651"/>
                  </a:cubicBezTo>
                  <a:cubicBezTo>
                    <a:pt x="17849" y="631"/>
                    <a:pt x="16711" y="0"/>
                    <a:pt x="15413" y="0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5689450" y="4838925"/>
              <a:ext cx="1062300" cy="115725"/>
            </a:xfrm>
            <a:custGeom>
              <a:avLst/>
              <a:gdLst/>
              <a:ahLst/>
              <a:cxnLst/>
              <a:rect l="l" t="t" r="r" b="b"/>
              <a:pathLst>
                <a:path w="42492" h="4629" extrusionOk="0">
                  <a:moveTo>
                    <a:pt x="15382" y="0"/>
                  </a:moveTo>
                  <a:cubicBezTo>
                    <a:pt x="15075" y="0"/>
                    <a:pt x="14759" y="34"/>
                    <a:pt x="14436" y="103"/>
                  </a:cubicBezTo>
                  <a:cubicBezTo>
                    <a:pt x="12526" y="544"/>
                    <a:pt x="11108" y="3728"/>
                    <a:pt x="9292" y="3728"/>
                  </a:cubicBezTo>
                  <a:cubicBezTo>
                    <a:pt x="9047" y="3728"/>
                    <a:pt x="8794" y="3670"/>
                    <a:pt x="8532" y="3539"/>
                  </a:cubicBezTo>
                  <a:cubicBezTo>
                    <a:pt x="6997" y="2739"/>
                    <a:pt x="6330" y="737"/>
                    <a:pt x="4495" y="370"/>
                  </a:cubicBezTo>
                  <a:cubicBezTo>
                    <a:pt x="4317" y="337"/>
                    <a:pt x="4143" y="321"/>
                    <a:pt x="3973" y="321"/>
                  </a:cubicBezTo>
                  <a:cubicBezTo>
                    <a:pt x="2271" y="321"/>
                    <a:pt x="1005" y="1901"/>
                    <a:pt x="126" y="3206"/>
                  </a:cubicBezTo>
                  <a:cubicBezTo>
                    <a:pt x="1" y="3405"/>
                    <a:pt x="193" y="3623"/>
                    <a:pt x="382" y="3623"/>
                  </a:cubicBezTo>
                  <a:cubicBezTo>
                    <a:pt x="445" y="3623"/>
                    <a:pt x="509" y="3598"/>
                    <a:pt x="559" y="3539"/>
                  </a:cubicBezTo>
                  <a:cubicBezTo>
                    <a:pt x="1420" y="2471"/>
                    <a:pt x="2491" y="1139"/>
                    <a:pt x="3938" y="1139"/>
                  </a:cubicBezTo>
                  <a:cubicBezTo>
                    <a:pt x="4118" y="1139"/>
                    <a:pt x="4304" y="1160"/>
                    <a:pt x="4495" y="1204"/>
                  </a:cubicBezTo>
                  <a:cubicBezTo>
                    <a:pt x="5596" y="1471"/>
                    <a:pt x="6197" y="2405"/>
                    <a:pt x="6930" y="3172"/>
                  </a:cubicBezTo>
                  <a:cubicBezTo>
                    <a:pt x="7628" y="3900"/>
                    <a:pt x="8409" y="4629"/>
                    <a:pt x="9449" y="4629"/>
                  </a:cubicBezTo>
                  <a:cubicBezTo>
                    <a:pt x="9552" y="4629"/>
                    <a:pt x="9657" y="4622"/>
                    <a:pt x="9766" y="4607"/>
                  </a:cubicBezTo>
                  <a:cubicBezTo>
                    <a:pt x="11434" y="4373"/>
                    <a:pt x="12034" y="2538"/>
                    <a:pt x="13168" y="1604"/>
                  </a:cubicBezTo>
                  <a:cubicBezTo>
                    <a:pt x="13855" y="1052"/>
                    <a:pt x="14597" y="799"/>
                    <a:pt x="15325" y="799"/>
                  </a:cubicBezTo>
                  <a:cubicBezTo>
                    <a:pt x="16399" y="799"/>
                    <a:pt x="17443" y="1350"/>
                    <a:pt x="18239" y="2305"/>
                  </a:cubicBezTo>
                  <a:cubicBezTo>
                    <a:pt x="18772" y="2939"/>
                    <a:pt x="19106" y="3606"/>
                    <a:pt x="19906" y="3973"/>
                  </a:cubicBezTo>
                  <a:cubicBezTo>
                    <a:pt x="20272" y="4139"/>
                    <a:pt x="20642" y="4210"/>
                    <a:pt x="21009" y="4210"/>
                  </a:cubicBezTo>
                  <a:cubicBezTo>
                    <a:pt x="22118" y="4210"/>
                    <a:pt x="23208" y="3565"/>
                    <a:pt x="24109" y="2939"/>
                  </a:cubicBezTo>
                  <a:cubicBezTo>
                    <a:pt x="25153" y="2212"/>
                    <a:pt x="26167" y="1455"/>
                    <a:pt x="27285" y="1455"/>
                  </a:cubicBezTo>
                  <a:cubicBezTo>
                    <a:pt x="27811" y="1455"/>
                    <a:pt x="28360" y="1622"/>
                    <a:pt x="28946" y="2038"/>
                  </a:cubicBezTo>
                  <a:cubicBezTo>
                    <a:pt x="29647" y="2505"/>
                    <a:pt x="30180" y="3239"/>
                    <a:pt x="30914" y="3673"/>
                  </a:cubicBezTo>
                  <a:cubicBezTo>
                    <a:pt x="31406" y="3967"/>
                    <a:pt x="31875" y="4095"/>
                    <a:pt x="32331" y="4095"/>
                  </a:cubicBezTo>
                  <a:cubicBezTo>
                    <a:pt x="33113" y="4095"/>
                    <a:pt x="33858" y="3720"/>
                    <a:pt x="34617" y="3172"/>
                  </a:cubicBezTo>
                  <a:cubicBezTo>
                    <a:pt x="35584" y="2438"/>
                    <a:pt x="36385" y="1604"/>
                    <a:pt x="37686" y="1571"/>
                  </a:cubicBezTo>
                  <a:cubicBezTo>
                    <a:pt x="37741" y="1569"/>
                    <a:pt x="37796" y="1568"/>
                    <a:pt x="37851" y="1568"/>
                  </a:cubicBezTo>
                  <a:cubicBezTo>
                    <a:pt x="39490" y="1568"/>
                    <a:pt x="41009" y="2524"/>
                    <a:pt x="41622" y="4073"/>
                  </a:cubicBezTo>
                  <a:cubicBezTo>
                    <a:pt x="41699" y="4240"/>
                    <a:pt x="41855" y="4313"/>
                    <a:pt x="42009" y="4313"/>
                  </a:cubicBezTo>
                  <a:cubicBezTo>
                    <a:pt x="42254" y="4313"/>
                    <a:pt x="42492" y="4127"/>
                    <a:pt x="42389" y="3839"/>
                  </a:cubicBezTo>
                  <a:cubicBezTo>
                    <a:pt x="41722" y="2305"/>
                    <a:pt x="40454" y="1204"/>
                    <a:pt x="38787" y="871"/>
                  </a:cubicBezTo>
                  <a:cubicBezTo>
                    <a:pt x="38480" y="812"/>
                    <a:pt x="38197" y="785"/>
                    <a:pt x="37931" y="785"/>
                  </a:cubicBezTo>
                  <a:cubicBezTo>
                    <a:pt x="36226" y="785"/>
                    <a:pt x="35250" y="1891"/>
                    <a:pt x="33750" y="2872"/>
                  </a:cubicBezTo>
                  <a:cubicBezTo>
                    <a:pt x="33305" y="3155"/>
                    <a:pt x="32897" y="3272"/>
                    <a:pt x="32512" y="3272"/>
                  </a:cubicBezTo>
                  <a:cubicBezTo>
                    <a:pt x="30674" y="3272"/>
                    <a:pt x="29381" y="598"/>
                    <a:pt x="27312" y="570"/>
                  </a:cubicBezTo>
                  <a:cubicBezTo>
                    <a:pt x="26144" y="570"/>
                    <a:pt x="25143" y="1271"/>
                    <a:pt x="24243" y="1905"/>
                  </a:cubicBezTo>
                  <a:cubicBezTo>
                    <a:pt x="23709" y="2272"/>
                    <a:pt x="23209" y="2705"/>
                    <a:pt x="22608" y="3005"/>
                  </a:cubicBezTo>
                  <a:cubicBezTo>
                    <a:pt x="22021" y="3285"/>
                    <a:pt x="21547" y="3408"/>
                    <a:pt x="21142" y="3408"/>
                  </a:cubicBezTo>
                  <a:cubicBezTo>
                    <a:pt x="20144" y="3408"/>
                    <a:pt x="19560" y="2658"/>
                    <a:pt x="18706" y="1638"/>
                  </a:cubicBezTo>
                  <a:cubicBezTo>
                    <a:pt x="17841" y="611"/>
                    <a:pt x="16692" y="0"/>
                    <a:pt x="15382" y="0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5689500" y="4700475"/>
              <a:ext cx="1062225" cy="115750"/>
            </a:xfrm>
            <a:custGeom>
              <a:avLst/>
              <a:gdLst/>
              <a:ahLst/>
              <a:cxnLst/>
              <a:rect l="l" t="t" r="r" b="b"/>
              <a:pathLst>
                <a:path w="42489" h="4630" extrusionOk="0">
                  <a:moveTo>
                    <a:pt x="15377" y="1"/>
                  </a:moveTo>
                  <a:cubicBezTo>
                    <a:pt x="15071" y="1"/>
                    <a:pt x="14756" y="35"/>
                    <a:pt x="14434" y="104"/>
                  </a:cubicBezTo>
                  <a:cubicBezTo>
                    <a:pt x="12529" y="544"/>
                    <a:pt x="11113" y="3738"/>
                    <a:pt x="9304" y="3738"/>
                  </a:cubicBezTo>
                  <a:cubicBezTo>
                    <a:pt x="9054" y="3738"/>
                    <a:pt x="8797" y="3677"/>
                    <a:pt x="8530" y="3540"/>
                  </a:cubicBezTo>
                  <a:cubicBezTo>
                    <a:pt x="6995" y="2739"/>
                    <a:pt x="6328" y="738"/>
                    <a:pt x="4493" y="371"/>
                  </a:cubicBezTo>
                  <a:cubicBezTo>
                    <a:pt x="4315" y="338"/>
                    <a:pt x="4141" y="322"/>
                    <a:pt x="3971" y="322"/>
                  </a:cubicBezTo>
                  <a:cubicBezTo>
                    <a:pt x="2269" y="322"/>
                    <a:pt x="1003" y="1902"/>
                    <a:pt x="124" y="3206"/>
                  </a:cubicBezTo>
                  <a:cubicBezTo>
                    <a:pt x="0" y="3404"/>
                    <a:pt x="187" y="3638"/>
                    <a:pt x="374" y="3638"/>
                  </a:cubicBezTo>
                  <a:cubicBezTo>
                    <a:pt x="440" y="3638"/>
                    <a:pt x="505" y="3609"/>
                    <a:pt x="557" y="3540"/>
                  </a:cubicBezTo>
                  <a:cubicBezTo>
                    <a:pt x="1410" y="2481"/>
                    <a:pt x="2470" y="1163"/>
                    <a:pt x="3898" y="1163"/>
                  </a:cubicBezTo>
                  <a:cubicBezTo>
                    <a:pt x="4090" y="1163"/>
                    <a:pt x="4288" y="1187"/>
                    <a:pt x="4493" y="1238"/>
                  </a:cubicBezTo>
                  <a:cubicBezTo>
                    <a:pt x="5594" y="1505"/>
                    <a:pt x="6195" y="2406"/>
                    <a:pt x="6928" y="3173"/>
                  </a:cubicBezTo>
                  <a:cubicBezTo>
                    <a:pt x="7626" y="3901"/>
                    <a:pt x="8407" y="4629"/>
                    <a:pt x="9447" y="4629"/>
                  </a:cubicBezTo>
                  <a:cubicBezTo>
                    <a:pt x="9550" y="4629"/>
                    <a:pt x="9655" y="4622"/>
                    <a:pt x="9764" y="4607"/>
                  </a:cubicBezTo>
                  <a:cubicBezTo>
                    <a:pt x="11432" y="4374"/>
                    <a:pt x="12032" y="2539"/>
                    <a:pt x="13166" y="1605"/>
                  </a:cubicBezTo>
                  <a:cubicBezTo>
                    <a:pt x="13853" y="1053"/>
                    <a:pt x="14595" y="800"/>
                    <a:pt x="15323" y="800"/>
                  </a:cubicBezTo>
                  <a:cubicBezTo>
                    <a:pt x="16397" y="800"/>
                    <a:pt x="17441" y="1351"/>
                    <a:pt x="18237" y="2306"/>
                  </a:cubicBezTo>
                  <a:cubicBezTo>
                    <a:pt x="18770" y="2939"/>
                    <a:pt x="19104" y="3607"/>
                    <a:pt x="19904" y="3973"/>
                  </a:cubicBezTo>
                  <a:cubicBezTo>
                    <a:pt x="20275" y="4150"/>
                    <a:pt x="20650" y="4225"/>
                    <a:pt x="21023" y="4225"/>
                  </a:cubicBezTo>
                  <a:cubicBezTo>
                    <a:pt x="22126" y="4225"/>
                    <a:pt x="23210" y="3571"/>
                    <a:pt x="24107" y="2973"/>
                  </a:cubicBezTo>
                  <a:cubicBezTo>
                    <a:pt x="25153" y="2223"/>
                    <a:pt x="26168" y="1457"/>
                    <a:pt x="27289" y="1457"/>
                  </a:cubicBezTo>
                  <a:cubicBezTo>
                    <a:pt x="27813" y="1457"/>
                    <a:pt x="28360" y="1624"/>
                    <a:pt x="28944" y="2039"/>
                  </a:cubicBezTo>
                  <a:cubicBezTo>
                    <a:pt x="29645" y="2506"/>
                    <a:pt x="30178" y="3240"/>
                    <a:pt x="30912" y="3673"/>
                  </a:cubicBezTo>
                  <a:cubicBezTo>
                    <a:pt x="31412" y="3973"/>
                    <a:pt x="31887" y="4104"/>
                    <a:pt x="32350" y="4104"/>
                  </a:cubicBezTo>
                  <a:cubicBezTo>
                    <a:pt x="33125" y="4104"/>
                    <a:pt x="33863" y="3737"/>
                    <a:pt x="34615" y="3173"/>
                  </a:cubicBezTo>
                  <a:cubicBezTo>
                    <a:pt x="35582" y="2439"/>
                    <a:pt x="36383" y="1605"/>
                    <a:pt x="37684" y="1572"/>
                  </a:cubicBezTo>
                  <a:cubicBezTo>
                    <a:pt x="37739" y="1570"/>
                    <a:pt x="37794" y="1568"/>
                    <a:pt x="37849" y="1568"/>
                  </a:cubicBezTo>
                  <a:cubicBezTo>
                    <a:pt x="39488" y="1568"/>
                    <a:pt x="41007" y="2524"/>
                    <a:pt x="41620" y="4074"/>
                  </a:cubicBezTo>
                  <a:cubicBezTo>
                    <a:pt x="41698" y="4243"/>
                    <a:pt x="41857" y="4315"/>
                    <a:pt x="42013" y="4315"/>
                  </a:cubicBezTo>
                  <a:cubicBezTo>
                    <a:pt x="42256" y="4315"/>
                    <a:pt x="42489" y="4138"/>
                    <a:pt x="42387" y="3873"/>
                  </a:cubicBezTo>
                  <a:cubicBezTo>
                    <a:pt x="41720" y="2306"/>
                    <a:pt x="40452" y="1205"/>
                    <a:pt x="38785" y="871"/>
                  </a:cubicBezTo>
                  <a:cubicBezTo>
                    <a:pt x="38478" y="813"/>
                    <a:pt x="38195" y="786"/>
                    <a:pt x="37929" y="786"/>
                  </a:cubicBezTo>
                  <a:cubicBezTo>
                    <a:pt x="36224" y="786"/>
                    <a:pt x="35248" y="1892"/>
                    <a:pt x="33748" y="2873"/>
                  </a:cubicBezTo>
                  <a:cubicBezTo>
                    <a:pt x="33303" y="3155"/>
                    <a:pt x="32895" y="3272"/>
                    <a:pt x="32510" y="3272"/>
                  </a:cubicBezTo>
                  <a:cubicBezTo>
                    <a:pt x="30672" y="3272"/>
                    <a:pt x="29379" y="599"/>
                    <a:pt x="27310" y="571"/>
                  </a:cubicBezTo>
                  <a:cubicBezTo>
                    <a:pt x="26142" y="571"/>
                    <a:pt x="25141" y="1272"/>
                    <a:pt x="24241" y="1905"/>
                  </a:cubicBezTo>
                  <a:cubicBezTo>
                    <a:pt x="23707" y="2272"/>
                    <a:pt x="23207" y="2706"/>
                    <a:pt x="22606" y="3006"/>
                  </a:cubicBezTo>
                  <a:cubicBezTo>
                    <a:pt x="22017" y="3286"/>
                    <a:pt x="21542" y="3410"/>
                    <a:pt x="21136" y="3410"/>
                  </a:cubicBezTo>
                  <a:cubicBezTo>
                    <a:pt x="20140" y="3410"/>
                    <a:pt x="19557" y="2667"/>
                    <a:pt x="18704" y="1672"/>
                  </a:cubicBezTo>
                  <a:cubicBezTo>
                    <a:pt x="17838" y="617"/>
                    <a:pt x="16688" y="1"/>
                    <a:pt x="15377" y="1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31"/>
          <p:cNvGrpSpPr/>
          <p:nvPr/>
        </p:nvGrpSpPr>
        <p:grpSpPr>
          <a:xfrm rot="-9019059">
            <a:off x="1056979" y="-251"/>
            <a:ext cx="1080520" cy="761789"/>
            <a:chOff x="5462300" y="753650"/>
            <a:chExt cx="1080500" cy="761775"/>
          </a:xfrm>
        </p:grpSpPr>
        <p:grpSp>
          <p:nvGrpSpPr>
            <p:cNvPr id="794" name="Google Shape;794;p31"/>
            <p:cNvGrpSpPr/>
            <p:nvPr/>
          </p:nvGrpSpPr>
          <p:grpSpPr>
            <a:xfrm>
              <a:off x="5804175" y="753650"/>
              <a:ext cx="738625" cy="761775"/>
              <a:chOff x="5412600" y="772900"/>
              <a:chExt cx="738625" cy="761775"/>
            </a:xfrm>
          </p:grpSpPr>
          <p:sp>
            <p:nvSpPr>
              <p:cNvPr id="795" name="Google Shape;795;p31"/>
              <p:cNvSpPr/>
              <p:nvPr/>
            </p:nvSpPr>
            <p:spPr>
              <a:xfrm>
                <a:off x="5412600" y="784775"/>
                <a:ext cx="186175" cy="85325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3413" extrusionOk="0">
                    <a:moveTo>
                      <a:pt x="6445" y="1"/>
                    </a:moveTo>
                    <a:cubicBezTo>
                      <a:pt x="6400" y="1"/>
                      <a:pt x="6349" y="4"/>
                      <a:pt x="6292" y="12"/>
                    </a:cubicBezTo>
                    <a:cubicBezTo>
                      <a:pt x="5958" y="42"/>
                      <a:pt x="5502" y="103"/>
                      <a:pt x="5076" y="285"/>
                    </a:cubicBezTo>
                    <a:cubicBezTo>
                      <a:pt x="4407" y="559"/>
                      <a:pt x="3739" y="832"/>
                      <a:pt x="3040" y="1106"/>
                    </a:cubicBezTo>
                    <a:cubicBezTo>
                      <a:pt x="2310" y="1379"/>
                      <a:pt x="1550" y="1683"/>
                      <a:pt x="790" y="1957"/>
                    </a:cubicBezTo>
                    <a:cubicBezTo>
                      <a:pt x="547" y="2048"/>
                      <a:pt x="334" y="2170"/>
                      <a:pt x="182" y="2382"/>
                    </a:cubicBezTo>
                    <a:cubicBezTo>
                      <a:pt x="0" y="2656"/>
                      <a:pt x="91" y="2930"/>
                      <a:pt x="365" y="3082"/>
                    </a:cubicBezTo>
                    <a:cubicBezTo>
                      <a:pt x="456" y="3142"/>
                      <a:pt x="547" y="3142"/>
                      <a:pt x="638" y="3203"/>
                    </a:cubicBezTo>
                    <a:cubicBezTo>
                      <a:pt x="780" y="3361"/>
                      <a:pt x="923" y="3412"/>
                      <a:pt x="1073" y="3412"/>
                    </a:cubicBezTo>
                    <a:cubicBezTo>
                      <a:pt x="1213" y="3412"/>
                      <a:pt x="1359" y="3368"/>
                      <a:pt x="1520" y="3325"/>
                    </a:cubicBezTo>
                    <a:cubicBezTo>
                      <a:pt x="2584" y="2930"/>
                      <a:pt x="3647" y="2534"/>
                      <a:pt x="4711" y="2078"/>
                    </a:cubicBezTo>
                    <a:cubicBezTo>
                      <a:pt x="5319" y="1835"/>
                      <a:pt x="5927" y="1501"/>
                      <a:pt x="6626" y="1471"/>
                    </a:cubicBezTo>
                    <a:cubicBezTo>
                      <a:pt x="6778" y="1471"/>
                      <a:pt x="6961" y="1379"/>
                      <a:pt x="7113" y="1288"/>
                    </a:cubicBezTo>
                    <a:cubicBezTo>
                      <a:pt x="7386" y="1136"/>
                      <a:pt x="7447" y="741"/>
                      <a:pt x="7173" y="528"/>
                    </a:cubicBezTo>
                    <a:cubicBezTo>
                      <a:pt x="7021" y="407"/>
                      <a:pt x="6839" y="316"/>
                      <a:pt x="6748" y="133"/>
                    </a:cubicBezTo>
                    <a:cubicBezTo>
                      <a:pt x="6678" y="40"/>
                      <a:pt x="6591" y="1"/>
                      <a:pt x="6445" y="1"/>
                    </a:cubicBezTo>
                    <a:close/>
                  </a:path>
                </a:pathLst>
              </a:custGeom>
              <a:solidFill>
                <a:srgbClr val="2B49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1"/>
              <p:cNvSpPr/>
              <p:nvPr/>
            </p:nvSpPr>
            <p:spPr>
              <a:xfrm>
                <a:off x="5653475" y="772900"/>
                <a:ext cx="175550" cy="56675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2267" extrusionOk="0">
                    <a:moveTo>
                      <a:pt x="5776" y="31"/>
                    </a:moveTo>
                    <a:cubicBezTo>
                      <a:pt x="5684" y="31"/>
                      <a:pt x="5532" y="61"/>
                      <a:pt x="5350" y="91"/>
                    </a:cubicBezTo>
                    <a:cubicBezTo>
                      <a:pt x="4469" y="213"/>
                      <a:pt x="3618" y="365"/>
                      <a:pt x="2736" y="487"/>
                    </a:cubicBezTo>
                    <a:cubicBezTo>
                      <a:pt x="2128" y="578"/>
                      <a:pt x="1551" y="699"/>
                      <a:pt x="943" y="791"/>
                    </a:cubicBezTo>
                    <a:cubicBezTo>
                      <a:pt x="548" y="821"/>
                      <a:pt x="335" y="1064"/>
                      <a:pt x="122" y="1368"/>
                    </a:cubicBezTo>
                    <a:cubicBezTo>
                      <a:pt x="0" y="1581"/>
                      <a:pt x="61" y="1854"/>
                      <a:pt x="304" y="1915"/>
                    </a:cubicBezTo>
                    <a:cubicBezTo>
                      <a:pt x="487" y="1976"/>
                      <a:pt x="700" y="2067"/>
                      <a:pt x="852" y="2158"/>
                    </a:cubicBezTo>
                    <a:cubicBezTo>
                      <a:pt x="973" y="2239"/>
                      <a:pt x="1108" y="2266"/>
                      <a:pt x="1239" y="2266"/>
                    </a:cubicBezTo>
                    <a:cubicBezTo>
                      <a:pt x="1304" y="2266"/>
                      <a:pt x="1368" y="2260"/>
                      <a:pt x="1429" y="2249"/>
                    </a:cubicBezTo>
                    <a:cubicBezTo>
                      <a:pt x="1885" y="2189"/>
                      <a:pt x="2341" y="2098"/>
                      <a:pt x="2766" y="2037"/>
                    </a:cubicBezTo>
                    <a:cubicBezTo>
                      <a:pt x="3648" y="1915"/>
                      <a:pt x="4499" y="1672"/>
                      <a:pt x="5380" y="1642"/>
                    </a:cubicBezTo>
                    <a:cubicBezTo>
                      <a:pt x="5684" y="1611"/>
                      <a:pt x="5988" y="1550"/>
                      <a:pt x="6292" y="1490"/>
                    </a:cubicBezTo>
                    <a:cubicBezTo>
                      <a:pt x="6414" y="1490"/>
                      <a:pt x="6536" y="1429"/>
                      <a:pt x="6627" y="1368"/>
                    </a:cubicBezTo>
                    <a:cubicBezTo>
                      <a:pt x="6991" y="1155"/>
                      <a:pt x="7022" y="730"/>
                      <a:pt x="6687" y="456"/>
                    </a:cubicBezTo>
                    <a:cubicBezTo>
                      <a:pt x="6627" y="395"/>
                      <a:pt x="6505" y="365"/>
                      <a:pt x="6444" y="274"/>
                    </a:cubicBezTo>
                    <a:cubicBezTo>
                      <a:pt x="6323" y="0"/>
                      <a:pt x="6080" y="61"/>
                      <a:pt x="5776" y="31"/>
                    </a:cubicBezTo>
                    <a:close/>
                  </a:path>
                </a:pathLst>
              </a:custGeom>
              <a:solidFill>
                <a:srgbClr val="2B49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1"/>
              <p:cNvSpPr/>
              <p:nvPr/>
            </p:nvSpPr>
            <p:spPr>
              <a:xfrm>
                <a:off x="6048625" y="1383200"/>
                <a:ext cx="44100" cy="151475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6059" extrusionOk="0">
                    <a:moveTo>
                      <a:pt x="572" y="1"/>
                    </a:moveTo>
                    <a:cubicBezTo>
                      <a:pt x="374" y="1"/>
                      <a:pt x="256" y="76"/>
                      <a:pt x="122" y="300"/>
                    </a:cubicBezTo>
                    <a:cubicBezTo>
                      <a:pt x="0" y="573"/>
                      <a:pt x="0" y="847"/>
                      <a:pt x="0" y="1121"/>
                    </a:cubicBezTo>
                    <a:cubicBezTo>
                      <a:pt x="0" y="2184"/>
                      <a:pt x="31" y="3248"/>
                      <a:pt x="31" y="4312"/>
                    </a:cubicBezTo>
                    <a:cubicBezTo>
                      <a:pt x="31" y="4738"/>
                      <a:pt x="122" y="5163"/>
                      <a:pt x="183" y="5589"/>
                    </a:cubicBezTo>
                    <a:cubicBezTo>
                      <a:pt x="213" y="5710"/>
                      <a:pt x="274" y="5862"/>
                      <a:pt x="365" y="5984"/>
                    </a:cubicBezTo>
                    <a:cubicBezTo>
                      <a:pt x="410" y="6040"/>
                      <a:pt x="459" y="6059"/>
                      <a:pt x="510" y="6059"/>
                    </a:cubicBezTo>
                    <a:cubicBezTo>
                      <a:pt x="598" y="6059"/>
                      <a:pt x="694" y="6003"/>
                      <a:pt x="790" y="5984"/>
                    </a:cubicBezTo>
                    <a:cubicBezTo>
                      <a:pt x="882" y="5984"/>
                      <a:pt x="942" y="5953"/>
                      <a:pt x="1034" y="5953"/>
                    </a:cubicBezTo>
                    <a:cubicBezTo>
                      <a:pt x="1069" y="5961"/>
                      <a:pt x="1102" y="5964"/>
                      <a:pt x="1133" y="5964"/>
                    </a:cubicBezTo>
                    <a:cubicBezTo>
                      <a:pt x="1366" y="5964"/>
                      <a:pt x="1473" y="5773"/>
                      <a:pt x="1581" y="5558"/>
                    </a:cubicBezTo>
                    <a:cubicBezTo>
                      <a:pt x="1672" y="5345"/>
                      <a:pt x="1672" y="5102"/>
                      <a:pt x="1672" y="4890"/>
                    </a:cubicBezTo>
                    <a:cubicBezTo>
                      <a:pt x="1672" y="4494"/>
                      <a:pt x="1672" y="4069"/>
                      <a:pt x="1672" y="3674"/>
                    </a:cubicBezTo>
                    <a:cubicBezTo>
                      <a:pt x="1763" y="2792"/>
                      <a:pt x="1550" y="1911"/>
                      <a:pt x="1520" y="1029"/>
                    </a:cubicBezTo>
                    <a:cubicBezTo>
                      <a:pt x="1520" y="908"/>
                      <a:pt x="1490" y="786"/>
                      <a:pt x="1459" y="665"/>
                    </a:cubicBezTo>
                    <a:cubicBezTo>
                      <a:pt x="1398" y="300"/>
                      <a:pt x="1216" y="87"/>
                      <a:pt x="821" y="26"/>
                    </a:cubicBezTo>
                    <a:cubicBezTo>
                      <a:pt x="725" y="10"/>
                      <a:pt x="643" y="1"/>
                      <a:pt x="572" y="1"/>
                    </a:cubicBezTo>
                    <a:close/>
                  </a:path>
                </a:pathLst>
              </a:custGeom>
              <a:solidFill>
                <a:srgbClr val="2B49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1"/>
              <p:cNvSpPr/>
              <p:nvPr/>
            </p:nvSpPr>
            <p:spPr>
              <a:xfrm>
                <a:off x="5913350" y="800225"/>
                <a:ext cx="151250" cy="90725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3629" extrusionOk="0">
                    <a:moveTo>
                      <a:pt x="783" y="0"/>
                    </a:moveTo>
                    <a:cubicBezTo>
                      <a:pt x="596" y="0"/>
                      <a:pt x="435" y="92"/>
                      <a:pt x="274" y="184"/>
                    </a:cubicBezTo>
                    <a:cubicBezTo>
                      <a:pt x="62" y="275"/>
                      <a:pt x="62" y="518"/>
                      <a:pt x="31" y="701"/>
                    </a:cubicBezTo>
                    <a:cubicBezTo>
                      <a:pt x="1" y="853"/>
                      <a:pt x="122" y="913"/>
                      <a:pt x="214" y="1005"/>
                    </a:cubicBezTo>
                    <a:cubicBezTo>
                      <a:pt x="305" y="1065"/>
                      <a:pt x="396" y="1096"/>
                      <a:pt x="457" y="1187"/>
                    </a:cubicBezTo>
                    <a:cubicBezTo>
                      <a:pt x="639" y="1491"/>
                      <a:pt x="943" y="1612"/>
                      <a:pt x="1277" y="1673"/>
                    </a:cubicBezTo>
                    <a:cubicBezTo>
                      <a:pt x="1764" y="1795"/>
                      <a:pt x="2220" y="2038"/>
                      <a:pt x="2676" y="2220"/>
                    </a:cubicBezTo>
                    <a:cubicBezTo>
                      <a:pt x="3587" y="2524"/>
                      <a:pt x="4439" y="2889"/>
                      <a:pt x="5138" y="3527"/>
                    </a:cubicBezTo>
                    <a:cubicBezTo>
                      <a:pt x="5244" y="3599"/>
                      <a:pt x="5362" y="3628"/>
                      <a:pt x="5477" y="3628"/>
                    </a:cubicBezTo>
                    <a:cubicBezTo>
                      <a:pt x="5559" y="3628"/>
                      <a:pt x="5640" y="3613"/>
                      <a:pt x="5715" y="3588"/>
                    </a:cubicBezTo>
                    <a:cubicBezTo>
                      <a:pt x="5898" y="3527"/>
                      <a:pt x="6050" y="3254"/>
                      <a:pt x="6019" y="3011"/>
                    </a:cubicBezTo>
                    <a:cubicBezTo>
                      <a:pt x="6019" y="2828"/>
                      <a:pt x="5928" y="2707"/>
                      <a:pt x="5806" y="2555"/>
                    </a:cubicBezTo>
                    <a:cubicBezTo>
                      <a:pt x="5320" y="1977"/>
                      <a:pt x="4742" y="1491"/>
                      <a:pt x="3983" y="1278"/>
                    </a:cubicBezTo>
                    <a:cubicBezTo>
                      <a:pt x="3800" y="1248"/>
                      <a:pt x="3679" y="1126"/>
                      <a:pt x="3496" y="1035"/>
                    </a:cubicBezTo>
                    <a:cubicBezTo>
                      <a:pt x="2706" y="640"/>
                      <a:pt x="1825" y="336"/>
                      <a:pt x="973" y="32"/>
                    </a:cubicBezTo>
                    <a:cubicBezTo>
                      <a:pt x="907" y="10"/>
                      <a:pt x="844" y="0"/>
                      <a:pt x="783" y="0"/>
                    </a:cubicBezTo>
                    <a:close/>
                  </a:path>
                </a:pathLst>
              </a:custGeom>
              <a:solidFill>
                <a:srgbClr val="2B49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1"/>
              <p:cNvSpPr/>
              <p:nvPr/>
            </p:nvSpPr>
            <p:spPr>
              <a:xfrm>
                <a:off x="6059250" y="1158625"/>
                <a:ext cx="59300" cy="12107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4843" extrusionOk="0">
                    <a:moveTo>
                      <a:pt x="1703" y="1"/>
                    </a:moveTo>
                    <a:cubicBezTo>
                      <a:pt x="1551" y="1"/>
                      <a:pt x="1395" y="77"/>
                      <a:pt x="1217" y="225"/>
                    </a:cubicBezTo>
                    <a:cubicBezTo>
                      <a:pt x="1004" y="377"/>
                      <a:pt x="882" y="559"/>
                      <a:pt x="791" y="833"/>
                    </a:cubicBezTo>
                    <a:cubicBezTo>
                      <a:pt x="639" y="1471"/>
                      <a:pt x="426" y="2079"/>
                      <a:pt x="274" y="2717"/>
                    </a:cubicBezTo>
                    <a:cubicBezTo>
                      <a:pt x="153" y="3173"/>
                      <a:pt x="1" y="3599"/>
                      <a:pt x="31" y="4024"/>
                    </a:cubicBezTo>
                    <a:cubicBezTo>
                      <a:pt x="31" y="4176"/>
                      <a:pt x="31" y="4268"/>
                      <a:pt x="31" y="4359"/>
                    </a:cubicBezTo>
                    <a:cubicBezTo>
                      <a:pt x="31" y="4632"/>
                      <a:pt x="62" y="4663"/>
                      <a:pt x="365" y="4754"/>
                    </a:cubicBezTo>
                    <a:cubicBezTo>
                      <a:pt x="457" y="4784"/>
                      <a:pt x="517" y="4784"/>
                      <a:pt x="609" y="4815"/>
                    </a:cubicBezTo>
                    <a:cubicBezTo>
                      <a:pt x="688" y="4832"/>
                      <a:pt x="758" y="4842"/>
                      <a:pt x="820" y="4842"/>
                    </a:cubicBezTo>
                    <a:cubicBezTo>
                      <a:pt x="971" y="4842"/>
                      <a:pt x="1078" y="4783"/>
                      <a:pt x="1186" y="4632"/>
                    </a:cubicBezTo>
                    <a:cubicBezTo>
                      <a:pt x="1338" y="4359"/>
                      <a:pt x="1521" y="4116"/>
                      <a:pt x="1581" y="3812"/>
                    </a:cubicBezTo>
                    <a:cubicBezTo>
                      <a:pt x="1824" y="3021"/>
                      <a:pt x="2068" y="2231"/>
                      <a:pt x="2280" y="1410"/>
                    </a:cubicBezTo>
                    <a:cubicBezTo>
                      <a:pt x="2372" y="1137"/>
                      <a:pt x="2341" y="833"/>
                      <a:pt x="2311" y="529"/>
                    </a:cubicBezTo>
                    <a:cubicBezTo>
                      <a:pt x="2311" y="407"/>
                      <a:pt x="2280" y="347"/>
                      <a:pt x="2189" y="255"/>
                    </a:cubicBezTo>
                    <a:cubicBezTo>
                      <a:pt x="2018" y="84"/>
                      <a:pt x="1863" y="1"/>
                      <a:pt x="1703" y="1"/>
                    </a:cubicBezTo>
                    <a:close/>
                  </a:path>
                </a:pathLst>
              </a:custGeom>
              <a:solidFill>
                <a:srgbClr val="2B49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1"/>
              <p:cNvSpPr/>
              <p:nvPr/>
            </p:nvSpPr>
            <p:spPr>
              <a:xfrm>
                <a:off x="6092700" y="960100"/>
                <a:ext cx="58525" cy="105650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4226" extrusionOk="0">
                    <a:moveTo>
                      <a:pt x="673" y="1"/>
                    </a:moveTo>
                    <a:cubicBezTo>
                      <a:pt x="595" y="1"/>
                      <a:pt x="521" y="32"/>
                      <a:pt x="456" y="81"/>
                    </a:cubicBezTo>
                    <a:cubicBezTo>
                      <a:pt x="122" y="324"/>
                      <a:pt x="0" y="658"/>
                      <a:pt x="152" y="1084"/>
                    </a:cubicBezTo>
                    <a:cubicBezTo>
                      <a:pt x="426" y="1874"/>
                      <a:pt x="578" y="2664"/>
                      <a:pt x="699" y="3485"/>
                    </a:cubicBezTo>
                    <a:cubicBezTo>
                      <a:pt x="730" y="3637"/>
                      <a:pt x="760" y="3759"/>
                      <a:pt x="882" y="3819"/>
                    </a:cubicBezTo>
                    <a:cubicBezTo>
                      <a:pt x="1094" y="3941"/>
                      <a:pt x="1307" y="4063"/>
                      <a:pt x="1550" y="4184"/>
                    </a:cubicBezTo>
                    <a:cubicBezTo>
                      <a:pt x="1614" y="4211"/>
                      <a:pt x="1681" y="4225"/>
                      <a:pt x="1746" y="4225"/>
                    </a:cubicBezTo>
                    <a:cubicBezTo>
                      <a:pt x="1898" y="4225"/>
                      <a:pt x="2043" y="4151"/>
                      <a:pt x="2128" y="4002"/>
                    </a:cubicBezTo>
                    <a:cubicBezTo>
                      <a:pt x="2249" y="3850"/>
                      <a:pt x="2341" y="3637"/>
                      <a:pt x="2310" y="3363"/>
                    </a:cubicBezTo>
                    <a:cubicBezTo>
                      <a:pt x="2310" y="3303"/>
                      <a:pt x="2280" y="3181"/>
                      <a:pt x="2249" y="3059"/>
                    </a:cubicBezTo>
                    <a:cubicBezTo>
                      <a:pt x="2128" y="2604"/>
                      <a:pt x="2006" y="2148"/>
                      <a:pt x="1885" y="1661"/>
                    </a:cubicBezTo>
                    <a:cubicBezTo>
                      <a:pt x="1702" y="841"/>
                      <a:pt x="1550" y="567"/>
                      <a:pt x="882" y="81"/>
                    </a:cubicBezTo>
                    <a:cubicBezTo>
                      <a:pt x="811" y="24"/>
                      <a:pt x="740" y="1"/>
                      <a:pt x="673" y="1"/>
                    </a:cubicBezTo>
                    <a:close/>
                  </a:path>
                </a:pathLst>
              </a:custGeom>
              <a:solidFill>
                <a:srgbClr val="2B49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1" name="Google Shape;801;p31"/>
            <p:cNvSpPr/>
            <p:nvPr/>
          </p:nvSpPr>
          <p:spPr>
            <a:xfrm>
              <a:off x="5462300" y="753650"/>
              <a:ext cx="288775" cy="409700"/>
            </a:xfrm>
            <a:custGeom>
              <a:avLst/>
              <a:gdLst/>
              <a:ahLst/>
              <a:cxnLst/>
              <a:rect l="l" t="t" r="r" b="b"/>
              <a:pathLst>
                <a:path w="11551" h="16388" extrusionOk="0">
                  <a:moveTo>
                    <a:pt x="5782" y="0"/>
                  </a:moveTo>
                  <a:cubicBezTo>
                    <a:pt x="5761" y="0"/>
                    <a:pt x="5738" y="2"/>
                    <a:pt x="5715" y="6"/>
                  </a:cubicBezTo>
                  <a:cubicBezTo>
                    <a:pt x="5563" y="6"/>
                    <a:pt x="5441" y="67"/>
                    <a:pt x="5411" y="188"/>
                  </a:cubicBezTo>
                  <a:cubicBezTo>
                    <a:pt x="5350" y="492"/>
                    <a:pt x="5259" y="827"/>
                    <a:pt x="5228" y="1161"/>
                  </a:cubicBezTo>
                  <a:cubicBezTo>
                    <a:pt x="5107" y="2529"/>
                    <a:pt x="4985" y="3927"/>
                    <a:pt x="4863" y="5295"/>
                  </a:cubicBezTo>
                  <a:cubicBezTo>
                    <a:pt x="4863" y="5659"/>
                    <a:pt x="4833" y="6024"/>
                    <a:pt x="4803" y="6359"/>
                  </a:cubicBezTo>
                  <a:cubicBezTo>
                    <a:pt x="4803" y="6450"/>
                    <a:pt x="4772" y="6511"/>
                    <a:pt x="4711" y="6541"/>
                  </a:cubicBezTo>
                  <a:cubicBezTo>
                    <a:pt x="4695" y="6546"/>
                    <a:pt x="4679" y="6549"/>
                    <a:pt x="4664" y="6549"/>
                  </a:cubicBezTo>
                  <a:cubicBezTo>
                    <a:pt x="4598" y="6549"/>
                    <a:pt x="4548" y="6499"/>
                    <a:pt x="4499" y="6450"/>
                  </a:cubicBezTo>
                  <a:cubicBezTo>
                    <a:pt x="4438" y="6389"/>
                    <a:pt x="4377" y="6298"/>
                    <a:pt x="4286" y="6237"/>
                  </a:cubicBezTo>
                  <a:cubicBezTo>
                    <a:pt x="3708" y="5690"/>
                    <a:pt x="3131" y="5112"/>
                    <a:pt x="2553" y="4565"/>
                  </a:cubicBezTo>
                  <a:cubicBezTo>
                    <a:pt x="2371" y="4383"/>
                    <a:pt x="2158" y="4231"/>
                    <a:pt x="1945" y="4109"/>
                  </a:cubicBezTo>
                  <a:cubicBezTo>
                    <a:pt x="1831" y="4059"/>
                    <a:pt x="1717" y="4034"/>
                    <a:pt x="1605" y="4034"/>
                  </a:cubicBezTo>
                  <a:cubicBezTo>
                    <a:pt x="1449" y="4034"/>
                    <a:pt x="1297" y="4082"/>
                    <a:pt x="1155" y="4170"/>
                  </a:cubicBezTo>
                  <a:cubicBezTo>
                    <a:pt x="1003" y="4261"/>
                    <a:pt x="1064" y="4565"/>
                    <a:pt x="1277" y="4869"/>
                  </a:cubicBezTo>
                  <a:cubicBezTo>
                    <a:pt x="1307" y="4930"/>
                    <a:pt x="1338" y="4991"/>
                    <a:pt x="1398" y="5052"/>
                  </a:cubicBezTo>
                  <a:cubicBezTo>
                    <a:pt x="1763" y="5568"/>
                    <a:pt x="2158" y="6055"/>
                    <a:pt x="2523" y="6571"/>
                  </a:cubicBezTo>
                  <a:cubicBezTo>
                    <a:pt x="2614" y="6693"/>
                    <a:pt x="2766" y="6784"/>
                    <a:pt x="2736" y="6997"/>
                  </a:cubicBezTo>
                  <a:cubicBezTo>
                    <a:pt x="2371" y="7179"/>
                    <a:pt x="1976" y="7179"/>
                    <a:pt x="1581" y="7240"/>
                  </a:cubicBezTo>
                  <a:cubicBezTo>
                    <a:pt x="1155" y="7270"/>
                    <a:pt x="760" y="7422"/>
                    <a:pt x="334" y="7544"/>
                  </a:cubicBezTo>
                  <a:cubicBezTo>
                    <a:pt x="152" y="7605"/>
                    <a:pt x="0" y="7757"/>
                    <a:pt x="0" y="7970"/>
                  </a:cubicBezTo>
                  <a:cubicBezTo>
                    <a:pt x="0" y="8182"/>
                    <a:pt x="152" y="8365"/>
                    <a:pt x="365" y="8425"/>
                  </a:cubicBezTo>
                  <a:cubicBezTo>
                    <a:pt x="608" y="8486"/>
                    <a:pt x="882" y="8517"/>
                    <a:pt x="1125" y="8517"/>
                  </a:cubicBezTo>
                  <a:cubicBezTo>
                    <a:pt x="1945" y="8517"/>
                    <a:pt x="2766" y="8517"/>
                    <a:pt x="3587" y="8334"/>
                  </a:cubicBezTo>
                  <a:cubicBezTo>
                    <a:pt x="3648" y="8319"/>
                    <a:pt x="3708" y="8311"/>
                    <a:pt x="3769" y="8311"/>
                  </a:cubicBezTo>
                  <a:cubicBezTo>
                    <a:pt x="3830" y="8311"/>
                    <a:pt x="3891" y="8319"/>
                    <a:pt x="3952" y="8334"/>
                  </a:cubicBezTo>
                  <a:cubicBezTo>
                    <a:pt x="4256" y="8365"/>
                    <a:pt x="4347" y="8608"/>
                    <a:pt x="4195" y="8821"/>
                  </a:cubicBezTo>
                  <a:cubicBezTo>
                    <a:pt x="3921" y="9185"/>
                    <a:pt x="3648" y="9550"/>
                    <a:pt x="3344" y="9854"/>
                  </a:cubicBezTo>
                  <a:cubicBezTo>
                    <a:pt x="2675" y="10523"/>
                    <a:pt x="2219" y="11283"/>
                    <a:pt x="1733" y="12073"/>
                  </a:cubicBezTo>
                  <a:cubicBezTo>
                    <a:pt x="1641" y="12194"/>
                    <a:pt x="1550" y="12377"/>
                    <a:pt x="1550" y="12559"/>
                  </a:cubicBezTo>
                  <a:cubicBezTo>
                    <a:pt x="1525" y="12763"/>
                    <a:pt x="1670" y="12946"/>
                    <a:pt x="1861" y="12946"/>
                  </a:cubicBezTo>
                  <a:cubicBezTo>
                    <a:pt x="1898" y="12946"/>
                    <a:pt x="1936" y="12939"/>
                    <a:pt x="1976" y="12924"/>
                  </a:cubicBezTo>
                  <a:cubicBezTo>
                    <a:pt x="2249" y="12863"/>
                    <a:pt x="2523" y="12802"/>
                    <a:pt x="2705" y="12590"/>
                  </a:cubicBezTo>
                  <a:cubicBezTo>
                    <a:pt x="3222" y="12012"/>
                    <a:pt x="3830" y="11587"/>
                    <a:pt x="4286" y="10948"/>
                  </a:cubicBezTo>
                  <a:cubicBezTo>
                    <a:pt x="4347" y="10887"/>
                    <a:pt x="4407" y="10827"/>
                    <a:pt x="4468" y="10796"/>
                  </a:cubicBezTo>
                  <a:cubicBezTo>
                    <a:pt x="4499" y="10796"/>
                    <a:pt x="4559" y="10827"/>
                    <a:pt x="4590" y="10857"/>
                  </a:cubicBezTo>
                  <a:cubicBezTo>
                    <a:pt x="4620" y="10918"/>
                    <a:pt x="4651" y="11009"/>
                    <a:pt x="4651" y="11070"/>
                  </a:cubicBezTo>
                  <a:cubicBezTo>
                    <a:pt x="4681" y="12164"/>
                    <a:pt x="4711" y="13228"/>
                    <a:pt x="4742" y="14322"/>
                  </a:cubicBezTo>
                  <a:cubicBezTo>
                    <a:pt x="4742" y="14869"/>
                    <a:pt x="4772" y="15447"/>
                    <a:pt x="4681" y="15994"/>
                  </a:cubicBezTo>
                  <a:cubicBezTo>
                    <a:pt x="4636" y="16240"/>
                    <a:pt x="4806" y="16387"/>
                    <a:pt x="5007" y="16387"/>
                  </a:cubicBezTo>
                  <a:cubicBezTo>
                    <a:pt x="5080" y="16387"/>
                    <a:pt x="5156" y="16368"/>
                    <a:pt x="5228" y="16328"/>
                  </a:cubicBezTo>
                  <a:cubicBezTo>
                    <a:pt x="5502" y="16176"/>
                    <a:pt x="5715" y="16055"/>
                    <a:pt x="5715" y="15720"/>
                  </a:cubicBezTo>
                  <a:cubicBezTo>
                    <a:pt x="5715" y="15538"/>
                    <a:pt x="5775" y="15386"/>
                    <a:pt x="5775" y="15204"/>
                  </a:cubicBezTo>
                  <a:cubicBezTo>
                    <a:pt x="5836" y="14444"/>
                    <a:pt x="5897" y="13684"/>
                    <a:pt x="5927" y="12924"/>
                  </a:cubicBezTo>
                  <a:cubicBezTo>
                    <a:pt x="5988" y="12255"/>
                    <a:pt x="6049" y="11556"/>
                    <a:pt x="6079" y="10857"/>
                  </a:cubicBezTo>
                  <a:cubicBezTo>
                    <a:pt x="6292" y="10887"/>
                    <a:pt x="6353" y="10979"/>
                    <a:pt x="6414" y="11039"/>
                  </a:cubicBezTo>
                  <a:cubicBezTo>
                    <a:pt x="6718" y="11404"/>
                    <a:pt x="7022" y="11769"/>
                    <a:pt x="7356" y="12103"/>
                  </a:cubicBezTo>
                  <a:cubicBezTo>
                    <a:pt x="7632" y="12379"/>
                    <a:pt x="7777" y="12508"/>
                    <a:pt x="7950" y="12508"/>
                  </a:cubicBezTo>
                  <a:cubicBezTo>
                    <a:pt x="8102" y="12508"/>
                    <a:pt x="8274" y="12409"/>
                    <a:pt x="8572" y="12225"/>
                  </a:cubicBezTo>
                  <a:cubicBezTo>
                    <a:pt x="8784" y="12103"/>
                    <a:pt x="8845" y="11951"/>
                    <a:pt x="8754" y="11708"/>
                  </a:cubicBezTo>
                  <a:cubicBezTo>
                    <a:pt x="8693" y="11556"/>
                    <a:pt x="8632" y="11404"/>
                    <a:pt x="8511" y="11252"/>
                  </a:cubicBezTo>
                  <a:cubicBezTo>
                    <a:pt x="8146" y="10705"/>
                    <a:pt x="7751" y="10188"/>
                    <a:pt x="7325" y="9702"/>
                  </a:cubicBezTo>
                  <a:cubicBezTo>
                    <a:pt x="7052" y="9398"/>
                    <a:pt x="6809" y="9064"/>
                    <a:pt x="6566" y="8760"/>
                  </a:cubicBezTo>
                  <a:cubicBezTo>
                    <a:pt x="6474" y="8638"/>
                    <a:pt x="6414" y="8547"/>
                    <a:pt x="6474" y="8425"/>
                  </a:cubicBezTo>
                  <a:cubicBezTo>
                    <a:pt x="6555" y="8292"/>
                    <a:pt x="6658" y="8111"/>
                    <a:pt x="6807" y="8111"/>
                  </a:cubicBezTo>
                  <a:cubicBezTo>
                    <a:pt x="6827" y="8111"/>
                    <a:pt x="6848" y="8114"/>
                    <a:pt x="6870" y="8121"/>
                  </a:cubicBezTo>
                  <a:cubicBezTo>
                    <a:pt x="7053" y="8167"/>
                    <a:pt x="7234" y="8183"/>
                    <a:pt x="7413" y="8183"/>
                  </a:cubicBezTo>
                  <a:cubicBezTo>
                    <a:pt x="7781" y="8183"/>
                    <a:pt x="8145" y="8118"/>
                    <a:pt x="8518" y="8118"/>
                  </a:cubicBezTo>
                  <a:cubicBezTo>
                    <a:pt x="8566" y="8118"/>
                    <a:pt x="8615" y="8119"/>
                    <a:pt x="8663" y="8121"/>
                  </a:cubicBezTo>
                  <a:cubicBezTo>
                    <a:pt x="8718" y="8126"/>
                    <a:pt x="8773" y="8128"/>
                    <a:pt x="8827" y="8128"/>
                  </a:cubicBezTo>
                  <a:cubicBezTo>
                    <a:pt x="9160" y="8128"/>
                    <a:pt x="9474" y="8056"/>
                    <a:pt x="9788" y="8030"/>
                  </a:cubicBezTo>
                  <a:cubicBezTo>
                    <a:pt x="9848" y="8030"/>
                    <a:pt x="9909" y="8038"/>
                    <a:pt x="9962" y="8038"/>
                  </a:cubicBezTo>
                  <a:cubicBezTo>
                    <a:pt x="10015" y="8038"/>
                    <a:pt x="10061" y="8030"/>
                    <a:pt x="10091" y="8000"/>
                  </a:cubicBezTo>
                  <a:cubicBezTo>
                    <a:pt x="10395" y="7757"/>
                    <a:pt x="10730" y="7726"/>
                    <a:pt x="11064" y="7605"/>
                  </a:cubicBezTo>
                  <a:cubicBezTo>
                    <a:pt x="11368" y="7514"/>
                    <a:pt x="11550" y="7240"/>
                    <a:pt x="11550" y="6906"/>
                  </a:cubicBezTo>
                  <a:cubicBezTo>
                    <a:pt x="11550" y="6641"/>
                    <a:pt x="11389" y="6468"/>
                    <a:pt x="11127" y="6468"/>
                  </a:cubicBezTo>
                  <a:cubicBezTo>
                    <a:pt x="11088" y="6468"/>
                    <a:pt x="11047" y="6472"/>
                    <a:pt x="11003" y="6480"/>
                  </a:cubicBezTo>
                  <a:cubicBezTo>
                    <a:pt x="10307" y="6660"/>
                    <a:pt x="9578" y="6707"/>
                    <a:pt x="8852" y="6707"/>
                  </a:cubicBezTo>
                  <a:cubicBezTo>
                    <a:pt x="8596" y="6707"/>
                    <a:pt x="8339" y="6701"/>
                    <a:pt x="8085" y="6693"/>
                  </a:cubicBezTo>
                  <a:cubicBezTo>
                    <a:pt x="7903" y="6693"/>
                    <a:pt x="7842" y="6571"/>
                    <a:pt x="7933" y="6389"/>
                  </a:cubicBezTo>
                  <a:cubicBezTo>
                    <a:pt x="8237" y="5963"/>
                    <a:pt x="8541" y="5507"/>
                    <a:pt x="8815" y="5082"/>
                  </a:cubicBezTo>
                  <a:cubicBezTo>
                    <a:pt x="8997" y="4778"/>
                    <a:pt x="9149" y="4504"/>
                    <a:pt x="9149" y="4170"/>
                  </a:cubicBezTo>
                  <a:cubicBezTo>
                    <a:pt x="9149" y="3948"/>
                    <a:pt x="9022" y="3801"/>
                    <a:pt x="8837" y="3801"/>
                  </a:cubicBezTo>
                  <a:cubicBezTo>
                    <a:pt x="8820" y="3801"/>
                    <a:pt x="8803" y="3803"/>
                    <a:pt x="8784" y="3805"/>
                  </a:cubicBezTo>
                  <a:cubicBezTo>
                    <a:pt x="8511" y="3836"/>
                    <a:pt x="8298" y="3927"/>
                    <a:pt x="8146" y="4140"/>
                  </a:cubicBezTo>
                  <a:cubicBezTo>
                    <a:pt x="7660" y="4748"/>
                    <a:pt x="7173" y="5325"/>
                    <a:pt x="6687" y="5903"/>
                  </a:cubicBezTo>
                  <a:cubicBezTo>
                    <a:pt x="6613" y="6001"/>
                    <a:pt x="6539" y="6140"/>
                    <a:pt x="6384" y="6140"/>
                  </a:cubicBezTo>
                  <a:cubicBezTo>
                    <a:pt x="6348" y="6140"/>
                    <a:pt x="6307" y="6133"/>
                    <a:pt x="6262" y="6115"/>
                  </a:cubicBezTo>
                  <a:lnTo>
                    <a:pt x="6262" y="5811"/>
                  </a:lnTo>
                  <a:cubicBezTo>
                    <a:pt x="6262" y="4504"/>
                    <a:pt x="6262" y="3197"/>
                    <a:pt x="6262" y="1890"/>
                  </a:cubicBezTo>
                  <a:cubicBezTo>
                    <a:pt x="6262" y="1313"/>
                    <a:pt x="6170" y="766"/>
                    <a:pt x="6049" y="219"/>
                  </a:cubicBezTo>
                  <a:cubicBezTo>
                    <a:pt x="6022" y="86"/>
                    <a:pt x="5927" y="0"/>
                    <a:pt x="5782" y="0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31"/>
          <p:cNvGrpSpPr/>
          <p:nvPr/>
        </p:nvGrpSpPr>
        <p:grpSpPr>
          <a:xfrm rot="10800000">
            <a:off x="8266739" y="1660312"/>
            <a:ext cx="1055162" cy="1633774"/>
            <a:chOff x="3083400" y="2430025"/>
            <a:chExt cx="470739" cy="728875"/>
          </a:xfrm>
        </p:grpSpPr>
        <p:sp>
          <p:nvSpPr>
            <p:cNvPr id="803" name="Google Shape;803;p31"/>
            <p:cNvSpPr/>
            <p:nvPr/>
          </p:nvSpPr>
          <p:spPr>
            <a:xfrm>
              <a:off x="3083400" y="2566965"/>
              <a:ext cx="173270" cy="139701"/>
            </a:xfrm>
            <a:custGeom>
              <a:avLst/>
              <a:gdLst/>
              <a:ahLst/>
              <a:cxnLst/>
              <a:rect l="l" t="t" r="r" b="b"/>
              <a:pathLst>
                <a:path w="3577" h="2884" extrusionOk="0">
                  <a:moveTo>
                    <a:pt x="1860" y="1"/>
                  </a:moveTo>
                  <a:cubicBezTo>
                    <a:pt x="1791" y="1"/>
                    <a:pt x="1723" y="46"/>
                    <a:pt x="1723" y="138"/>
                  </a:cubicBezTo>
                  <a:cubicBezTo>
                    <a:pt x="1723" y="381"/>
                    <a:pt x="1723" y="593"/>
                    <a:pt x="1753" y="806"/>
                  </a:cubicBezTo>
                  <a:cubicBezTo>
                    <a:pt x="1237" y="776"/>
                    <a:pt x="750" y="715"/>
                    <a:pt x="264" y="593"/>
                  </a:cubicBezTo>
                  <a:cubicBezTo>
                    <a:pt x="255" y="592"/>
                    <a:pt x="245" y="591"/>
                    <a:pt x="236" y="591"/>
                  </a:cubicBezTo>
                  <a:cubicBezTo>
                    <a:pt x="73" y="591"/>
                    <a:pt x="0" y="838"/>
                    <a:pt x="173" y="867"/>
                  </a:cubicBezTo>
                  <a:cubicBezTo>
                    <a:pt x="690" y="989"/>
                    <a:pt x="1206" y="1049"/>
                    <a:pt x="1723" y="1080"/>
                  </a:cubicBezTo>
                  <a:cubicBezTo>
                    <a:pt x="1723" y="1627"/>
                    <a:pt x="1693" y="2174"/>
                    <a:pt x="1601" y="2721"/>
                  </a:cubicBezTo>
                  <a:cubicBezTo>
                    <a:pt x="1583" y="2813"/>
                    <a:pt x="1676" y="2883"/>
                    <a:pt x="1760" y="2883"/>
                  </a:cubicBezTo>
                  <a:cubicBezTo>
                    <a:pt x="1813" y="2883"/>
                    <a:pt x="1863" y="2854"/>
                    <a:pt x="1875" y="2782"/>
                  </a:cubicBezTo>
                  <a:cubicBezTo>
                    <a:pt x="1966" y="2235"/>
                    <a:pt x="1997" y="1657"/>
                    <a:pt x="2027" y="1110"/>
                  </a:cubicBezTo>
                  <a:cubicBezTo>
                    <a:pt x="2255" y="1125"/>
                    <a:pt x="2483" y="1133"/>
                    <a:pt x="2711" y="1133"/>
                  </a:cubicBezTo>
                  <a:cubicBezTo>
                    <a:pt x="2939" y="1133"/>
                    <a:pt x="3167" y="1125"/>
                    <a:pt x="3395" y="1110"/>
                  </a:cubicBezTo>
                  <a:cubicBezTo>
                    <a:pt x="3569" y="1110"/>
                    <a:pt x="3577" y="835"/>
                    <a:pt x="3420" y="835"/>
                  </a:cubicBezTo>
                  <a:cubicBezTo>
                    <a:pt x="3412" y="835"/>
                    <a:pt x="3404" y="835"/>
                    <a:pt x="3395" y="837"/>
                  </a:cubicBezTo>
                  <a:cubicBezTo>
                    <a:pt x="3243" y="847"/>
                    <a:pt x="3091" y="850"/>
                    <a:pt x="2939" y="850"/>
                  </a:cubicBezTo>
                  <a:cubicBezTo>
                    <a:pt x="2635" y="850"/>
                    <a:pt x="2331" y="837"/>
                    <a:pt x="2027" y="837"/>
                  </a:cubicBezTo>
                  <a:cubicBezTo>
                    <a:pt x="2027" y="593"/>
                    <a:pt x="2027" y="381"/>
                    <a:pt x="1997" y="138"/>
                  </a:cubicBezTo>
                  <a:cubicBezTo>
                    <a:pt x="1997" y="46"/>
                    <a:pt x="1928" y="1"/>
                    <a:pt x="1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3233128" y="2430025"/>
              <a:ext cx="156074" cy="104630"/>
            </a:xfrm>
            <a:custGeom>
              <a:avLst/>
              <a:gdLst/>
              <a:ahLst/>
              <a:cxnLst/>
              <a:rect l="l" t="t" r="r" b="b"/>
              <a:pathLst>
                <a:path w="3222" h="2160" extrusionOk="0">
                  <a:moveTo>
                    <a:pt x="1489" y="1"/>
                  </a:moveTo>
                  <a:cubicBezTo>
                    <a:pt x="1413" y="1"/>
                    <a:pt x="1337" y="47"/>
                    <a:pt x="1337" y="138"/>
                  </a:cubicBezTo>
                  <a:lnTo>
                    <a:pt x="1337" y="806"/>
                  </a:lnTo>
                  <a:cubicBezTo>
                    <a:pt x="973" y="776"/>
                    <a:pt x="577" y="746"/>
                    <a:pt x="182" y="715"/>
                  </a:cubicBezTo>
                  <a:cubicBezTo>
                    <a:pt x="174" y="714"/>
                    <a:pt x="165" y="713"/>
                    <a:pt x="157" y="713"/>
                  </a:cubicBezTo>
                  <a:cubicBezTo>
                    <a:pt x="0" y="713"/>
                    <a:pt x="9" y="989"/>
                    <a:pt x="182" y="989"/>
                  </a:cubicBezTo>
                  <a:cubicBezTo>
                    <a:pt x="577" y="1019"/>
                    <a:pt x="973" y="1050"/>
                    <a:pt x="1337" y="1110"/>
                  </a:cubicBezTo>
                  <a:lnTo>
                    <a:pt x="1337" y="2022"/>
                  </a:lnTo>
                  <a:cubicBezTo>
                    <a:pt x="1337" y="2113"/>
                    <a:pt x="1413" y="2159"/>
                    <a:pt x="1489" y="2159"/>
                  </a:cubicBezTo>
                  <a:cubicBezTo>
                    <a:pt x="1565" y="2159"/>
                    <a:pt x="1641" y="2113"/>
                    <a:pt x="1641" y="2022"/>
                  </a:cubicBezTo>
                  <a:lnTo>
                    <a:pt x="1641" y="1110"/>
                  </a:lnTo>
                  <a:cubicBezTo>
                    <a:pt x="2097" y="1171"/>
                    <a:pt x="2553" y="1202"/>
                    <a:pt x="3039" y="1232"/>
                  </a:cubicBezTo>
                  <a:cubicBezTo>
                    <a:pt x="3048" y="1233"/>
                    <a:pt x="3056" y="1234"/>
                    <a:pt x="3064" y="1234"/>
                  </a:cubicBezTo>
                  <a:cubicBezTo>
                    <a:pt x="3221" y="1234"/>
                    <a:pt x="3213" y="958"/>
                    <a:pt x="3039" y="958"/>
                  </a:cubicBezTo>
                  <a:cubicBezTo>
                    <a:pt x="2553" y="928"/>
                    <a:pt x="2097" y="867"/>
                    <a:pt x="1641" y="837"/>
                  </a:cubicBezTo>
                  <a:lnTo>
                    <a:pt x="1641" y="138"/>
                  </a:lnTo>
                  <a:cubicBezTo>
                    <a:pt x="1641" y="47"/>
                    <a:pt x="1565" y="1"/>
                    <a:pt x="1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3393609" y="2543762"/>
              <a:ext cx="120712" cy="117176"/>
            </a:xfrm>
            <a:custGeom>
              <a:avLst/>
              <a:gdLst/>
              <a:ahLst/>
              <a:cxnLst/>
              <a:rect l="l" t="t" r="r" b="b"/>
              <a:pathLst>
                <a:path w="2492" h="2419" extrusionOk="0">
                  <a:moveTo>
                    <a:pt x="1448" y="0"/>
                  </a:moveTo>
                  <a:cubicBezTo>
                    <a:pt x="1396" y="0"/>
                    <a:pt x="1349" y="30"/>
                    <a:pt x="1337" y="100"/>
                  </a:cubicBezTo>
                  <a:cubicBezTo>
                    <a:pt x="1246" y="373"/>
                    <a:pt x="1185" y="647"/>
                    <a:pt x="1125" y="951"/>
                  </a:cubicBezTo>
                  <a:cubicBezTo>
                    <a:pt x="821" y="890"/>
                    <a:pt x="517" y="860"/>
                    <a:pt x="182" y="829"/>
                  </a:cubicBezTo>
                  <a:cubicBezTo>
                    <a:pt x="174" y="828"/>
                    <a:pt x="165" y="827"/>
                    <a:pt x="158" y="827"/>
                  </a:cubicBezTo>
                  <a:cubicBezTo>
                    <a:pt x="0" y="827"/>
                    <a:pt x="9" y="1103"/>
                    <a:pt x="182" y="1103"/>
                  </a:cubicBezTo>
                  <a:cubicBezTo>
                    <a:pt x="486" y="1133"/>
                    <a:pt x="760" y="1194"/>
                    <a:pt x="1064" y="1224"/>
                  </a:cubicBezTo>
                  <a:cubicBezTo>
                    <a:pt x="1003" y="1559"/>
                    <a:pt x="942" y="1893"/>
                    <a:pt x="881" y="2228"/>
                  </a:cubicBezTo>
                  <a:cubicBezTo>
                    <a:pt x="863" y="2340"/>
                    <a:pt x="960" y="2418"/>
                    <a:pt x="1044" y="2418"/>
                  </a:cubicBezTo>
                  <a:cubicBezTo>
                    <a:pt x="1096" y="2418"/>
                    <a:pt x="1143" y="2388"/>
                    <a:pt x="1155" y="2319"/>
                  </a:cubicBezTo>
                  <a:cubicBezTo>
                    <a:pt x="1216" y="1954"/>
                    <a:pt x="1277" y="1589"/>
                    <a:pt x="1337" y="1255"/>
                  </a:cubicBezTo>
                  <a:cubicBezTo>
                    <a:pt x="1672" y="1285"/>
                    <a:pt x="2006" y="1316"/>
                    <a:pt x="2310" y="1346"/>
                  </a:cubicBezTo>
                  <a:cubicBezTo>
                    <a:pt x="2320" y="1348"/>
                    <a:pt x="2329" y="1348"/>
                    <a:pt x="2337" y="1348"/>
                  </a:cubicBezTo>
                  <a:cubicBezTo>
                    <a:pt x="2492" y="1348"/>
                    <a:pt x="2483" y="1101"/>
                    <a:pt x="2310" y="1072"/>
                  </a:cubicBezTo>
                  <a:lnTo>
                    <a:pt x="1429" y="981"/>
                  </a:lnTo>
                  <a:cubicBezTo>
                    <a:pt x="1459" y="708"/>
                    <a:pt x="1520" y="434"/>
                    <a:pt x="1611" y="191"/>
                  </a:cubicBezTo>
                  <a:cubicBezTo>
                    <a:pt x="1630" y="78"/>
                    <a:pt x="1532" y="0"/>
                    <a:pt x="14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3244899" y="2733356"/>
              <a:ext cx="154620" cy="122263"/>
            </a:xfrm>
            <a:custGeom>
              <a:avLst/>
              <a:gdLst/>
              <a:ahLst/>
              <a:cxnLst/>
              <a:rect l="l" t="t" r="r" b="b"/>
              <a:pathLst>
                <a:path w="3192" h="2524" extrusionOk="0">
                  <a:moveTo>
                    <a:pt x="1018" y="0"/>
                  </a:moveTo>
                  <a:cubicBezTo>
                    <a:pt x="950" y="0"/>
                    <a:pt x="882" y="46"/>
                    <a:pt x="882" y="137"/>
                  </a:cubicBezTo>
                  <a:lnTo>
                    <a:pt x="882" y="867"/>
                  </a:lnTo>
                  <a:cubicBezTo>
                    <a:pt x="638" y="836"/>
                    <a:pt x="426" y="836"/>
                    <a:pt x="182" y="836"/>
                  </a:cubicBezTo>
                  <a:cubicBezTo>
                    <a:pt x="174" y="835"/>
                    <a:pt x="165" y="834"/>
                    <a:pt x="158" y="834"/>
                  </a:cubicBezTo>
                  <a:cubicBezTo>
                    <a:pt x="0" y="834"/>
                    <a:pt x="9" y="1110"/>
                    <a:pt x="182" y="1110"/>
                  </a:cubicBezTo>
                  <a:cubicBezTo>
                    <a:pt x="426" y="1110"/>
                    <a:pt x="638" y="1140"/>
                    <a:pt x="882" y="1140"/>
                  </a:cubicBezTo>
                  <a:lnTo>
                    <a:pt x="882" y="2387"/>
                  </a:lnTo>
                  <a:cubicBezTo>
                    <a:pt x="882" y="2478"/>
                    <a:pt x="950" y="2523"/>
                    <a:pt x="1018" y="2523"/>
                  </a:cubicBezTo>
                  <a:cubicBezTo>
                    <a:pt x="1087" y="2523"/>
                    <a:pt x="1155" y="2478"/>
                    <a:pt x="1155" y="2387"/>
                  </a:cubicBezTo>
                  <a:lnTo>
                    <a:pt x="1155" y="1140"/>
                  </a:lnTo>
                  <a:cubicBezTo>
                    <a:pt x="1793" y="1171"/>
                    <a:pt x="2401" y="1201"/>
                    <a:pt x="3009" y="1232"/>
                  </a:cubicBezTo>
                  <a:cubicBezTo>
                    <a:pt x="3192" y="1232"/>
                    <a:pt x="3192" y="958"/>
                    <a:pt x="3009" y="958"/>
                  </a:cubicBezTo>
                  <a:cubicBezTo>
                    <a:pt x="2401" y="928"/>
                    <a:pt x="1793" y="897"/>
                    <a:pt x="1155" y="867"/>
                  </a:cubicBezTo>
                  <a:lnTo>
                    <a:pt x="1155" y="137"/>
                  </a:lnTo>
                  <a:cubicBezTo>
                    <a:pt x="1155" y="46"/>
                    <a:pt x="1087" y="0"/>
                    <a:pt x="10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3445101" y="2824471"/>
              <a:ext cx="109038" cy="122166"/>
            </a:xfrm>
            <a:custGeom>
              <a:avLst/>
              <a:gdLst/>
              <a:ahLst/>
              <a:cxnLst/>
              <a:rect l="l" t="t" r="r" b="b"/>
              <a:pathLst>
                <a:path w="2251" h="2522" extrusionOk="0">
                  <a:moveTo>
                    <a:pt x="1273" y="0"/>
                  </a:moveTo>
                  <a:cubicBezTo>
                    <a:pt x="1193" y="0"/>
                    <a:pt x="1108" y="65"/>
                    <a:pt x="1126" y="171"/>
                  </a:cubicBezTo>
                  <a:cubicBezTo>
                    <a:pt x="1156" y="354"/>
                    <a:pt x="1186" y="536"/>
                    <a:pt x="1186" y="718"/>
                  </a:cubicBezTo>
                  <a:lnTo>
                    <a:pt x="183" y="718"/>
                  </a:lnTo>
                  <a:cubicBezTo>
                    <a:pt x="1" y="718"/>
                    <a:pt x="1" y="992"/>
                    <a:pt x="183" y="992"/>
                  </a:cubicBezTo>
                  <a:lnTo>
                    <a:pt x="1186" y="992"/>
                  </a:lnTo>
                  <a:cubicBezTo>
                    <a:pt x="1186" y="1448"/>
                    <a:pt x="1126" y="1904"/>
                    <a:pt x="974" y="2360"/>
                  </a:cubicBezTo>
                  <a:cubicBezTo>
                    <a:pt x="937" y="2452"/>
                    <a:pt x="1023" y="2522"/>
                    <a:pt x="1110" y="2522"/>
                  </a:cubicBezTo>
                  <a:cubicBezTo>
                    <a:pt x="1166" y="2522"/>
                    <a:pt x="1223" y="2492"/>
                    <a:pt x="1247" y="2420"/>
                  </a:cubicBezTo>
                  <a:cubicBezTo>
                    <a:pt x="1399" y="1965"/>
                    <a:pt x="1490" y="1478"/>
                    <a:pt x="1490" y="992"/>
                  </a:cubicBezTo>
                  <a:lnTo>
                    <a:pt x="2068" y="992"/>
                  </a:lnTo>
                  <a:cubicBezTo>
                    <a:pt x="2250" y="992"/>
                    <a:pt x="2250" y="718"/>
                    <a:pt x="2068" y="718"/>
                  </a:cubicBezTo>
                  <a:lnTo>
                    <a:pt x="1490" y="718"/>
                  </a:lnTo>
                  <a:cubicBezTo>
                    <a:pt x="1460" y="506"/>
                    <a:pt x="1460" y="293"/>
                    <a:pt x="1399" y="110"/>
                  </a:cubicBezTo>
                  <a:cubicBezTo>
                    <a:pt x="1386" y="34"/>
                    <a:pt x="1331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3113239" y="2933606"/>
              <a:ext cx="110589" cy="110443"/>
            </a:xfrm>
            <a:custGeom>
              <a:avLst/>
              <a:gdLst/>
              <a:ahLst/>
              <a:cxnLst/>
              <a:rect l="l" t="t" r="r" b="b"/>
              <a:pathLst>
                <a:path w="2283" h="2280" extrusionOk="0">
                  <a:moveTo>
                    <a:pt x="655" y="0"/>
                  </a:moveTo>
                  <a:cubicBezTo>
                    <a:pt x="583" y="0"/>
                    <a:pt x="514" y="46"/>
                    <a:pt x="530" y="137"/>
                  </a:cubicBezTo>
                  <a:cubicBezTo>
                    <a:pt x="530" y="350"/>
                    <a:pt x="560" y="563"/>
                    <a:pt x="560" y="775"/>
                  </a:cubicBezTo>
                  <a:cubicBezTo>
                    <a:pt x="438" y="745"/>
                    <a:pt x="347" y="745"/>
                    <a:pt x="226" y="715"/>
                  </a:cubicBezTo>
                  <a:cubicBezTo>
                    <a:pt x="208" y="709"/>
                    <a:pt x="191" y="706"/>
                    <a:pt x="175" y="706"/>
                  </a:cubicBezTo>
                  <a:cubicBezTo>
                    <a:pt x="34" y="706"/>
                    <a:pt x="0" y="933"/>
                    <a:pt x="165" y="988"/>
                  </a:cubicBezTo>
                  <a:cubicBezTo>
                    <a:pt x="286" y="1019"/>
                    <a:pt x="438" y="1049"/>
                    <a:pt x="590" y="1079"/>
                  </a:cubicBezTo>
                  <a:cubicBezTo>
                    <a:pt x="621" y="1414"/>
                    <a:pt x="621" y="1778"/>
                    <a:pt x="651" y="2143"/>
                  </a:cubicBezTo>
                  <a:cubicBezTo>
                    <a:pt x="666" y="2234"/>
                    <a:pt x="742" y="2280"/>
                    <a:pt x="815" y="2280"/>
                  </a:cubicBezTo>
                  <a:cubicBezTo>
                    <a:pt x="887" y="2280"/>
                    <a:pt x="955" y="2234"/>
                    <a:pt x="955" y="2143"/>
                  </a:cubicBezTo>
                  <a:lnTo>
                    <a:pt x="864" y="1110"/>
                  </a:lnTo>
                  <a:lnTo>
                    <a:pt x="864" y="1110"/>
                  </a:lnTo>
                  <a:cubicBezTo>
                    <a:pt x="964" y="1117"/>
                    <a:pt x="1065" y="1121"/>
                    <a:pt x="1165" y="1121"/>
                  </a:cubicBezTo>
                  <a:cubicBezTo>
                    <a:pt x="1489" y="1121"/>
                    <a:pt x="1808" y="1081"/>
                    <a:pt x="2110" y="988"/>
                  </a:cubicBezTo>
                  <a:cubicBezTo>
                    <a:pt x="2283" y="959"/>
                    <a:pt x="2237" y="712"/>
                    <a:pt x="2077" y="712"/>
                  </a:cubicBezTo>
                  <a:cubicBezTo>
                    <a:pt x="2068" y="712"/>
                    <a:pt x="2059" y="713"/>
                    <a:pt x="2049" y="715"/>
                  </a:cubicBezTo>
                  <a:cubicBezTo>
                    <a:pt x="1786" y="796"/>
                    <a:pt x="1522" y="823"/>
                    <a:pt x="1259" y="823"/>
                  </a:cubicBezTo>
                  <a:cubicBezTo>
                    <a:pt x="1127" y="823"/>
                    <a:pt x="996" y="816"/>
                    <a:pt x="864" y="806"/>
                  </a:cubicBezTo>
                  <a:lnTo>
                    <a:pt x="803" y="137"/>
                  </a:lnTo>
                  <a:cubicBezTo>
                    <a:pt x="803" y="46"/>
                    <a:pt x="727" y="0"/>
                    <a:pt x="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3289027" y="3042790"/>
              <a:ext cx="129189" cy="116111"/>
            </a:xfrm>
            <a:custGeom>
              <a:avLst/>
              <a:gdLst/>
              <a:ahLst/>
              <a:cxnLst/>
              <a:rect l="l" t="t" r="r" b="b"/>
              <a:pathLst>
                <a:path w="2667" h="2397" extrusionOk="0">
                  <a:moveTo>
                    <a:pt x="1040" y="1"/>
                  </a:moveTo>
                  <a:cubicBezTo>
                    <a:pt x="957" y="1"/>
                    <a:pt x="864" y="71"/>
                    <a:pt x="882" y="163"/>
                  </a:cubicBezTo>
                  <a:cubicBezTo>
                    <a:pt x="1004" y="497"/>
                    <a:pt x="1065" y="801"/>
                    <a:pt x="1126" y="1135"/>
                  </a:cubicBezTo>
                  <a:cubicBezTo>
                    <a:pt x="852" y="1105"/>
                    <a:pt x="548" y="1105"/>
                    <a:pt x="274" y="1044"/>
                  </a:cubicBezTo>
                  <a:cubicBezTo>
                    <a:pt x="92" y="1044"/>
                    <a:pt x="1" y="1318"/>
                    <a:pt x="183" y="1318"/>
                  </a:cubicBezTo>
                  <a:cubicBezTo>
                    <a:pt x="518" y="1379"/>
                    <a:pt x="852" y="1409"/>
                    <a:pt x="1186" y="1409"/>
                  </a:cubicBezTo>
                  <a:cubicBezTo>
                    <a:pt x="1217" y="1683"/>
                    <a:pt x="1247" y="1956"/>
                    <a:pt x="1278" y="2260"/>
                  </a:cubicBezTo>
                  <a:cubicBezTo>
                    <a:pt x="1278" y="2351"/>
                    <a:pt x="1354" y="2397"/>
                    <a:pt x="1426" y="2397"/>
                  </a:cubicBezTo>
                  <a:cubicBezTo>
                    <a:pt x="1498" y="2397"/>
                    <a:pt x="1566" y="2351"/>
                    <a:pt x="1551" y="2260"/>
                  </a:cubicBezTo>
                  <a:cubicBezTo>
                    <a:pt x="1551" y="1956"/>
                    <a:pt x="1521" y="1683"/>
                    <a:pt x="1460" y="1409"/>
                  </a:cubicBezTo>
                  <a:cubicBezTo>
                    <a:pt x="1825" y="1379"/>
                    <a:pt x="2159" y="1379"/>
                    <a:pt x="2493" y="1318"/>
                  </a:cubicBezTo>
                  <a:cubicBezTo>
                    <a:pt x="2666" y="1289"/>
                    <a:pt x="2621" y="1042"/>
                    <a:pt x="2460" y="1042"/>
                  </a:cubicBezTo>
                  <a:cubicBezTo>
                    <a:pt x="2451" y="1042"/>
                    <a:pt x="2442" y="1043"/>
                    <a:pt x="2433" y="1044"/>
                  </a:cubicBezTo>
                  <a:cubicBezTo>
                    <a:pt x="2098" y="1075"/>
                    <a:pt x="1764" y="1105"/>
                    <a:pt x="1430" y="1135"/>
                  </a:cubicBezTo>
                  <a:cubicBezTo>
                    <a:pt x="1369" y="771"/>
                    <a:pt x="1278" y="436"/>
                    <a:pt x="1156" y="102"/>
                  </a:cubicBezTo>
                  <a:cubicBezTo>
                    <a:pt x="1144" y="30"/>
                    <a:pt x="1094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1"/>
          <p:cNvGrpSpPr/>
          <p:nvPr/>
        </p:nvGrpSpPr>
        <p:grpSpPr>
          <a:xfrm>
            <a:off x="8266415" y="3509583"/>
            <a:ext cx="1055162" cy="1633774"/>
            <a:chOff x="3083400" y="2430025"/>
            <a:chExt cx="470739" cy="728875"/>
          </a:xfrm>
        </p:grpSpPr>
        <p:sp>
          <p:nvSpPr>
            <p:cNvPr id="811" name="Google Shape;811;p31"/>
            <p:cNvSpPr/>
            <p:nvPr/>
          </p:nvSpPr>
          <p:spPr>
            <a:xfrm>
              <a:off x="3083400" y="2566965"/>
              <a:ext cx="173270" cy="139701"/>
            </a:xfrm>
            <a:custGeom>
              <a:avLst/>
              <a:gdLst/>
              <a:ahLst/>
              <a:cxnLst/>
              <a:rect l="l" t="t" r="r" b="b"/>
              <a:pathLst>
                <a:path w="3577" h="2884" extrusionOk="0">
                  <a:moveTo>
                    <a:pt x="1860" y="1"/>
                  </a:moveTo>
                  <a:cubicBezTo>
                    <a:pt x="1791" y="1"/>
                    <a:pt x="1723" y="46"/>
                    <a:pt x="1723" y="138"/>
                  </a:cubicBezTo>
                  <a:cubicBezTo>
                    <a:pt x="1723" y="381"/>
                    <a:pt x="1723" y="593"/>
                    <a:pt x="1753" y="806"/>
                  </a:cubicBezTo>
                  <a:cubicBezTo>
                    <a:pt x="1237" y="776"/>
                    <a:pt x="750" y="715"/>
                    <a:pt x="264" y="593"/>
                  </a:cubicBezTo>
                  <a:cubicBezTo>
                    <a:pt x="255" y="592"/>
                    <a:pt x="245" y="591"/>
                    <a:pt x="236" y="591"/>
                  </a:cubicBezTo>
                  <a:cubicBezTo>
                    <a:pt x="73" y="591"/>
                    <a:pt x="0" y="838"/>
                    <a:pt x="173" y="867"/>
                  </a:cubicBezTo>
                  <a:cubicBezTo>
                    <a:pt x="690" y="989"/>
                    <a:pt x="1206" y="1049"/>
                    <a:pt x="1723" y="1080"/>
                  </a:cubicBezTo>
                  <a:cubicBezTo>
                    <a:pt x="1723" y="1627"/>
                    <a:pt x="1693" y="2174"/>
                    <a:pt x="1601" y="2721"/>
                  </a:cubicBezTo>
                  <a:cubicBezTo>
                    <a:pt x="1583" y="2813"/>
                    <a:pt x="1676" y="2883"/>
                    <a:pt x="1760" y="2883"/>
                  </a:cubicBezTo>
                  <a:cubicBezTo>
                    <a:pt x="1813" y="2883"/>
                    <a:pt x="1863" y="2854"/>
                    <a:pt x="1875" y="2782"/>
                  </a:cubicBezTo>
                  <a:cubicBezTo>
                    <a:pt x="1966" y="2235"/>
                    <a:pt x="1997" y="1657"/>
                    <a:pt x="2027" y="1110"/>
                  </a:cubicBezTo>
                  <a:cubicBezTo>
                    <a:pt x="2255" y="1125"/>
                    <a:pt x="2483" y="1133"/>
                    <a:pt x="2711" y="1133"/>
                  </a:cubicBezTo>
                  <a:cubicBezTo>
                    <a:pt x="2939" y="1133"/>
                    <a:pt x="3167" y="1125"/>
                    <a:pt x="3395" y="1110"/>
                  </a:cubicBezTo>
                  <a:cubicBezTo>
                    <a:pt x="3569" y="1110"/>
                    <a:pt x="3577" y="835"/>
                    <a:pt x="3420" y="835"/>
                  </a:cubicBezTo>
                  <a:cubicBezTo>
                    <a:pt x="3412" y="835"/>
                    <a:pt x="3404" y="835"/>
                    <a:pt x="3395" y="837"/>
                  </a:cubicBezTo>
                  <a:cubicBezTo>
                    <a:pt x="3243" y="847"/>
                    <a:pt x="3091" y="850"/>
                    <a:pt x="2939" y="850"/>
                  </a:cubicBezTo>
                  <a:cubicBezTo>
                    <a:pt x="2635" y="850"/>
                    <a:pt x="2331" y="837"/>
                    <a:pt x="2027" y="837"/>
                  </a:cubicBezTo>
                  <a:cubicBezTo>
                    <a:pt x="2027" y="593"/>
                    <a:pt x="2027" y="381"/>
                    <a:pt x="1997" y="138"/>
                  </a:cubicBezTo>
                  <a:cubicBezTo>
                    <a:pt x="1997" y="46"/>
                    <a:pt x="1928" y="1"/>
                    <a:pt x="1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3233128" y="2430025"/>
              <a:ext cx="156074" cy="104630"/>
            </a:xfrm>
            <a:custGeom>
              <a:avLst/>
              <a:gdLst/>
              <a:ahLst/>
              <a:cxnLst/>
              <a:rect l="l" t="t" r="r" b="b"/>
              <a:pathLst>
                <a:path w="3222" h="2160" extrusionOk="0">
                  <a:moveTo>
                    <a:pt x="1489" y="1"/>
                  </a:moveTo>
                  <a:cubicBezTo>
                    <a:pt x="1413" y="1"/>
                    <a:pt x="1337" y="47"/>
                    <a:pt x="1337" y="138"/>
                  </a:cubicBezTo>
                  <a:lnTo>
                    <a:pt x="1337" y="806"/>
                  </a:lnTo>
                  <a:cubicBezTo>
                    <a:pt x="973" y="776"/>
                    <a:pt x="577" y="746"/>
                    <a:pt x="182" y="715"/>
                  </a:cubicBezTo>
                  <a:cubicBezTo>
                    <a:pt x="174" y="714"/>
                    <a:pt x="165" y="713"/>
                    <a:pt x="157" y="713"/>
                  </a:cubicBezTo>
                  <a:cubicBezTo>
                    <a:pt x="0" y="713"/>
                    <a:pt x="9" y="989"/>
                    <a:pt x="182" y="989"/>
                  </a:cubicBezTo>
                  <a:cubicBezTo>
                    <a:pt x="577" y="1019"/>
                    <a:pt x="973" y="1050"/>
                    <a:pt x="1337" y="1110"/>
                  </a:cubicBezTo>
                  <a:lnTo>
                    <a:pt x="1337" y="2022"/>
                  </a:lnTo>
                  <a:cubicBezTo>
                    <a:pt x="1337" y="2113"/>
                    <a:pt x="1413" y="2159"/>
                    <a:pt x="1489" y="2159"/>
                  </a:cubicBezTo>
                  <a:cubicBezTo>
                    <a:pt x="1565" y="2159"/>
                    <a:pt x="1641" y="2113"/>
                    <a:pt x="1641" y="2022"/>
                  </a:cubicBezTo>
                  <a:lnTo>
                    <a:pt x="1641" y="1110"/>
                  </a:lnTo>
                  <a:cubicBezTo>
                    <a:pt x="2097" y="1171"/>
                    <a:pt x="2553" y="1202"/>
                    <a:pt x="3039" y="1232"/>
                  </a:cubicBezTo>
                  <a:cubicBezTo>
                    <a:pt x="3048" y="1233"/>
                    <a:pt x="3056" y="1234"/>
                    <a:pt x="3064" y="1234"/>
                  </a:cubicBezTo>
                  <a:cubicBezTo>
                    <a:pt x="3221" y="1234"/>
                    <a:pt x="3213" y="958"/>
                    <a:pt x="3039" y="958"/>
                  </a:cubicBezTo>
                  <a:cubicBezTo>
                    <a:pt x="2553" y="928"/>
                    <a:pt x="2097" y="867"/>
                    <a:pt x="1641" y="837"/>
                  </a:cubicBezTo>
                  <a:lnTo>
                    <a:pt x="1641" y="138"/>
                  </a:lnTo>
                  <a:cubicBezTo>
                    <a:pt x="1641" y="47"/>
                    <a:pt x="1565" y="1"/>
                    <a:pt x="1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3393609" y="2543762"/>
              <a:ext cx="120712" cy="117176"/>
            </a:xfrm>
            <a:custGeom>
              <a:avLst/>
              <a:gdLst/>
              <a:ahLst/>
              <a:cxnLst/>
              <a:rect l="l" t="t" r="r" b="b"/>
              <a:pathLst>
                <a:path w="2492" h="2419" extrusionOk="0">
                  <a:moveTo>
                    <a:pt x="1448" y="0"/>
                  </a:moveTo>
                  <a:cubicBezTo>
                    <a:pt x="1396" y="0"/>
                    <a:pt x="1349" y="30"/>
                    <a:pt x="1337" y="100"/>
                  </a:cubicBezTo>
                  <a:cubicBezTo>
                    <a:pt x="1246" y="373"/>
                    <a:pt x="1185" y="647"/>
                    <a:pt x="1125" y="951"/>
                  </a:cubicBezTo>
                  <a:cubicBezTo>
                    <a:pt x="821" y="890"/>
                    <a:pt x="517" y="860"/>
                    <a:pt x="182" y="829"/>
                  </a:cubicBezTo>
                  <a:cubicBezTo>
                    <a:pt x="174" y="828"/>
                    <a:pt x="165" y="827"/>
                    <a:pt x="158" y="827"/>
                  </a:cubicBezTo>
                  <a:cubicBezTo>
                    <a:pt x="0" y="827"/>
                    <a:pt x="9" y="1103"/>
                    <a:pt x="182" y="1103"/>
                  </a:cubicBezTo>
                  <a:cubicBezTo>
                    <a:pt x="486" y="1133"/>
                    <a:pt x="760" y="1194"/>
                    <a:pt x="1064" y="1224"/>
                  </a:cubicBezTo>
                  <a:cubicBezTo>
                    <a:pt x="1003" y="1559"/>
                    <a:pt x="942" y="1893"/>
                    <a:pt x="881" y="2228"/>
                  </a:cubicBezTo>
                  <a:cubicBezTo>
                    <a:pt x="863" y="2340"/>
                    <a:pt x="960" y="2418"/>
                    <a:pt x="1044" y="2418"/>
                  </a:cubicBezTo>
                  <a:cubicBezTo>
                    <a:pt x="1096" y="2418"/>
                    <a:pt x="1143" y="2388"/>
                    <a:pt x="1155" y="2319"/>
                  </a:cubicBezTo>
                  <a:cubicBezTo>
                    <a:pt x="1216" y="1954"/>
                    <a:pt x="1277" y="1589"/>
                    <a:pt x="1337" y="1255"/>
                  </a:cubicBezTo>
                  <a:cubicBezTo>
                    <a:pt x="1672" y="1285"/>
                    <a:pt x="2006" y="1316"/>
                    <a:pt x="2310" y="1346"/>
                  </a:cubicBezTo>
                  <a:cubicBezTo>
                    <a:pt x="2320" y="1348"/>
                    <a:pt x="2329" y="1348"/>
                    <a:pt x="2337" y="1348"/>
                  </a:cubicBezTo>
                  <a:cubicBezTo>
                    <a:pt x="2492" y="1348"/>
                    <a:pt x="2483" y="1101"/>
                    <a:pt x="2310" y="1072"/>
                  </a:cubicBezTo>
                  <a:lnTo>
                    <a:pt x="1429" y="981"/>
                  </a:lnTo>
                  <a:cubicBezTo>
                    <a:pt x="1459" y="708"/>
                    <a:pt x="1520" y="434"/>
                    <a:pt x="1611" y="191"/>
                  </a:cubicBezTo>
                  <a:cubicBezTo>
                    <a:pt x="1630" y="78"/>
                    <a:pt x="1532" y="0"/>
                    <a:pt x="14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3244899" y="2733356"/>
              <a:ext cx="154620" cy="122263"/>
            </a:xfrm>
            <a:custGeom>
              <a:avLst/>
              <a:gdLst/>
              <a:ahLst/>
              <a:cxnLst/>
              <a:rect l="l" t="t" r="r" b="b"/>
              <a:pathLst>
                <a:path w="3192" h="2524" extrusionOk="0">
                  <a:moveTo>
                    <a:pt x="1018" y="0"/>
                  </a:moveTo>
                  <a:cubicBezTo>
                    <a:pt x="950" y="0"/>
                    <a:pt x="882" y="46"/>
                    <a:pt x="882" y="137"/>
                  </a:cubicBezTo>
                  <a:lnTo>
                    <a:pt x="882" y="867"/>
                  </a:lnTo>
                  <a:cubicBezTo>
                    <a:pt x="638" y="836"/>
                    <a:pt x="426" y="836"/>
                    <a:pt x="182" y="836"/>
                  </a:cubicBezTo>
                  <a:cubicBezTo>
                    <a:pt x="174" y="835"/>
                    <a:pt x="165" y="834"/>
                    <a:pt x="158" y="834"/>
                  </a:cubicBezTo>
                  <a:cubicBezTo>
                    <a:pt x="0" y="834"/>
                    <a:pt x="9" y="1110"/>
                    <a:pt x="182" y="1110"/>
                  </a:cubicBezTo>
                  <a:cubicBezTo>
                    <a:pt x="426" y="1110"/>
                    <a:pt x="638" y="1140"/>
                    <a:pt x="882" y="1140"/>
                  </a:cubicBezTo>
                  <a:lnTo>
                    <a:pt x="882" y="2387"/>
                  </a:lnTo>
                  <a:cubicBezTo>
                    <a:pt x="882" y="2478"/>
                    <a:pt x="950" y="2523"/>
                    <a:pt x="1018" y="2523"/>
                  </a:cubicBezTo>
                  <a:cubicBezTo>
                    <a:pt x="1087" y="2523"/>
                    <a:pt x="1155" y="2478"/>
                    <a:pt x="1155" y="2387"/>
                  </a:cubicBezTo>
                  <a:lnTo>
                    <a:pt x="1155" y="1140"/>
                  </a:lnTo>
                  <a:cubicBezTo>
                    <a:pt x="1793" y="1171"/>
                    <a:pt x="2401" y="1201"/>
                    <a:pt x="3009" y="1232"/>
                  </a:cubicBezTo>
                  <a:cubicBezTo>
                    <a:pt x="3192" y="1232"/>
                    <a:pt x="3192" y="958"/>
                    <a:pt x="3009" y="958"/>
                  </a:cubicBezTo>
                  <a:cubicBezTo>
                    <a:pt x="2401" y="928"/>
                    <a:pt x="1793" y="897"/>
                    <a:pt x="1155" y="867"/>
                  </a:cubicBezTo>
                  <a:lnTo>
                    <a:pt x="1155" y="137"/>
                  </a:lnTo>
                  <a:cubicBezTo>
                    <a:pt x="1155" y="46"/>
                    <a:pt x="1087" y="0"/>
                    <a:pt x="10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3445101" y="2824471"/>
              <a:ext cx="109038" cy="122166"/>
            </a:xfrm>
            <a:custGeom>
              <a:avLst/>
              <a:gdLst/>
              <a:ahLst/>
              <a:cxnLst/>
              <a:rect l="l" t="t" r="r" b="b"/>
              <a:pathLst>
                <a:path w="2251" h="2522" extrusionOk="0">
                  <a:moveTo>
                    <a:pt x="1273" y="0"/>
                  </a:moveTo>
                  <a:cubicBezTo>
                    <a:pt x="1193" y="0"/>
                    <a:pt x="1108" y="65"/>
                    <a:pt x="1126" y="171"/>
                  </a:cubicBezTo>
                  <a:cubicBezTo>
                    <a:pt x="1156" y="354"/>
                    <a:pt x="1186" y="536"/>
                    <a:pt x="1186" y="718"/>
                  </a:cubicBezTo>
                  <a:lnTo>
                    <a:pt x="183" y="718"/>
                  </a:lnTo>
                  <a:cubicBezTo>
                    <a:pt x="1" y="718"/>
                    <a:pt x="1" y="992"/>
                    <a:pt x="183" y="992"/>
                  </a:cubicBezTo>
                  <a:lnTo>
                    <a:pt x="1186" y="992"/>
                  </a:lnTo>
                  <a:cubicBezTo>
                    <a:pt x="1186" y="1448"/>
                    <a:pt x="1126" y="1904"/>
                    <a:pt x="974" y="2360"/>
                  </a:cubicBezTo>
                  <a:cubicBezTo>
                    <a:pt x="937" y="2452"/>
                    <a:pt x="1023" y="2522"/>
                    <a:pt x="1110" y="2522"/>
                  </a:cubicBezTo>
                  <a:cubicBezTo>
                    <a:pt x="1166" y="2522"/>
                    <a:pt x="1223" y="2492"/>
                    <a:pt x="1247" y="2420"/>
                  </a:cubicBezTo>
                  <a:cubicBezTo>
                    <a:pt x="1399" y="1965"/>
                    <a:pt x="1490" y="1478"/>
                    <a:pt x="1490" y="992"/>
                  </a:cubicBezTo>
                  <a:lnTo>
                    <a:pt x="2068" y="992"/>
                  </a:lnTo>
                  <a:cubicBezTo>
                    <a:pt x="2250" y="992"/>
                    <a:pt x="2250" y="718"/>
                    <a:pt x="2068" y="718"/>
                  </a:cubicBezTo>
                  <a:lnTo>
                    <a:pt x="1490" y="718"/>
                  </a:lnTo>
                  <a:cubicBezTo>
                    <a:pt x="1460" y="506"/>
                    <a:pt x="1460" y="293"/>
                    <a:pt x="1399" y="110"/>
                  </a:cubicBezTo>
                  <a:cubicBezTo>
                    <a:pt x="1386" y="34"/>
                    <a:pt x="1331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3113239" y="2933606"/>
              <a:ext cx="110589" cy="110443"/>
            </a:xfrm>
            <a:custGeom>
              <a:avLst/>
              <a:gdLst/>
              <a:ahLst/>
              <a:cxnLst/>
              <a:rect l="l" t="t" r="r" b="b"/>
              <a:pathLst>
                <a:path w="2283" h="2280" extrusionOk="0">
                  <a:moveTo>
                    <a:pt x="655" y="0"/>
                  </a:moveTo>
                  <a:cubicBezTo>
                    <a:pt x="583" y="0"/>
                    <a:pt x="514" y="46"/>
                    <a:pt x="530" y="137"/>
                  </a:cubicBezTo>
                  <a:cubicBezTo>
                    <a:pt x="530" y="350"/>
                    <a:pt x="560" y="563"/>
                    <a:pt x="560" y="775"/>
                  </a:cubicBezTo>
                  <a:cubicBezTo>
                    <a:pt x="438" y="745"/>
                    <a:pt x="347" y="745"/>
                    <a:pt x="226" y="715"/>
                  </a:cubicBezTo>
                  <a:cubicBezTo>
                    <a:pt x="208" y="709"/>
                    <a:pt x="191" y="706"/>
                    <a:pt x="175" y="706"/>
                  </a:cubicBezTo>
                  <a:cubicBezTo>
                    <a:pt x="34" y="706"/>
                    <a:pt x="0" y="933"/>
                    <a:pt x="165" y="988"/>
                  </a:cubicBezTo>
                  <a:cubicBezTo>
                    <a:pt x="286" y="1019"/>
                    <a:pt x="438" y="1049"/>
                    <a:pt x="590" y="1079"/>
                  </a:cubicBezTo>
                  <a:cubicBezTo>
                    <a:pt x="621" y="1414"/>
                    <a:pt x="621" y="1778"/>
                    <a:pt x="651" y="2143"/>
                  </a:cubicBezTo>
                  <a:cubicBezTo>
                    <a:pt x="666" y="2234"/>
                    <a:pt x="742" y="2280"/>
                    <a:pt x="815" y="2280"/>
                  </a:cubicBezTo>
                  <a:cubicBezTo>
                    <a:pt x="887" y="2280"/>
                    <a:pt x="955" y="2234"/>
                    <a:pt x="955" y="2143"/>
                  </a:cubicBezTo>
                  <a:lnTo>
                    <a:pt x="864" y="1110"/>
                  </a:lnTo>
                  <a:lnTo>
                    <a:pt x="864" y="1110"/>
                  </a:lnTo>
                  <a:cubicBezTo>
                    <a:pt x="964" y="1117"/>
                    <a:pt x="1065" y="1121"/>
                    <a:pt x="1165" y="1121"/>
                  </a:cubicBezTo>
                  <a:cubicBezTo>
                    <a:pt x="1489" y="1121"/>
                    <a:pt x="1808" y="1081"/>
                    <a:pt x="2110" y="988"/>
                  </a:cubicBezTo>
                  <a:cubicBezTo>
                    <a:pt x="2283" y="959"/>
                    <a:pt x="2237" y="712"/>
                    <a:pt x="2077" y="712"/>
                  </a:cubicBezTo>
                  <a:cubicBezTo>
                    <a:pt x="2068" y="712"/>
                    <a:pt x="2059" y="713"/>
                    <a:pt x="2049" y="715"/>
                  </a:cubicBezTo>
                  <a:cubicBezTo>
                    <a:pt x="1786" y="796"/>
                    <a:pt x="1522" y="823"/>
                    <a:pt x="1259" y="823"/>
                  </a:cubicBezTo>
                  <a:cubicBezTo>
                    <a:pt x="1127" y="823"/>
                    <a:pt x="996" y="816"/>
                    <a:pt x="864" y="806"/>
                  </a:cubicBezTo>
                  <a:lnTo>
                    <a:pt x="803" y="137"/>
                  </a:lnTo>
                  <a:cubicBezTo>
                    <a:pt x="803" y="46"/>
                    <a:pt x="727" y="0"/>
                    <a:pt x="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3289027" y="3042790"/>
              <a:ext cx="129189" cy="116111"/>
            </a:xfrm>
            <a:custGeom>
              <a:avLst/>
              <a:gdLst/>
              <a:ahLst/>
              <a:cxnLst/>
              <a:rect l="l" t="t" r="r" b="b"/>
              <a:pathLst>
                <a:path w="2667" h="2397" extrusionOk="0">
                  <a:moveTo>
                    <a:pt x="1040" y="1"/>
                  </a:moveTo>
                  <a:cubicBezTo>
                    <a:pt x="957" y="1"/>
                    <a:pt x="864" y="71"/>
                    <a:pt x="882" y="163"/>
                  </a:cubicBezTo>
                  <a:cubicBezTo>
                    <a:pt x="1004" y="497"/>
                    <a:pt x="1065" y="801"/>
                    <a:pt x="1126" y="1135"/>
                  </a:cubicBezTo>
                  <a:cubicBezTo>
                    <a:pt x="852" y="1105"/>
                    <a:pt x="548" y="1105"/>
                    <a:pt x="274" y="1044"/>
                  </a:cubicBezTo>
                  <a:cubicBezTo>
                    <a:pt x="92" y="1044"/>
                    <a:pt x="1" y="1318"/>
                    <a:pt x="183" y="1318"/>
                  </a:cubicBezTo>
                  <a:cubicBezTo>
                    <a:pt x="518" y="1379"/>
                    <a:pt x="852" y="1409"/>
                    <a:pt x="1186" y="1409"/>
                  </a:cubicBezTo>
                  <a:cubicBezTo>
                    <a:pt x="1217" y="1683"/>
                    <a:pt x="1247" y="1956"/>
                    <a:pt x="1278" y="2260"/>
                  </a:cubicBezTo>
                  <a:cubicBezTo>
                    <a:pt x="1278" y="2351"/>
                    <a:pt x="1354" y="2397"/>
                    <a:pt x="1426" y="2397"/>
                  </a:cubicBezTo>
                  <a:cubicBezTo>
                    <a:pt x="1498" y="2397"/>
                    <a:pt x="1566" y="2351"/>
                    <a:pt x="1551" y="2260"/>
                  </a:cubicBezTo>
                  <a:cubicBezTo>
                    <a:pt x="1551" y="1956"/>
                    <a:pt x="1521" y="1683"/>
                    <a:pt x="1460" y="1409"/>
                  </a:cubicBezTo>
                  <a:cubicBezTo>
                    <a:pt x="1825" y="1379"/>
                    <a:pt x="2159" y="1379"/>
                    <a:pt x="2493" y="1318"/>
                  </a:cubicBezTo>
                  <a:cubicBezTo>
                    <a:pt x="2666" y="1289"/>
                    <a:pt x="2621" y="1042"/>
                    <a:pt x="2460" y="1042"/>
                  </a:cubicBezTo>
                  <a:cubicBezTo>
                    <a:pt x="2451" y="1042"/>
                    <a:pt x="2442" y="1043"/>
                    <a:pt x="2433" y="1044"/>
                  </a:cubicBezTo>
                  <a:cubicBezTo>
                    <a:pt x="2098" y="1075"/>
                    <a:pt x="1764" y="1105"/>
                    <a:pt x="1430" y="1135"/>
                  </a:cubicBezTo>
                  <a:cubicBezTo>
                    <a:pt x="1369" y="771"/>
                    <a:pt x="1278" y="436"/>
                    <a:pt x="1156" y="102"/>
                  </a:cubicBezTo>
                  <a:cubicBezTo>
                    <a:pt x="1144" y="30"/>
                    <a:pt x="1094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31"/>
          <p:cNvGrpSpPr/>
          <p:nvPr/>
        </p:nvGrpSpPr>
        <p:grpSpPr>
          <a:xfrm>
            <a:off x="408350" y="397212"/>
            <a:ext cx="469766" cy="708908"/>
            <a:chOff x="7961000" y="871562"/>
            <a:chExt cx="469766" cy="708908"/>
          </a:xfrm>
        </p:grpSpPr>
        <p:sp>
          <p:nvSpPr>
            <p:cNvPr id="819" name="Google Shape;819;p31"/>
            <p:cNvSpPr/>
            <p:nvPr/>
          </p:nvSpPr>
          <p:spPr>
            <a:xfrm>
              <a:off x="7961000" y="1149288"/>
              <a:ext cx="469766" cy="431182"/>
            </a:xfrm>
            <a:custGeom>
              <a:avLst/>
              <a:gdLst/>
              <a:ahLst/>
              <a:cxnLst/>
              <a:rect l="l" t="t" r="r" b="b"/>
              <a:pathLst>
                <a:path w="18482" h="16964" extrusionOk="0">
                  <a:moveTo>
                    <a:pt x="15036" y="1"/>
                  </a:moveTo>
                  <a:cubicBezTo>
                    <a:pt x="12396" y="1"/>
                    <a:pt x="8906" y="3198"/>
                    <a:pt x="7965" y="5039"/>
                  </a:cubicBezTo>
                  <a:cubicBezTo>
                    <a:pt x="7478" y="6042"/>
                    <a:pt x="7509" y="7288"/>
                    <a:pt x="7053" y="8231"/>
                  </a:cubicBezTo>
                  <a:cubicBezTo>
                    <a:pt x="6962" y="8413"/>
                    <a:pt x="6931" y="8535"/>
                    <a:pt x="6901" y="8596"/>
                  </a:cubicBezTo>
                  <a:cubicBezTo>
                    <a:pt x="6870" y="8504"/>
                    <a:pt x="6749" y="8383"/>
                    <a:pt x="6506" y="8200"/>
                  </a:cubicBezTo>
                  <a:cubicBezTo>
                    <a:pt x="5867" y="7744"/>
                    <a:pt x="5381" y="6985"/>
                    <a:pt x="4743" y="6498"/>
                  </a:cubicBezTo>
                  <a:cubicBezTo>
                    <a:pt x="4090" y="5980"/>
                    <a:pt x="3085" y="5292"/>
                    <a:pt x="2212" y="5292"/>
                  </a:cubicBezTo>
                  <a:cubicBezTo>
                    <a:pt x="1702" y="5292"/>
                    <a:pt x="1237" y="5526"/>
                    <a:pt x="913" y="6164"/>
                  </a:cubicBezTo>
                  <a:cubicBezTo>
                    <a:pt x="1" y="7927"/>
                    <a:pt x="1581" y="10358"/>
                    <a:pt x="2645" y="11635"/>
                  </a:cubicBezTo>
                  <a:cubicBezTo>
                    <a:pt x="4743" y="14158"/>
                    <a:pt x="7782" y="15586"/>
                    <a:pt x="10670" y="16954"/>
                  </a:cubicBezTo>
                  <a:cubicBezTo>
                    <a:pt x="10686" y="16961"/>
                    <a:pt x="10703" y="16964"/>
                    <a:pt x="10719" y="16964"/>
                  </a:cubicBezTo>
                  <a:cubicBezTo>
                    <a:pt x="10851" y="16964"/>
                    <a:pt x="10957" y="16765"/>
                    <a:pt x="10822" y="16711"/>
                  </a:cubicBezTo>
                  <a:cubicBezTo>
                    <a:pt x="8025" y="15404"/>
                    <a:pt x="5138" y="14036"/>
                    <a:pt x="3071" y="11665"/>
                  </a:cubicBezTo>
                  <a:cubicBezTo>
                    <a:pt x="2098" y="10571"/>
                    <a:pt x="457" y="8292"/>
                    <a:pt x="1034" y="6681"/>
                  </a:cubicBezTo>
                  <a:cubicBezTo>
                    <a:pt x="1313" y="5916"/>
                    <a:pt x="1762" y="5617"/>
                    <a:pt x="2292" y="5617"/>
                  </a:cubicBezTo>
                  <a:cubicBezTo>
                    <a:pt x="4016" y="5617"/>
                    <a:pt x="6604" y="8781"/>
                    <a:pt x="7022" y="9386"/>
                  </a:cubicBezTo>
                  <a:cubicBezTo>
                    <a:pt x="7057" y="9420"/>
                    <a:pt x="7104" y="9437"/>
                    <a:pt x="7149" y="9437"/>
                  </a:cubicBezTo>
                  <a:cubicBezTo>
                    <a:pt x="7225" y="9437"/>
                    <a:pt x="7296" y="9390"/>
                    <a:pt x="7296" y="9295"/>
                  </a:cubicBezTo>
                  <a:cubicBezTo>
                    <a:pt x="7296" y="6772"/>
                    <a:pt x="8269" y="4371"/>
                    <a:pt x="10123" y="2608"/>
                  </a:cubicBezTo>
                  <a:cubicBezTo>
                    <a:pt x="11262" y="1535"/>
                    <a:pt x="13243" y="499"/>
                    <a:pt x="14882" y="499"/>
                  </a:cubicBezTo>
                  <a:cubicBezTo>
                    <a:pt x="16216" y="499"/>
                    <a:pt x="17324" y="1185"/>
                    <a:pt x="17570" y="3094"/>
                  </a:cubicBezTo>
                  <a:cubicBezTo>
                    <a:pt x="17904" y="5434"/>
                    <a:pt x="16840" y="8140"/>
                    <a:pt x="15898" y="10237"/>
                  </a:cubicBezTo>
                  <a:cubicBezTo>
                    <a:pt x="14864" y="12517"/>
                    <a:pt x="13497" y="14583"/>
                    <a:pt x="11886" y="16438"/>
                  </a:cubicBezTo>
                  <a:cubicBezTo>
                    <a:pt x="11794" y="16553"/>
                    <a:pt x="11876" y="16703"/>
                    <a:pt x="11974" y="16703"/>
                  </a:cubicBezTo>
                  <a:cubicBezTo>
                    <a:pt x="12005" y="16703"/>
                    <a:pt x="12039" y="16687"/>
                    <a:pt x="12068" y="16650"/>
                  </a:cubicBezTo>
                  <a:cubicBezTo>
                    <a:pt x="14013" y="14431"/>
                    <a:pt x="15564" y="11939"/>
                    <a:pt x="16627" y="9203"/>
                  </a:cubicBezTo>
                  <a:cubicBezTo>
                    <a:pt x="17418" y="7137"/>
                    <a:pt x="18482" y="4249"/>
                    <a:pt x="17661" y="2030"/>
                  </a:cubicBezTo>
                  <a:cubicBezTo>
                    <a:pt x="17103" y="565"/>
                    <a:pt x="16145" y="1"/>
                    <a:pt x="15036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2B49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8034152" y="871562"/>
              <a:ext cx="172391" cy="158232"/>
            </a:xfrm>
            <a:custGeom>
              <a:avLst/>
              <a:gdLst/>
              <a:ahLst/>
              <a:cxnLst/>
              <a:rect l="l" t="t" r="r" b="b"/>
              <a:pathLst>
                <a:path w="18482" h="16964" extrusionOk="0">
                  <a:moveTo>
                    <a:pt x="15036" y="1"/>
                  </a:moveTo>
                  <a:cubicBezTo>
                    <a:pt x="12396" y="1"/>
                    <a:pt x="8906" y="3198"/>
                    <a:pt x="7965" y="5039"/>
                  </a:cubicBezTo>
                  <a:cubicBezTo>
                    <a:pt x="7478" y="6042"/>
                    <a:pt x="7509" y="7288"/>
                    <a:pt x="7053" y="8231"/>
                  </a:cubicBezTo>
                  <a:cubicBezTo>
                    <a:pt x="6962" y="8413"/>
                    <a:pt x="6931" y="8535"/>
                    <a:pt x="6901" y="8596"/>
                  </a:cubicBezTo>
                  <a:cubicBezTo>
                    <a:pt x="6870" y="8504"/>
                    <a:pt x="6749" y="8383"/>
                    <a:pt x="6506" y="8200"/>
                  </a:cubicBezTo>
                  <a:cubicBezTo>
                    <a:pt x="5867" y="7744"/>
                    <a:pt x="5381" y="6985"/>
                    <a:pt x="4743" y="6498"/>
                  </a:cubicBezTo>
                  <a:cubicBezTo>
                    <a:pt x="4090" y="5980"/>
                    <a:pt x="3085" y="5292"/>
                    <a:pt x="2212" y="5292"/>
                  </a:cubicBezTo>
                  <a:cubicBezTo>
                    <a:pt x="1702" y="5292"/>
                    <a:pt x="1237" y="5526"/>
                    <a:pt x="913" y="6164"/>
                  </a:cubicBezTo>
                  <a:cubicBezTo>
                    <a:pt x="1" y="7927"/>
                    <a:pt x="1581" y="10358"/>
                    <a:pt x="2645" y="11635"/>
                  </a:cubicBezTo>
                  <a:cubicBezTo>
                    <a:pt x="4743" y="14158"/>
                    <a:pt x="7782" y="15586"/>
                    <a:pt x="10670" y="16954"/>
                  </a:cubicBezTo>
                  <a:cubicBezTo>
                    <a:pt x="10686" y="16961"/>
                    <a:pt x="10703" y="16964"/>
                    <a:pt x="10719" y="16964"/>
                  </a:cubicBezTo>
                  <a:cubicBezTo>
                    <a:pt x="10851" y="16964"/>
                    <a:pt x="10957" y="16765"/>
                    <a:pt x="10822" y="16711"/>
                  </a:cubicBezTo>
                  <a:cubicBezTo>
                    <a:pt x="8025" y="15404"/>
                    <a:pt x="5138" y="14036"/>
                    <a:pt x="3071" y="11665"/>
                  </a:cubicBezTo>
                  <a:cubicBezTo>
                    <a:pt x="2098" y="10571"/>
                    <a:pt x="457" y="8292"/>
                    <a:pt x="1034" y="6681"/>
                  </a:cubicBezTo>
                  <a:cubicBezTo>
                    <a:pt x="1313" y="5916"/>
                    <a:pt x="1762" y="5617"/>
                    <a:pt x="2292" y="5617"/>
                  </a:cubicBezTo>
                  <a:cubicBezTo>
                    <a:pt x="4016" y="5617"/>
                    <a:pt x="6604" y="8781"/>
                    <a:pt x="7022" y="9386"/>
                  </a:cubicBezTo>
                  <a:cubicBezTo>
                    <a:pt x="7057" y="9420"/>
                    <a:pt x="7104" y="9437"/>
                    <a:pt x="7149" y="9437"/>
                  </a:cubicBezTo>
                  <a:cubicBezTo>
                    <a:pt x="7225" y="9437"/>
                    <a:pt x="7296" y="9390"/>
                    <a:pt x="7296" y="9295"/>
                  </a:cubicBezTo>
                  <a:cubicBezTo>
                    <a:pt x="7296" y="6772"/>
                    <a:pt x="8269" y="4371"/>
                    <a:pt x="10123" y="2608"/>
                  </a:cubicBezTo>
                  <a:cubicBezTo>
                    <a:pt x="11262" y="1535"/>
                    <a:pt x="13243" y="499"/>
                    <a:pt x="14882" y="499"/>
                  </a:cubicBezTo>
                  <a:cubicBezTo>
                    <a:pt x="16216" y="499"/>
                    <a:pt x="17324" y="1185"/>
                    <a:pt x="17570" y="3094"/>
                  </a:cubicBezTo>
                  <a:cubicBezTo>
                    <a:pt x="17904" y="5434"/>
                    <a:pt x="16840" y="8140"/>
                    <a:pt x="15898" y="10237"/>
                  </a:cubicBezTo>
                  <a:cubicBezTo>
                    <a:pt x="14864" y="12517"/>
                    <a:pt x="13497" y="14583"/>
                    <a:pt x="11886" y="16438"/>
                  </a:cubicBezTo>
                  <a:cubicBezTo>
                    <a:pt x="11794" y="16553"/>
                    <a:pt x="11876" y="16703"/>
                    <a:pt x="11974" y="16703"/>
                  </a:cubicBezTo>
                  <a:cubicBezTo>
                    <a:pt x="12005" y="16703"/>
                    <a:pt x="12039" y="16687"/>
                    <a:pt x="12068" y="16650"/>
                  </a:cubicBezTo>
                  <a:cubicBezTo>
                    <a:pt x="14013" y="14431"/>
                    <a:pt x="15564" y="11939"/>
                    <a:pt x="16627" y="9203"/>
                  </a:cubicBezTo>
                  <a:cubicBezTo>
                    <a:pt x="17418" y="7137"/>
                    <a:pt x="18482" y="4249"/>
                    <a:pt x="17661" y="2030"/>
                  </a:cubicBezTo>
                  <a:cubicBezTo>
                    <a:pt x="17103" y="565"/>
                    <a:pt x="16145" y="1"/>
                    <a:pt x="15036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2B49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59" r:id="rId6"/>
    <p:sldLayoutId id="2147483666" r:id="rId7"/>
    <p:sldLayoutId id="2147483674" r:id="rId8"/>
    <p:sldLayoutId id="2147483677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5"/>
          <p:cNvSpPr txBox="1">
            <a:spLocks noGrp="1"/>
          </p:cNvSpPr>
          <p:nvPr>
            <p:ph type="ctrTitle"/>
          </p:nvPr>
        </p:nvSpPr>
        <p:spPr>
          <a:xfrm>
            <a:off x="1968000" y="1180450"/>
            <a:ext cx="52080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 smtClean="0"/>
              <a:t>Kindergarten-Final-project</a:t>
            </a:r>
            <a:endParaRPr dirty="0">
              <a:solidFill>
                <a:srgbClr val="F96F4E"/>
              </a:solidFill>
            </a:endParaRPr>
          </a:p>
        </p:txBody>
      </p:sp>
      <p:sp>
        <p:nvSpPr>
          <p:cNvPr id="876" name="Google Shape;876;p35"/>
          <p:cNvSpPr/>
          <p:nvPr/>
        </p:nvSpPr>
        <p:spPr>
          <a:xfrm rot="10268859">
            <a:off x="3675033" y="3162285"/>
            <a:ext cx="1528400" cy="218944"/>
          </a:xfrm>
          <a:custGeom>
            <a:avLst/>
            <a:gdLst/>
            <a:ahLst/>
            <a:cxnLst/>
            <a:rect l="l" t="t" r="r" b="b"/>
            <a:pathLst>
              <a:path w="31050" h="5272" extrusionOk="0">
                <a:moveTo>
                  <a:pt x="14741" y="0"/>
                </a:moveTo>
                <a:cubicBezTo>
                  <a:pt x="13761" y="0"/>
                  <a:pt x="12860" y="563"/>
                  <a:pt x="12109" y="1239"/>
                </a:cubicBezTo>
                <a:cubicBezTo>
                  <a:pt x="11009" y="2239"/>
                  <a:pt x="10441" y="3274"/>
                  <a:pt x="8874" y="3507"/>
                </a:cubicBezTo>
                <a:cubicBezTo>
                  <a:pt x="8725" y="3528"/>
                  <a:pt x="8586" y="3538"/>
                  <a:pt x="8454" y="3538"/>
                </a:cubicBezTo>
                <a:cubicBezTo>
                  <a:pt x="6890" y="3538"/>
                  <a:pt x="6378" y="2159"/>
                  <a:pt x="5271" y="1205"/>
                </a:cubicBezTo>
                <a:cubicBezTo>
                  <a:pt x="4633" y="643"/>
                  <a:pt x="3924" y="397"/>
                  <a:pt x="3242" y="397"/>
                </a:cubicBezTo>
                <a:cubicBezTo>
                  <a:pt x="1536" y="397"/>
                  <a:pt x="1" y="1939"/>
                  <a:pt x="167" y="3941"/>
                </a:cubicBezTo>
                <a:cubicBezTo>
                  <a:pt x="167" y="4095"/>
                  <a:pt x="290" y="4179"/>
                  <a:pt x="410" y="4179"/>
                </a:cubicBezTo>
                <a:cubicBezTo>
                  <a:pt x="524" y="4179"/>
                  <a:pt x="634" y="4103"/>
                  <a:pt x="634" y="3941"/>
                </a:cubicBezTo>
                <a:cubicBezTo>
                  <a:pt x="601" y="2340"/>
                  <a:pt x="1402" y="1406"/>
                  <a:pt x="3136" y="1072"/>
                </a:cubicBezTo>
                <a:cubicBezTo>
                  <a:pt x="4304" y="1272"/>
                  <a:pt x="5138" y="1873"/>
                  <a:pt x="5638" y="2807"/>
                </a:cubicBezTo>
                <a:cubicBezTo>
                  <a:pt x="6038" y="3207"/>
                  <a:pt x="6105" y="3474"/>
                  <a:pt x="6572" y="3807"/>
                </a:cubicBezTo>
                <a:cubicBezTo>
                  <a:pt x="7142" y="4214"/>
                  <a:pt x="7844" y="4445"/>
                  <a:pt x="8553" y="4445"/>
                </a:cubicBezTo>
                <a:cubicBezTo>
                  <a:pt x="8716" y="4445"/>
                  <a:pt x="8879" y="4433"/>
                  <a:pt x="9040" y="4408"/>
                </a:cubicBezTo>
                <a:cubicBezTo>
                  <a:pt x="10108" y="4274"/>
                  <a:pt x="10875" y="3574"/>
                  <a:pt x="11609" y="2873"/>
                </a:cubicBezTo>
                <a:cubicBezTo>
                  <a:pt x="12432" y="2074"/>
                  <a:pt x="13379" y="800"/>
                  <a:pt x="14601" y="800"/>
                </a:cubicBezTo>
                <a:cubicBezTo>
                  <a:pt x="15063" y="800"/>
                  <a:pt x="15564" y="982"/>
                  <a:pt x="16112" y="1439"/>
                </a:cubicBezTo>
                <a:cubicBezTo>
                  <a:pt x="16679" y="1939"/>
                  <a:pt x="17013" y="2740"/>
                  <a:pt x="17446" y="3340"/>
                </a:cubicBezTo>
                <a:cubicBezTo>
                  <a:pt x="18125" y="4359"/>
                  <a:pt x="19104" y="5271"/>
                  <a:pt x="20215" y="5271"/>
                </a:cubicBezTo>
                <a:cubicBezTo>
                  <a:pt x="20633" y="5271"/>
                  <a:pt x="21070" y="5142"/>
                  <a:pt x="21516" y="4841"/>
                </a:cubicBezTo>
                <a:cubicBezTo>
                  <a:pt x="22684" y="4074"/>
                  <a:pt x="23117" y="2640"/>
                  <a:pt x="24351" y="1906"/>
                </a:cubicBezTo>
                <a:cubicBezTo>
                  <a:pt x="25007" y="1528"/>
                  <a:pt x="25677" y="1357"/>
                  <a:pt x="26321" y="1357"/>
                </a:cubicBezTo>
                <a:cubicBezTo>
                  <a:pt x="28232" y="1357"/>
                  <a:pt x="29906" y="2862"/>
                  <a:pt x="30256" y="4908"/>
                </a:cubicBezTo>
                <a:cubicBezTo>
                  <a:pt x="30295" y="5094"/>
                  <a:pt x="30435" y="5174"/>
                  <a:pt x="30583" y="5174"/>
                </a:cubicBezTo>
                <a:cubicBezTo>
                  <a:pt x="30807" y="5174"/>
                  <a:pt x="31050" y="4989"/>
                  <a:pt x="30989" y="4708"/>
                </a:cubicBezTo>
                <a:cubicBezTo>
                  <a:pt x="30560" y="2320"/>
                  <a:pt x="28599" y="580"/>
                  <a:pt x="26321" y="580"/>
                </a:cubicBezTo>
                <a:cubicBezTo>
                  <a:pt x="25766" y="580"/>
                  <a:pt x="25193" y="683"/>
                  <a:pt x="24618" y="905"/>
                </a:cubicBezTo>
                <a:cubicBezTo>
                  <a:pt x="22950" y="1539"/>
                  <a:pt x="22650" y="3073"/>
                  <a:pt x="21316" y="3974"/>
                </a:cubicBezTo>
                <a:cubicBezTo>
                  <a:pt x="20908" y="4256"/>
                  <a:pt x="20535" y="4377"/>
                  <a:pt x="20190" y="4377"/>
                </a:cubicBezTo>
                <a:cubicBezTo>
                  <a:pt x="18332" y="4377"/>
                  <a:pt x="17264" y="880"/>
                  <a:pt x="15745" y="205"/>
                </a:cubicBezTo>
                <a:cubicBezTo>
                  <a:pt x="15403" y="63"/>
                  <a:pt x="15068" y="0"/>
                  <a:pt x="14741" y="0"/>
                </a:cubicBezTo>
                <a:close/>
              </a:path>
            </a:pathLst>
          </a:custGeom>
          <a:solidFill>
            <a:srgbClr val="2B49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0" name="Google Shape;880;p35"/>
          <p:cNvGrpSpPr/>
          <p:nvPr/>
        </p:nvGrpSpPr>
        <p:grpSpPr>
          <a:xfrm>
            <a:off x="5462300" y="753650"/>
            <a:ext cx="1080500" cy="761775"/>
            <a:chOff x="5462300" y="753650"/>
            <a:chExt cx="1080500" cy="761775"/>
          </a:xfrm>
        </p:grpSpPr>
        <p:grpSp>
          <p:nvGrpSpPr>
            <p:cNvPr id="881" name="Google Shape;881;p35"/>
            <p:cNvGrpSpPr/>
            <p:nvPr/>
          </p:nvGrpSpPr>
          <p:grpSpPr>
            <a:xfrm>
              <a:off x="5804175" y="753650"/>
              <a:ext cx="738625" cy="761775"/>
              <a:chOff x="5412600" y="772900"/>
              <a:chExt cx="738625" cy="761775"/>
            </a:xfrm>
          </p:grpSpPr>
          <p:sp>
            <p:nvSpPr>
              <p:cNvPr id="882" name="Google Shape;882;p35"/>
              <p:cNvSpPr/>
              <p:nvPr/>
            </p:nvSpPr>
            <p:spPr>
              <a:xfrm>
                <a:off x="5412600" y="784775"/>
                <a:ext cx="186175" cy="85325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3413" extrusionOk="0">
                    <a:moveTo>
                      <a:pt x="6445" y="1"/>
                    </a:moveTo>
                    <a:cubicBezTo>
                      <a:pt x="6400" y="1"/>
                      <a:pt x="6349" y="4"/>
                      <a:pt x="6292" y="12"/>
                    </a:cubicBezTo>
                    <a:cubicBezTo>
                      <a:pt x="5958" y="42"/>
                      <a:pt x="5502" y="103"/>
                      <a:pt x="5076" y="285"/>
                    </a:cubicBezTo>
                    <a:cubicBezTo>
                      <a:pt x="4407" y="559"/>
                      <a:pt x="3739" y="832"/>
                      <a:pt x="3040" y="1106"/>
                    </a:cubicBezTo>
                    <a:cubicBezTo>
                      <a:pt x="2310" y="1379"/>
                      <a:pt x="1550" y="1683"/>
                      <a:pt x="790" y="1957"/>
                    </a:cubicBezTo>
                    <a:cubicBezTo>
                      <a:pt x="547" y="2048"/>
                      <a:pt x="334" y="2170"/>
                      <a:pt x="182" y="2382"/>
                    </a:cubicBezTo>
                    <a:cubicBezTo>
                      <a:pt x="0" y="2656"/>
                      <a:pt x="91" y="2930"/>
                      <a:pt x="365" y="3082"/>
                    </a:cubicBezTo>
                    <a:cubicBezTo>
                      <a:pt x="456" y="3142"/>
                      <a:pt x="547" y="3142"/>
                      <a:pt x="638" y="3203"/>
                    </a:cubicBezTo>
                    <a:cubicBezTo>
                      <a:pt x="780" y="3361"/>
                      <a:pt x="923" y="3412"/>
                      <a:pt x="1073" y="3412"/>
                    </a:cubicBezTo>
                    <a:cubicBezTo>
                      <a:pt x="1213" y="3412"/>
                      <a:pt x="1359" y="3368"/>
                      <a:pt x="1520" y="3325"/>
                    </a:cubicBezTo>
                    <a:cubicBezTo>
                      <a:pt x="2584" y="2930"/>
                      <a:pt x="3647" y="2534"/>
                      <a:pt x="4711" y="2078"/>
                    </a:cubicBezTo>
                    <a:cubicBezTo>
                      <a:pt x="5319" y="1835"/>
                      <a:pt x="5927" y="1501"/>
                      <a:pt x="6626" y="1471"/>
                    </a:cubicBezTo>
                    <a:cubicBezTo>
                      <a:pt x="6778" y="1471"/>
                      <a:pt x="6961" y="1379"/>
                      <a:pt x="7113" y="1288"/>
                    </a:cubicBezTo>
                    <a:cubicBezTo>
                      <a:pt x="7386" y="1136"/>
                      <a:pt x="7447" y="741"/>
                      <a:pt x="7173" y="528"/>
                    </a:cubicBezTo>
                    <a:cubicBezTo>
                      <a:pt x="7021" y="407"/>
                      <a:pt x="6839" y="316"/>
                      <a:pt x="6748" y="133"/>
                    </a:cubicBezTo>
                    <a:cubicBezTo>
                      <a:pt x="6678" y="40"/>
                      <a:pt x="6591" y="1"/>
                      <a:pt x="6445" y="1"/>
                    </a:cubicBezTo>
                    <a:close/>
                  </a:path>
                </a:pathLst>
              </a:custGeom>
              <a:solidFill>
                <a:srgbClr val="2B49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5"/>
              <p:cNvSpPr/>
              <p:nvPr/>
            </p:nvSpPr>
            <p:spPr>
              <a:xfrm>
                <a:off x="5653475" y="772900"/>
                <a:ext cx="175550" cy="56675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2267" extrusionOk="0">
                    <a:moveTo>
                      <a:pt x="5776" y="31"/>
                    </a:moveTo>
                    <a:cubicBezTo>
                      <a:pt x="5684" y="31"/>
                      <a:pt x="5532" y="61"/>
                      <a:pt x="5350" y="91"/>
                    </a:cubicBezTo>
                    <a:cubicBezTo>
                      <a:pt x="4469" y="213"/>
                      <a:pt x="3618" y="365"/>
                      <a:pt x="2736" y="487"/>
                    </a:cubicBezTo>
                    <a:cubicBezTo>
                      <a:pt x="2128" y="578"/>
                      <a:pt x="1551" y="699"/>
                      <a:pt x="943" y="791"/>
                    </a:cubicBezTo>
                    <a:cubicBezTo>
                      <a:pt x="548" y="821"/>
                      <a:pt x="335" y="1064"/>
                      <a:pt x="122" y="1368"/>
                    </a:cubicBezTo>
                    <a:cubicBezTo>
                      <a:pt x="0" y="1581"/>
                      <a:pt x="61" y="1854"/>
                      <a:pt x="304" y="1915"/>
                    </a:cubicBezTo>
                    <a:cubicBezTo>
                      <a:pt x="487" y="1976"/>
                      <a:pt x="700" y="2067"/>
                      <a:pt x="852" y="2158"/>
                    </a:cubicBezTo>
                    <a:cubicBezTo>
                      <a:pt x="973" y="2239"/>
                      <a:pt x="1108" y="2266"/>
                      <a:pt x="1239" y="2266"/>
                    </a:cubicBezTo>
                    <a:cubicBezTo>
                      <a:pt x="1304" y="2266"/>
                      <a:pt x="1368" y="2260"/>
                      <a:pt x="1429" y="2249"/>
                    </a:cubicBezTo>
                    <a:cubicBezTo>
                      <a:pt x="1885" y="2189"/>
                      <a:pt x="2341" y="2098"/>
                      <a:pt x="2766" y="2037"/>
                    </a:cubicBezTo>
                    <a:cubicBezTo>
                      <a:pt x="3648" y="1915"/>
                      <a:pt x="4499" y="1672"/>
                      <a:pt x="5380" y="1642"/>
                    </a:cubicBezTo>
                    <a:cubicBezTo>
                      <a:pt x="5684" y="1611"/>
                      <a:pt x="5988" y="1550"/>
                      <a:pt x="6292" y="1490"/>
                    </a:cubicBezTo>
                    <a:cubicBezTo>
                      <a:pt x="6414" y="1490"/>
                      <a:pt x="6536" y="1429"/>
                      <a:pt x="6627" y="1368"/>
                    </a:cubicBezTo>
                    <a:cubicBezTo>
                      <a:pt x="6991" y="1155"/>
                      <a:pt x="7022" y="730"/>
                      <a:pt x="6687" y="456"/>
                    </a:cubicBezTo>
                    <a:cubicBezTo>
                      <a:pt x="6627" y="395"/>
                      <a:pt x="6505" y="365"/>
                      <a:pt x="6444" y="274"/>
                    </a:cubicBezTo>
                    <a:cubicBezTo>
                      <a:pt x="6323" y="0"/>
                      <a:pt x="6080" y="61"/>
                      <a:pt x="5776" y="31"/>
                    </a:cubicBezTo>
                    <a:close/>
                  </a:path>
                </a:pathLst>
              </a:custGeom>
              <a:solidFill>
                <a:srgbClr val="2B49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5"/>
              <p:cNvSpPr/>
              <p:nvPr/>
            </p:nvSpPr>
            <p:spPr>
              <a:xfrm>
                <a:off x="6048625" y="1383200"/>
                <a:ext cx="44100" cy="151475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6059" extrusionOk="0">
                    <a:moveTo>
                      <a:pt x="572" y="1"/>
                    </a:moveTo>
                    <a:cubicBezTo>
                      <a:pt x="374" y="1"/>
                      <a:pt x="256" y="76"/>
                      <a:pt x="122" y="300"/>
                    </a:cubicBezTo>
                    <a:cubicBezTo>
                      <a:pt x="0" y="573"/>
                      <a:pt x="0" y="847"/>
                      <a:pt x="0" y="1121"/>
                    </a:cubicBezTo>
                    <a:cubicBezTo>
                      <a:pt x="0" y="2184"/>
                      <a:pt x="31" y="3248"/>
                      <a:pt x="31" y="4312"/>
                    </a:cubicBezTo>
                    <a:cubicBezTo>
                      <a:pt x="31" y="4738"/>
                      <a:pt x="122" y="5163"/>
                      <a:pt x="183" y="5589"/>
                    </a:cubicBezTo>
                    <a:cubicBezTo>
                      <a:pt x="213" y="5710"/>
                      <a:pt x="274" y="5862"/>
                      <a:pt x="365" y="5984"/>
                    </a:cubicBezTo>
                    <a:cubicBezTo>
                      <a:pt x="410" y="6040"/>
                      <a:pt x="459" y="6059"/>
                      <a:pt x="510" y="6059"/>
                    </a:cubicBezTo>
                    <a:cubicBezTo>
                      <a:pt x="598" y="6059"/>
                      <a:pt x="694" y="6003"/>
                      <a:pt x="790" y="5984"/>
                    </a:cubicBezTo>
                    <a:cubicBezTo>
                      <a:pt x="882" y="5984"/>
                      <a:pt x="942" y="5953"/>
                      <a:pt x="1034" y="5953"/>
                    </a:cubicBezTo>
                    <a:cubicBezTo>
                      <a:pt x="1069" y="5961"/>
                      <a:pt x="1102" y="5964"/>
                      <a:pt x="1133" y="5964"/>
                    </a:cubicBezTo>
                    <a:cubicBezTo>
                      <a:pt x="1366" y="5964"/>
                      <a:pt x="1473" y="5773"/>
                      <a:pt x="1581" y="5558"/>
                    </a:cubicBezTo>
                    <a:cubicBezTo>
                      <a:pt x="1672" y="5345"/>
                      <a:pt x="1672" y="5102"/>
                      <a:pt x="1672" y="4890"/>
                    </a:cubicBezTo>
                    <a:cubicBezTo>
                      <a:pt x="1672" y="4494"/>
                      <a:pt x="1672" y="4069"/>
                      <a:pt x="1672" y="3674"/>
                    </a:cubicBezTo>
                    <a:cubicBezTo>
                      <a:pt x="1763" y="2792"/>
                      <a:pt x="1550" y="1911"/>
                      <a:pt x="1520" y="1029"/>
                    </a:cubicBezTo>
                    <a:cubicBezTo>
                      <a:pt x="1520" y="908"/>
                      <a:pt x="1490" y="786"/>
                      <a:pt x="1459" y="665"/>
                    </a:cubicBezTo>
                    <a:cubicBezTo>
                      <a:pt x="1398" y="300"/>
                      <a:pt x="1216" y="87"/>
                      <a:pt x="821" y="26"/>
                    </a:cubicBezTo>
                    <a:cubicBezTo>
                      <a:pt x="725" y="10"/>
                      <a:pt x="643" y="1"/>
                      <a:pt x="572" y="1"/>
                    </a:cubicBezTo>
                    <a:close/>
                  </a:path>
                </a:pathLst>
              </a:custGeom>
              <a:solidFill>
                <a:srgbClr val="2B49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5"/>
              <p:cNvSpPr/>
              <p:nvPr/>
            </p:nvSpPr>
            <p:spPr>
              <a:xfrm>
                <a:off x="5913350" y="800225"/>
                <a:ext cx="151250" cy="90725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3629" extrusionOk="0">
                    <a:moveTo>
                      <a:pt x="783" y="0"/>
                    </a:moveTo>
                    <a:cubicBezTo>
                      <a:pt x="596" y="0"/>
                      <a:pt x="435" y="92"/>
                      <a:pt x="274" y="184"/>
                    </a:cubicBezTo>
                    <a:cubicBezTo>
                      <a:pt x="62" y="275"/>
                      <a:pt x="62" y="518"/>
                      <a:pt x="31" y="701"/>
                    </a:cubicBezTo>
                    <a:cubicBezTo>
                      <a:pt x="1" y="853"/>
                      <a:pt x="122" y="913"/>
                      <a:pt x="214" y="1005"/>
                    </a:cubicBezTo>
                    <a:cubicBezTo>
                      <a:pt x="305" y="1065"/>
                      <a:pt x="396" y="1096"/>
                      <a:pt x="457" y="1187"/>
                    </a:cubicBezTo>
                    <a:cubicBezTo>
                      <a:pt x="639" y="1491"/>
                      <a:pt x="943" y="1612"/>
                      <a:pt x="1277" y="1673"/>
                    </a:cubicBezTo>
                    <a:cubicBezTo>
                      <a:pt x="1764" y="1795"/>
                      <a:pt x="2220" y="2038"/>
                      <a:pt x="2676" y="2220"/>
                    </a:cubicBezTo>
                    <a:cubicBezTo>
                      <a:pt x="3587" y="2524"/>
                      <a:pt x="4439" y="2889"/>
                      <a:pt x="5138" y="3527"/>
                    </a:cubicBezTo>
                    <a:cubicBezTo>
                      <a:pt x="5244" y="3599"/>
                      <a:pt x="5362" y="3628"/>
                      <a:pt x="5477" y="3628"/>
                    </a:cubicBezTo>
                    <a:cubicBezTo>
                      <a:pt x="5559" y="3628"/>
                      <a:pt x="5640" y="3613"/>
                      <a:pt x="5715" y="3588"/>
                    </a:cubicBezTo>
                    <a:cubicBezTo>
                      <a:pt x="5898" y="3527"/>
                      <a:pt x="6050" y="3254"/>
                      <a:pt x="6019" y="3011"/>
                    </a:cubicBezTo>
                    <a:cubicBezTo>
                      <a:pt x="6019" y="2828"/>
                      <a:pt x="5928" y="2707"/>
                      <a:pt x="5806" y="2555"/>
                    </a:cubicBezTo>
                    <a:cubicBezTo>
                      <a:pt x="5320" y="1977"/>
                      <a:pt x="4742" y="1491"/>
                      <a:pt x="3983" y="1278"/>
                    </a:cubicBezTo>
                    <a:cubicBezTo>
                      <a:pt x="3800" y="1248"/>
                      <a:pt x="3679" y="1126"/>
                      <a:pt x="3496" y="1035"/>
                    </a:cubicBezTo>
                    <a:cubicBezTo>
                      <a:pt x="2706" y="640"/>
                      <a:pt x="1825" y="336"/>
                      <a:pt x="973" y="32"/>
                    </a:cubicBezTo>
                    <a:cubicBezTo>
                      <a:pt x="907" y="10"/>
                      <a:pt x="844" y="0"/>
                      <a:pt x="783" y="0"/>
                    </a:cubicBezTo>
                    <a:close/>
                  </a:path>
                </a:pathLst>
              </a:custGeom>
              <a:solidFill>
                <a:srgbClr val="2B49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5"/>
              <p:cNvSpPr/>
              <p:nvPr/>
            </p:nvSpPr>
            <p:spPr>
              <a:xfrm>
                <a:off x="6059250" y="1158625"/>
                <a:ext cx="59300" cy="12107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4843" extrusionOk="0">
                    <a:moveTo>
                      <a:pt x="1703" y="1"/>
                    </a:moveTo>
                    <a:cubicBezTo>
                      <a:pt x="1551" y="1"/>
                      <a:pt x="1395" y="77"/>
                      <a:pt x="1217" y="225"/>
                    </a:cubicBezTo>
                    <a:cubicBezTo>
                      <a:pt x="1004" y="377"/>
                      <a:pt x="882" y="559"/>
                      <a:pt x="791" y="833"/>
                    </a:cubicBezTo>
                    <a:cubicBezTo>
                      <a:pt x="639" y="1471"/>
                      <a:pt x="426" y="2079"/>
                      <a:pt x="274" y="2717"/>
                    </a:cubicBezTo>
                    <a:cubicBezTo>
                      <a:pt x="153" y="3173"/>
                      <a:pt x="1" y="3599"/>
                      <a:pt x="31" y="4024"/>
                    </a:cubicBezTo>
                    <a:cubicBezTo>
                      <a:pt x="31" y="4176"/>
                      <a:pt x="31" y="4268"/>
                      <a:pt x="31" y="4359"/>
                    </a:cubicBezTo>
                    <a:cubicBezTo>
                      <a:pt x="31" y="4632"/>
                      <a:pt x="62" y="4663"/>
                      <a:pt x="365" y="4754"/>
                    </a:cubicBezTo>
                    <a:cubicBezTo>
                      <a:pt x="457" y="4784"/>
                      <a:pt x="517" y="4784"/>
                      <a:pt x="609" y="4815"/>
                    </a:cubicBezTo>
                    <a:cubicBezTo>
                      <a:pt x="688" y="4832"/>
                      <a:pt x="758" y="4842"/>
                      <a:pt x="820" y="4842"/>
                    </a:cubicBezTo>
                    <a:cubicBezTo>
                      <a:pt x="971" y="4842"/>
                      <a:pt x="1078" y="4783"/>
                      <a:pt x="1186" y="4632"/>
                    </a:cubicBezTo>
                    <a:cubicBezTo>
                      <a:pt x="1338" y="4359"/>
                      <a:pt x="1521" y="4116"/>
                      <a:pt x="1581" y="3812"/>
                    </a:cubicBezTo>
                    <a:cubicBezTo>
                      <a:pt x="1824" y="3021"/>
                      <a:pt x="2068" y="2231"/>
                      <a:pt x="2280" y="1410"/>
                    </a:cubicBezTo>
                    <a:cubicBezTo>
                      <a:pt x="2372" y="1137"/>
                      <a:pt x="2341" y="833"/>
                      <a:pt x="2311" y="529"/>
                    </a:cubicBezTo>
                    <a:cubicBezTo>
                      <a:pt x="2311" y="407"/>
                      <a:pt x="2280" y="347"/>
                      <a:pt x="2189" y="255"/>
                    </a:cubicBezTo>
                    <a:cubicBezTo>
                      <a:pt x="2018" y="84"/>
                      <a:pt x="1863" y="1"/>
                      <a:pt x="1703" y="1"/>
                    </a:cubicBezTo>
                    <a:close/>
                  </a:path>
                </a:pathLst>
              </a:custGeom>
              <a:solidFill>
                <a:srgbClr val="2B49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5"/>
              <p:cNvSpPr/>
              <p:nvPr/>
            </p:nvSpPr>
            <p:spPr>
              <a:xfrm>
                <a:off x="6092700" y="960100"/>
                <a:ext cx="58525" cy="105650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4226" extrusionOk="0">
                    <a:moveTo>
                      <a:pt x="673" y="1"/>
                    </a:moveTo>
                    <a:cubicBezTo>
                      <a:pt x="595" y="1"/>
                      <a:pt x="521" y="32"/>
                      <a:pt x="456" y="81"/>
                    </a:cubicBezTo>
                    <a:cubicBezTo>
                      <a:pt x="122" y="324"/>
                      <a:pt x="0" y="658"/>
                      <a:pt x="152" y="1084"/>
                    </a:cubicBezTo>
                    <a:cubicBezTo>
                      <a:pt x="426" y="1874"/>
                      <a:pt x="578" y="2664"/>
                      <a:pt x="699" y="3485"/>
                    </a:cubicBezTo>
                    <a:cubicBezTo>
                      <a:pt x="730" y="3637"/>
                      <a:pt x="760" y="3759"/>
                      <a:pt x="882" y="3819"/>
                    </a:cubicBezTo>
                    <a:cubicBezTo>
                      <a:pt x="1094" y="3941"/>
                      <a:pt x="1307" y="4063"/>
                      <a:pt x="1550" y="4184"/>
                    </a:cubicBezTo>
                    <a:cubicBezTo>
                      <a:pt x="1614" y="4211"/>
                      <a:pt x="1681" y="4225"/>
                      <a:pt x="1746" y="4225"/>
                    </a:cubicBezTo>
                    <a:cubicBezTo>
                      <a:pt x="1898" y="4225"/>
                      <a:pt x="2043" y="4151"/>
                      <a:pt x="2128" y="4002"/>
                    </a:cubicBezTo>
                    <a:cubicBezTo>
                      <a:pt x="2249" y="3850"/>
                      <a:pt x="2341" y="3637"/>
                      <a:pt x="2310" y="3363"/>
                    </a:cubicBezTo>
                    <a:cubicBezTo>
                      <a:pt x="2310" y="3303"/>
                      <a:pt x="2280" y="3181"/>
                      <a:pt x="2249" y="3059"/>
                    </a:cubicBezTo>
                    <a:cubicBezTo>
                      <a:pt x="2128" y="2604"/>
                      <a:pt x="2006" y="2148"/>
                      <a:pt x="1885" y="1661"/>
                    </a:cubicBezTo>
                    <a:cubicBezTo>
                      <a:pt x="1702" y="841"/>
                      <a:pt x="1550" y="567"/>
                      <a:pt x="882" y="81"/>
                    </a:cubicBezTo>
                    <a:cubicBezTo>
                      <a:pt x="811" y="24"/>
                      <a:pt x="740" y="1"/>
                      <a:pt x="673" y="1"/>
                    </a:cubicBezTo>
                    <a:close/>
                  </a:path>
                </a:pathLst>
              </a:custGeom>
              <a:solidFill>
                <a:srgbClr val="2B49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8" name="Google Shape;888;p35"/>
            <p:cNvSpPr/>
            <p:nvPr/>
          </p:nvSpPr>
          <p:spPr>
            <a:xfrm>
              <a:off x="5462300" y="753650"/>
              <a:ext cx="288775" cy="409700"/>
            </a:xfrm>
            <a:custGeom>
              <a:avLst/>
              <a:gdLst/>
              <a:ahLst/>
              <a:cxnLst/>
              <a:rect l="l" t="t" r="r" b="b"/>
              <a:pathLst>
                <a:path w="11551" h="16388" extrusionOk="0">
                  <a:moveTo>
                    <a:pt x="5782" y="0"/>
                  </a:moveTo>
                  <a:cubicBezTo>
                    <a:pt x="5761" y="0"/>
                    <a:pt x="5738" y="2"/>
                    <a:pt x="5715" y="6"/>
                  </a:cubicBezTo>
                  <a:cubicBezTo>
                    <a:pt x="5563" y="6"/>
                    <a:pt x="5441" y="67"/>
                    <a:pt x="5411" y="188"/>
                  </a:cubicBezTo>
                  <a:cubicBezTo>
                    <a:pt x="5350" y="492"/>
                    <a:pt x="5259" y="827"/>
                    <a:pt x="5228" y="1161"/>
                  </a:cubicBezTo>
                  <a:cubicBezTo>
                    <a:pt x="5107" y="2529"/>
                    <a:pt x="4985" y="3927"/>
                    <a:pt x="4863" y="5295"/>
                  </a:cubicBezTo>
                  <a:cubicBezTo>
                    <a:pt x="4863" y="5659"/>
                    <a:pt x="4833" y="6024"/>
                    <a:pt x="4803" y="6359"/>
                  </a:cubicBezTo>
                  <a:cubicBezTo>
                    <a:pt x="4803" y="6450"/>
                    <a:pt x="4772" y="6511"/>
                    <a:pt x="4711" y="6541"/>
                  </a:cubicBezTo>
                  <a:cubicBezTo>
                    <a:pt x="4695" y="6546"/>
                    <a:pt x="4679" y="6549"/>
                    <a:pt x="4664" y="6549"/>
                  </a:cubicBezTo>
                  <a:cubicBezTo>
                    <a:pt x="4598" y="6549"/>
                    <a:pt x="4548" y="6499"/>
                    <a:pt x="4499" y="6450"/>
                  </a:cubicBezTo>
                  <a:cubicBezTo>
                    <a:pt x="4438" y="6389"/>
                    <a:pt x="4377" y="6298"/>
                    <a:pt x="4286" y="6237"/>
                  </a:cubicBezTo>
                  <a:cubicBezTo>
                    <a:pt x="3708" y="5690"/>
                    <a:pt x="3131" y="5112"/>
                    <a:pt x="2553" y="4565"/>
                  </a:cubicBezTo>
                  <a:cubicBezTo>
                    <a:pt x="2371" y="4383"/>
                    <a:pt x="2158" y="4231"/>
                    <a:pt x="1945" y="4109"/>
                  </a:cubicBezTo>
                  <a:cubicBezTo>
                    <a:pt x="1831" y="4059"/>
                    <a:pt x="1717" y="4034"/>
                    <a:pt x="1605" y="4034"/>
                  </a:cubicBezTo>
                  <a:cubicBezTo>
                    <a:pt x="1449" y="4034"/>
                    <a:pt x="1297" y="4082"/>
                    <a:pt x="1155" y="4170"/>
                  </a:cubicBezTo>
                  <a:cubicBezTo>
                    <a:pt x="1003" y="4261"/>
                    <a:pt x="1064" y="4565"/>
                    <a:pt x="1277" y="4869"/>
                  </a:cubicBezTo>
                  <a:cubicBezTo>
                    <a:pt x="1307" y="4930"/>
                    <a:pt x="1338" y="4991"/>
                    <a:pt x="1398" y="5052"/>
                  </a:cubicBezTo>
                  <a:cubicBezTo>
                    <a:pt x="1763" y="5568"/>
                    <a:pt x="2158" y="6055"/>
                    <a:pt x="2523" y="6571"/>
                  </a:cubicBezTo>
                  <a:cubicBezTo>
                    <a:pt x="2614" y="6693"/>
                    <a:pt x="2766" y="6784"/>
                    <a:pt x="2736" y="6997"/>
                  </a:cubicBezTo>
                  <a:cubicBezTo>
                    <a:pt x="2371" y="7179"/>
                    <a:pt x="1976" y="7179"/>
                    <a:pt x="1581" y="7240"/>
                  </a:cubicBezTo>
                  <a:cubicBezTo>
                    <a:pt x="1155" y="7270"/>
                    <a:pt x="760" y="7422"/>
                    <a:pt x="334" y="7544"/>
                  </a:cubicBezTo>
                  <a:cubicBezTo>
                    <a:pt x="152" y="7605"/>
                    <a:pt x="0" y="7757"/>
                    <a:pt x="0" y="7970"/>
                  </a:cubicBezTo>
                  <a:cubicBezTo>
                    <a:pt x="0" y="8182"/>
                    <a:pt x="152" y="8365"/>
                    <a:pt x="365" y="8425"/>
                  </a:cubicBezTo>
                  <a:cubicBezTo>
                    <a:pt x="608" y="8486"/>
                    <a:pt x="882" y="8517"/>
                    <a:pt x="1125" y="8517"/>
                  </a:cubicBezTo>
                  <a:cubicBezTo>
                    <a:pt x="1945" y="8517"/>
                    <a:pt x="2766" y="8517"/>
                    <a:pt x="3587" y="8334"/>
                  </a:cubicBezTo>
                  <a:cubicBezTo>
                    <a:pt x="3648" y="8319"/>
                    <a:pt x="3708" y="8311"/>
                    <a:pt x="3769" y="8311"/>
                  </a:cubicBezTo>
                  <a:cubicBezTo>
                    <a:pt x="3830" y="8311"/>
                    <a:pt x="3891" y="8319"/>
                    <a:pt x="3952" y="8334"/>
                  </a:cubicBezTo>
                  <a:cubicBezTo>
                    <a:pt x="4256" y="8365"/>
                    <a:pt x="4347" y="8608"/>
                    <a:pt x="4195" y="8821"/>
                  </a:cubicBezTo>
                  <a:cubicBezTo>
                    <a:pt x="3921" y="9185"/>
                    <a:pt x="3648" y="9550"/>
                    <a:pt x="3344" y="9854"/>
                  </a:cubicBezTo>
                  <a:cubicBezTo>
                    <a:pt x="2675" y="10523"/>
                    <a:pt x="2219" y="11283"/>
                    <a:pt x="1733" y="12073"/>
                  </a:cubicBezTo>
                  <a:cubicBezTo>
                    <a:pt x="1641" y="12194"/>
                    <a:pt x="1550" y="12377"/>
                    <a:pt x="1550" y="12559"/>
                  </a:cubicBezTo>
                  <a:cubicBezTo>
                    <a:pt x="1525" y="12763"/>
                    <a:pt x="1670" y="12946"/>
                    <a:pt x="1861" y="12946"/>
                  </a:cubicBezTo>
                  <a:cubicBezTo>
                    <a:pt x="1898" y="12946"/>
                    <a:pt x="1936" y="12939"/>
                    <a:pt x="1976" y="12924"/>
                  </a:cubicBezTo>
                  <a:cubicBezTo>
                    <a:pt x="2249" y="12863"/>
                    <a:pt x="2523" y="12802"/>
                    <a:pt x="2705" y="12590"/>
                  </a:cubicBezTo>
                  <a:cubicBezTo>
                    <a:pt x="3222" y="12012"/>
                    <a:pt x="3830" y="11587"/>
                    <a:pt x="4286" y="10948"/>
                  </a:cubicBezTo>
                  <a:cubicBezTo>
                    <a:pt x="4347" y="10887"/>
                    <a:pt x="4407" y="10827"/>
                    <a:pt x="4468" y="10796"/>
                  </a:cubicBezTo>
                  <a:cubicBezTo>
                    <a:pt x="4499" y="10796"/>
                    <a:pt x="4559" y="10827"/>
                    <a:pt x="4590" y="10857"/>
                  </a:cubicBezTo>
                  <a:cubicBezTo>
                    <a:pt x="4620" y="10918"/>
                    <a:pt x="4651" y="11009"/>
                    <a:pt x="4651" y="11070"/>
                  </a:cubicBezTo>
                  <a:cubicBezTo>
                    <a:pt x="4681" y="12164"/>
                    <a:pt x="4711" y="13228"/>
                    <a:pt x="4742" y="14322"/>
                  </a:cubicBezTo>
                  <a:cubicBezTo>
                    <a:pt x="4742" y="14869"/>
                    <a:pt x="4772" y="15447"/>
                    <a:pt x="4681" y="15994"/>
                  </a:cubicBezTo>
                  <a:cubicBezTo>
                    <a:pt x="4636" y="16240"/>
                    <a:pt x="4806" y="16387"/>
                    <a:pt x="5007" y="16387"/>
                  </a:cubicBezTo>
                  <a:cubicBezTo>
                    <a:pt x="5080" y="16387"/>
                    <a:pt x="5156" y="16368"/>
                    <a:pt x="5228" y="16328"/>
                  </a:cubicBezTo>
                  <a:cubicBezTo>
                    <a:pt x="5502" y="16176"/>
                    <a:pt x="5715" y="16055"/>
                    <a:pt x="5715" y="15720"/>
                  </a:cubicBezTo>
                  <a:cubicBezTo>
                    <a:pt x="5715" y="15538"/>
                    <a:pt x="5775" y="15386"/>
                    <a:pt x="5775" y="15204"/>
                  </a:cubicBezTo>
                  <a:cubicBezTo>
                    <a:pt x="5836" y="14444"/>
                    <a:pt x="5897" y="13684"/>
                    <a:pt x="5927" y="12924"/>
                  </a:cubicBezTo>
                  <a:cubicBezTo>
                    <a:pt x="5988" y="12255"/>
                    <a:pt x="6049" y="11556"/>
                    <a:pt x="6079" y="10857"/>
                  </a:cubicBezTo>
                  <a:cubicBezTo>
                    <a:pt x="6292" y="10887"/>
                    <a:pt x="6353" y="10979"/>
                    <a:pt x="6414" y="11039"/>
                  </a:cubicBezTo>
                  <a:cubicBezTo>
                    <a:pt x="6718" y="11404"/>
                    <a:pt x="7022" y="11769"/>
                    <a:pt x="7356" y="12103"/>
                  </a:cubicBezTo>
                  <a:cubicBezTo>
                    <a:pt x="7632" y="12379"/>
                    <a:pt x="7777" y="12508"/>
                    <a:pt x="7950" y="12508"/>
                  </a:cubicBezTo>
                  <a:cubicBezTo>
                    <a:pt x="8102" y="12508"/>
                    <a:pt x="8274" y="12409"/>
                    <a:pt x="8572" y="12225"/>
                  </a:cubicBezTo>
                  <a:cubicBezTo>
                    <a:pt x="8784" y="12103"/>
                    <a:pt x="8845" y="11951"/>
                    <a:pt x="8754" y="11708"/>
                  </a:cubicBezTo>
                  <a:cubicBezTo>
                    <a:pt x="8693" y="11556"/>
                    <a:pt x="8632" y="11404"/>
                    <a:pt x="8511" y="11252"/>
                  </a:cubicBezTo>
                  <a:cubicBezTo>
                    <a:pt x="8146" y="10705"/>
                    <a:pt x="7751" y="10188"/>
                    <a:pt x="7325" y="9702"/>
                  </a:cubicBezTo>
                  <a:cubicBezTo>
                    <a:pt x="7052" y="9398"/>
                    <a:pt x="6809" y="9064"/>
                    <a:pt x="6566" y="8760"/>
                  </a:cubicBezTo>
                  <a:cubicBezTo>
                    <a:pt x="6474" y="8638"/>
                    <a:pt x="6414" y="8547"/>
                    <a:pt x="6474" y="8425"/>
                  </a:cubicBezTo>
                  <a:cubicBezTo>
                    <a:pt x="6555" y="8292"/>
                    <a:pt x="6658" y="8111"/>
                    <a:pt x="6807" y="8111"/>
                  </a:cubicBezTo>
                  <a:cubicBezTo>
                    <a:pt x="6827" y="8111"/>
                    <a:pt x="6848" y="8114"/>
                    <a:pt x="6870" y="8121"/>
                  </a:cubicBezTo>
                  <a:cubicBezTo>
                    <a:pt x="7053" y="8167"/>
                    <a:pt x="7234" y="8183"/>
                    <a:pt x="7413" y="8183"/>
                  </a:cubicBezTo>
                  <a:cubicBezTo>
                    <a:pt x="7781" y="8183"/>
                    <a:pt x="8145" y="8118"/>
                    <a:pt x="8518" y="8118"/>
                  </a:cubicBezTo>
                  <a:cubicBezTo>
                    <a:pt x="8566" y="8118"/>
                    <a:pt x="8615" y="8119"/>
                    <a:pt x="8663" y="8121"/>
                  </a:cubicBezTo>
                  <a:cubicBezTo>
                    <a:pt x="8718" y="8126"/>
                    <a:pt x="8773" y="8128"/>
                    <a:pt x="8827" y="8128"/>
                  </a:cubicBezTo>
                  <a:cubicBezTo>
                    <a:pt x="9160" y="8128"/>
                    <a:pt x="9474" y="8056"/>
                    <a:pt x="9788" y="8030"/>
                  </a:cubicBezTo>
                  <a:cubicBezTo>
                    <a:pt x="9848" y="8030"/>
                    <a:pt x="9909" y="8038"/>
                    <a:pt x="9962" y="8038"/>
                  </a:cubicBezTo>
                  <a:cubicBezTo>
                    <a:pt x="10015" y="8038"/>
                    <a:pt x="10061" y="8030"/>
                    <a:pt x="10091" y="8000"/>
                  </a:cubicBezTo>
                  <a:cubicBezTo>
                    <a:pt x="10395" y="7757"/>
                    <a:pt x="10730" y="7726"/>
                    <a:pt x="11064" y="7605"/>
                  </a:cubicBezTo>
                  <a:cubicBezTo>
                    <a:pt x="11368" y="7514"/>
                    <a:pt x="11550" y="7240"/>
                    <a:pt x="11550" y="6906"/>
                  </a:cubicBezTo>
                  <a:cubicBezTo>
                    <a:pt x="11550" y="6641"/>
                    <a:pt x="11389" y="6468"/>
                    <a:pt x="11127" y="6468"/>
                  </a:cubicBezTo>
                  <a:cubicBezTo>
                    <a:pt x="11088" y="6468"/>
                    <a:pt x="11047" y="6472"/>
                    <a:pt x="11003" y="6480"/>
                  </a:cubicBezTo>
                  <a:cubicBezTo>
                    <a:pt x="10307" y="6660"/>
                    <a:pt x="9578" y="6707"/>
                    <a:pt x="8852" y="6707"/>
                  </a:cubicBezTo>
                  <a:cubicBezTo>
                    <a:pt x="8596" y="6707"/>
                    <a:pt x="8339" y="6701"/>
                    <a:pt x="8085" y="6693"/>
                  </a:cubicBezTo>
                  <a:cubicBezTo>
                    <a:pt x="7903" y="6693"/>
                    <a:pt x="7842" y="6571"/>
                    <a:pt x="7933" y="6389"/>
                  </a:cubicBezTo>
                  <a:cubicBezTo>
                    <a:pt x="8237" y="5963"/>
                    <a:pt x="8541" y="5507"/>
                    <a:pt x="8815" y="5082"/>
                  </a:cubicBezTo>
                  <a:cubicBezTo>
                    <a:pt x="8997" y="4778"/>
                    <a:pt x="9149" y="4504"/>
                    <a:pt x="9149" y="4170"/>
                  </a:cubicBezTo>
                  <a:cubicBezTo>
                    <a:pt x="9149" y="3948"/>
                    <a:pt x="9022" y="3801"/>
                    <a:pt x="8837" y="3801"/>
                  </a:cubicBezTo>
                  <a:cubicBezTo>
                    <a:pt x="8820" y="3801"/>
                    <a:pt x="8803" y="3803"/>
                    <a:pt x="8784" y="3805"/>
                  </a:cubicBezTo>
                  <a:cubicBezTo>
                    <a:pt x="8511" y="3836"/>
                    <a:pt x="8298" y="3927"/>
                    <a:pt x="8146" y="4140"/>
                  </a:cubicBezTo>
                  <a:cubicBezTo>
                    <a:pt x="7660" y="4748"/>
                    <a:pt x="7173" y="5325"/>
                    <a:pt x="6687" y="5903"/>
                  </a:cubicBezTo>
                  <a:cubicBezTo>
                    <a:pt x="6613" y="6001"/>
                    <a:pt x="6539" y="6140"/>
                    <a:pt x="6384" y="6140"/>
                  </a:cubicBezTo>
                  <a:cubicBezTo>
                    <a:pt x="6348" y="6140"/>
                    <a:pt x="6307" y="6133"/>
                    <a:pt x="6262" y="6115"/>
                  </a:cubicBezTo>
                  <a:lnTo>
                    <a:pt x="6262" y="5811"/>
                  </a:lnTo>
                  <a:cubicBezTo>
                    <a:pt x="6262" y="4504"/>
                    <a:pt x="6262" y="3197"/>
                    <a:pt x="6262" y="1890"/>
                  </a:cubicBezTo>
                  <a:cubicBezTo>
                    <a:pt x="6262" y="1313"/>
                    <a:pt x="6170" y="766"/>
                    <a:pt x="6049" y="219"/>
                  </a:cubicBezTo>
                  <a:cubicBezTo>
                    <a:pt x="6022" y="86"/>
                    <a:pt x="5927" y="0"/>
                    <a:pt x="5782" y="0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9" name="Google Shape;889;p35"/>
          <p:cNvSpPr/>
          <p:nvPr/>
        </p:nvSpPr>
        <p:spPr>
          <a:xfrm>
            <a:off x="1127325" y="365363"/>
            <a:ext cx="395189" cy="560674"/>
          </a:xfrm>
          <a:custGeom>
            <a:avLst/>
            <a:gdLst/>
            <a:ahLst/>
            <a:cxnLst/>
            <a:rect l="l" t="t" r="r" b="b"/>
            <a:pathLst>
              <a:path w="11551" h="16388" extrusionOk="0">
                <a:moveTo>
                  <a:pt x="5782" y="0"/>
                </a:moveTo>
                <a:cubicBezTo>
                  <a:pt x="5761" y="0"/>
                  <a:pt x="5738" y="2"/>
                  <a:pt x="5715" y="6"/>
                </a:cubicBezTo>
                <a:cubicBezTo>
                  <a:pt x="5563" y="6"/>
                  <a:pt x="5441" y="67"/>
                  <a:pt x="5411" y="188"/>
                </a:cubicBezTo>
                <a:cubicBezTo>
                  <a:pt x="5350" y="492"/>
                  <a:pt x="5259" y="827"/>
                  <a:pt x="5228" y="1161"/>
                </a:cubicBezTo>
                <a:cubicBezTo>
                  <a:pt x="5107" y="2529"/>
                  <a:pt x="4985" y="3927"/>
                  <a:pt x="4863" y="5295"/>
                </a:cubicBezTo>
                <a:cubicBezTo>
                  <a:pt x="4863" y="5659"/>
                  <a:pt x="4833" y="6024"/>
                  <a:pt x="4803" y="6359"/>
                </a:cubicBezTo>
                <a:cubicBezTo>
                  <a:pt x="4803" y="6450"/>
                  <a:pt x="4772" y="6511"/>
                  <a:pt x="4711" y="6541"/>
                </a:cubicBezTo>
                <a:cubicBezTo>
                  <a:pt x="4695" y="6546"/>
                  <a:pt x="4679" y="6549"/>
                  <a:pt x="4664" y="6549"/>
                </a:cubicBezTo>
                <a:cubicBezTo>
                  <a:pt x="4598" y="6549"/>
                  <a:pt x="4548" y="6499"/>
                  <a:pt x="4499" y="6450"/>
                </a:cubicBezTo>
                <a:cubicBezTo>
                  <a:pt x="4438" y="6389"/>
                  <a:pt x="4377" y="6298"/>
                  <a:pt x="4286" y="6237"/>
                </a:cubicBezTo>
                <a:cubicBezTo>
                  <a:pt x="3708" y="5690"/>
                  <a:pt x="3131" y="5112"/>
                  <a:pt x="2553" y="4565"/>
                </a:cubicBezTo>
                <a:cubicBezTo>
                  <a:pt x="2371" y="4383"/>
                  <a:pt x="2158" y="4231"/>
                  <a:pt x="1945" y="4109"/>
                </a:cubicBezTo>
                <a:cubicBezTo>
                  <a:pt x="1831" y="4059"/>
                  <a:pt x="1717" y="4034"/>
                  <a:pt x="1605" y="4034"/>
                </a:cubicBezTo>
                <a:cubicBezTo>
                  <a:pt x="1449" y="4034"/>
                  <a:pt x="1297" y="4082"/>
                  <a:pt x="1155" y="4170"/>
                </a:cubicBezTo>
                <a:cubicBezTo>
                  <a:pt x="1003" y="4261"/>
                  <a:pt x="1064" y="4565"/>
                  <a:pt x="1277" y="4869"/>
                </a:cubicBezTo>
                <a:cubicBezTo>
                  <a:pt x="1307" y="4930"/>
                  <a:pt x="1338" y="4991"/>
                  <a:pt x="1398" y="5052"/>
                </a:cubicBezTo>
                <a:cubicBezTo>
                  <a:pt x="1763" y="5568"/>
                  <a:pt x="2158" y="6055"/>
                  <a:pt x="2523" y="6571"/>
                </a:cubicBezTo>
                <a:cubicBezTo>
                  <a:pt x="2614" y="6693"/>
                  <a:pt x="2766" y="6784"/>
                  <a:pt x="2736" y="6997"/>
                </a:cubicBezTo>
                <a:cubicBezTo>
                  <a:pt x="2371" y="7179"/>
                  <a:pt x="1976" y="7179"/>
                  <a:pt x="1581" y="7240"/>
                </a:cubicBezTo>
                <a:cubicBezTo>
                  <a:pt x="1155" y="7270"/>
                  <a:pt x="760" y="7422"/>
                  <a:pt x="334" y="7544"/>
                </a:cubicBezTo>
                <a:cubicBezTo>
                  <a:pt x="152" y="7605"/>
                  <a:pt x="0" y="7757"/>
                  <a:pt x="0" y="7970"/>
                </a:cubicBezTo>
                <a:cubicBezTo>
                  <a:pt x="0" y="8182"/>
                  <a:pt x="152" y="8365"/>
                  <a:pt x="365" y="8425"/>
                </a:cubicBezTo>
                <a:cubicBezTo>
                  <a:pt x="608" y="8486"/>
                  <a:pt x="882" y="8517"/>
                  <a:pt x="1125" y="8517"/>
                </a:cubicBezTo>
                <a:cubicBezTo>
                  <a:pt x="1945" y="8517"/>
                  <a:pt x="2766" y="8517"/>
                  <a:pt x="3587" y="8334"/>
                </a:cubicBezTo>
                <a:cubicBezTo>
                  <a:pt x="3648" y="8319"/>
                  <a:pt x="3708" y="8311"/>
                  <a:pt x="3769" y="8311"/>
                </a:cubicBezTo>
                <a:cubicBezTo>
                  <a:pt x="3830" y="8311"/>
                  <a:pt x="3891" y="8319"/>
                  <a:pt x="3952" y="8334"/>
                </a:cubicBezTo>
                <a:cubicBezTo>
                  <a:pt x="4256" y="8365"/>
                  <a:pt x="4347" y="8608"/>
                  <a:pt x="4195" y="8821"/>
                </a:cubicBezTo>
                <a:cubicBezTo>
                  <a:pt x="3921" y="9185"/>
                  <a:pt x="3648" y="9550"/>
                  <a:pt x="3344" y="9854"/>
                </a:cubicBezTo>
                <a:cubicBezTo>
                  <a:pt x="2675" y="10523"/>
                  <a:pt x="2219" y="11283"/>
                  <a:pt x="1733" y="12073"/>
                </a:cubicBezTo>
                <a:cubicBezTo>
                  <a:pt x="1641" y="12194"/>
                  <a:pt x="1550" y="12377"/>
                  <a:pt x="1550" y="12559"/>
                </a:cubicBezTo>
                <a:cubicBezTo>
                  <a:pt x="1525" y="12763"/>
                  <a:pt x="1670" y="12946"/>
                  <a:pt x="1861" y="12946"/>
                </a:cubicBezTo>
                <a:cubicBezTo>
                  <a:pt x="1898" y="12946"/>
                  <a:pt x="1936" y="12939"/>
                  <a:pt x="1976" y="12924"/>
                </a:cubicBezTo>
                <a:cubicBezTo>
                  <a:pt x="2249" y="12863"/>
                  <a:pt x="2523" y="12802"/>
                  <a:pt x="2705" y="12590"/>
                </a:cubicBezTo>
                <a:cubicBezTo>
                  <a:pt x="3222" y="12012"/>
                  <a:pt x="3830" y="11587"/>
                  <a:pt x="4286" y="10948"/>
                </a:cubicBezTo>
                <a:cubicBezTo>
                  <a:pt x="4347" y="10887"/>
                  <a:pt x="4407" y="10827"/>
                  <a:pt x="4468" y="10796"/>
                </a:cubicBezTo>
                <a:cubicBezTo>
                  <a:pt x="4499" y="10796"/>
                  <a:pt x="4559" y="10827"/>
                  <a:pt x="4590" y="10857"/>
                </a:cubicBezTo>
                <a:cubicBezTo>
                  <a:pt x="4620" y="10918"/>
                  <a:pt x="4651" y="11009"/>
                  <a:pt x="4651" y="11070"/>
                </a:cubicBezTo>
                <a:cubicBezTo>
                  <a:pt x="4681" y="12164"/>
                  <a:pt x="4711" y="13228"/>
                  <a:pt x="4742" y="14322"/>
                </a:cubicBezTo>
                <a:cubicBezTo>
                  <a:pt x="4742" y="14869"/>
                  <a:pt x="4772" y="15447"/>
                  <a:pt x="4681" y="15994"/>
                </a:cubicBezTo>
                <a:cubicBezTo>
                  <a:pt x="4636" y="16240"/>
                  <a:pt x="4806" y="16387"/>
                  <a:pt x="5007" y="16387"/>
                </a:cubicBezTo>
                <a:cubicBezTo>
                  <a:pt x="5080" y="16387"/>
                  <a:pt x="5156" y="16368"/>
                  <a:pt x="5228" y="16328"/>
                </a:cubicBezTo>
                <a:cubicBezTo>
                  <a:pt x="5502" y="16176"/>
                  <a:pt x="5715" y="16055"/>
                  <a:pt x="5715" y="15720"/>
                </a:cubicBezTo>
                <a:cubicBezTo>
                  <a:pt x="5715" y="15538"/>
                  <a:pt x="5775" y="15386"/>
                  <a:pt x="5775" y="15204"/>
                </a:cubicBezTo>
                <a:cubicBezTo>
                  <a:pt x="5836" y="14444"/>
                  <a:pt x="5897" y="13684"/>
                  <a:pt x="5927" y="12924"/>
                </a:cubicBezTo>
                <a:cubicBezTo>
                  <a:pt x="5988" y="12255"/>
                  <a:pt x="6049" y="11556"/>
                  <a:pt x="6079" y="10857"/>
                </a:cubicBezTo>
                <a:cubicBezTo>
                  <a:pt x="6292" y="10887"/>
                  <a:pt x="6353" y="10979"/>
                  <a:pt x="6414" y="11039"/>
                </a:cubicBezTo>
                <a:cubicBezTo>
                  <a:pt x="6718" y="11404"/>
                  <a:pt x="7022" y="11769"/>
                  <a:pt x="7356" y="12103"/>
                </a:cubicBezTo>
                <a:cubicBezTo>
                  <a:pt x="7632" y="12379"/>
                  <a:pt x="7777" y="12508"/>
                  <a:pt x="7950" y="12508"/>
                </a:cubicBezTo>
                <a:cubicBezTo>
                  <a:pt x="8102" y="12508"/>
                  <a:pt x="8274" y="12409"/>
                  <a:pt x="8572" y="12225"/>
                </a:cubicBezTo>
                <a:cubicBezTo>
                  <a:pt x="8784" y="12103"/>
                  <a:pt x="8845" y="11951"/>
                  <a:pt x="8754" y="11708"/>
                </a:cubicBezTo>
                <a:cubicBezTo>
                  <a:pt x="8693" y="11556"/>
                  <a:pt x="8632" y="11404"/>
                  <a:pt x="8511" y="11252"/>
                </a:cubicBezTo>
                <a:cubicBezTo>
                  <a:pt x="8146" y="10705"/>
                  <a:pt x="7751" y="10188"/>
                  <a:pt x="7325" y="9702"/>
                </a:cubicBezTo>
                <a:cubicBezTo>
                  <a:pt x="7052" y="9398"/>
                  <a:pt x="6809" y="9064"/>
                  <a:pt x="6566" y="8760"/>
                </a:cubicBezTo>
                <a:cubicBezTo>
                  <a:pt x="6474" y="8638"/>
                  <a:pt x="6414" y="8547"/>
                  <a:pt x="6474" y="8425"/>
                </a:cubicBezTo>
                <a:cubicBezTo>
                  <a:pt x="6555" y="8292"/>
                  <a:pt x="6658" y="8111"/>
                  <a:pt x="6807" y="8111"/>
                </a:cubicBezTo>
                <a:cubicBezTo>
                  <a:pt x="6827" y="8111"/>
                  <a:pt x="6848" y="8114"/>
                  <a:pt x="6870" y="8121"/>
                </a:cubicBezTo>
                <a:cubicBezTo>
                  <a:pt x="7053" y="8167"/>
                  <a:pt x="7234" y="8183"/>
                  <a:pt x="7413" y="8183"/>
                </a:cubicBezTo>
                <a:cubicBezTo>
                  <a:pt x="7781" y="8183"/>
                  <a:pt x="8145" y="8118"/>
                  <a:pt x="8518" y="8118"/>
                </a:cubicBezTo>
                <a:cubicBezTo>
                  <a:pt x="8566" y="8118"/>
                  <a:pt x="8615" y="8119"/>
                  <a:pt x="8663" y="8121"/>
                </a:cubicBezTo>
                <a:cubicBezTo>
                  <a:pt x="8718" y="8126"/>
                  <a:pt x="8773" y="8128"/>
                  <a:pt x="8827" y="8128"/>
                </a:cubicBezTo>
                <a:cubicBezTo>
                  <a:pt x="9160" y="8128"/>
                  <a:pt x="9474" y="8056"/>
                  <a:pt x="9788" y="8030"/>
                </a:cubicBezTo>
                <a:cubicBezTo>
                  <a:pt x="9848" y="8030"/>
                  <a:pt x="9909" y="8038"/>
                  <a:pt x="9962" y="8038"/>
                </a:cubicBezTo>
                <a:cubicBezTo>
                  <a:pt x="10015" y="8038"/>
                  <a:pt x="10061" y="8030"/>
                  <a:pt x="10091" y="8000"/>
                </a:cubicBezTo>
                <a:cubicBezTo>
                  <a:pt x="10395" y="7757"/>
                  <a:pt x="10730" y="7726"/>
                  <a:pt x="11064" y="7605"/>
                </a:cubicBezTo>
                <a:cubicBezTo>
                  <a:pt x="11368" y="7514"/>
                  <a:pt x="11550" y="7240"/>
                  <a:pt x="11550" y="6906"/>
                </a:cubicBezTo>
                <a:cubicBezTo>
                  <a:pt x="11550" y="6641"/>
                  <a:pt x="11389" y="6468"/>
                  <a:pt x="11127" y="6468"/>
                </a:cubicBezTo>
                <a:cubicBezTo>
                  <a:pt x="11088" y="6468"/>
                  <a:pt x="11047" y="6472"/>
                  <a:pt x="11003" y="6480"/>
                </a:cubicBezTo>
                <a:cubicBezTo>
                  <a:pt x="10307" y="6660"/>
                  <a:pt x="9578" y="6707"/>
                  <a:pt x="8852" y="6707"/>
                </a:cubicBezTo>
                <a:cubicBezTo>
                  <a:pt x="8596" y="6707"/>
                  <a:pt x="8339" y="6701"/>
                  <a:pt x="8085" y="6693"/>
                </a:cubicBezTo>
                <a:cubicBezTo>
                  <a:pt x="7903" y="6693"/>
                  <a:pt x="7842" y="6571"/>
                  <a:pt x="7933" y="6389"/>
                </a:cubicBezTo>
                <a:cubicBezTo>
                  <a:pt x="8237" y="5963"/>
                  <a:pt x="8541" y="5507"/>
                  <a:pt x="8815" y="5082"/>
                </a:cubicBezTo>
                <a:cubicBezTo>
                  <a:pt x="8997" y="4778"/>
                  <a:pt x="9149" y="4504"/>
                  <a:pt x="9149" y="4170"/>
                </a:cubicBezTo>
                <a:cubicBezTo>
                  <a:pt x="9149" y="3948"/>
                  <a:pt x="9022" y="3801"/>
                  <a:pt x="8837" y="3801"/>
                </a:cubicBezTo>
                <a:cubicBezTo>
                  <a:pt x="8820" y="3801"/>
                  <a:pt x="8803" y="3803"/>
                  <a:pt x="8784" y="3805"/>
                </a:cubicBezTo>
                <a:cubicBezTo>
                  <a:pt x="8511" y="3836"/>
                  <a:pt x="8298" y="3927"/>
                  <a:pt x="8146" y="4140"/>
                </a:cubicBezTo>
                <a:cubicBezTo>
                  <a:pt x="7660" y="4748"/>
                  <a:pt x="7173" y="5325"/>
                  <a:pt x="6687" y="5903"/>
                </a:cubicBezTo>
                <a:cubicBezTo>
                  <a:pt x="6613" y="6001"/>
                  <a:pt x="6539" y="6140"/>
                  <a:pt x="6384" y="6140"/>
                </a:cubicBezTo>
                <a:cubicBezTo>
                  <a:pt x="6348" y="6140"/>
                  <a:pt x="6307" y="6133"/>
                  <a:pt x="6262" y="6115"/>
                </a:cubicBezTo>
                <a:lnTo>
                  <a:pt x="6262" y="5811"/>
                </a:lnTo>
                <a:cubicBezTo>
                  <a:pt x="6262" y="4504"/>
                  <a:pt x="6262" y="3197"/>
                  <a:pt x="6262" y="1890"/>
                </a:cubicBezTo>
                <a:cubicBezTo>
                  <a:pt x="6262" y="1313"/>
                  <a:pt x="6170" y="766"/>
                  <a:pt x="6049" y="219"/>
                </a:cubicBezTo>
                <a:cubicBezTo>
                  <a:pt x="6022" y="86"/>
                  <a:pt x="5927" y="0"/>
                  <a:pt x="5782" y="0"/>
                </a:cubicBezTo>
                <a:close/>
              </a:path>
            </a:pathLst>
          </a:custGeom>
          <a:solidFill>
            <a:srgbClr val="2B49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0" name="Google Shape;890;p35"/>
          <p:cNvGrpSpPr/>
          <p:nvPr/>
        </p:nvGrpSpPr>
        <p:grpSpPr>
          <a:xfrm>
            <a:off x="7023116" y="2008346"/>
            <a:ext cx="507614" cy="755629"/>
            <a:chOff x="5729100" y="1610350"/>
            <a:chExt cx="347300" cy="516987"/>
          </a:xfrm>
        </p:grpSpPr>
        <p:sp>
          <p:nvSpPr>
            <p:cNvPr id="891" name="Google Shape;891;p35"/>
            <p:cNvSpPr/>
            <p:nvPr/>
          </p:nvSpPr>
          <p:spPr>
            <a:xfrm>
              <a:off x="5729100" y="1610350"/>
              <a:ext cx="320700" cy="121000"/>
            </a:xfrm>
            <a:custGeom>
              <a:avLst/>
              <a:gdLst/>
              <a:ahLst/>
              <a:cxnLst/>
              <a:rect l="l" t="t" r="r" b="b"/>
              <a:pathLst>
                <a:path w="12828" h="4840" extrusionOk="0">
                  <a:moveTo>
                    <a:pt x="11792" y="0"/>
                  </a:moveTo>
                  <a:cubicBezTo>
                    <a:pt x="11455" y="0"/>
                    <a:pt x="11138" y="83"/>
                    <a:pt x="10821" y="189"/>
                  </a:cubicBezTo>
                  <a:cubicBezTo>
                    <a:pt x="7812" y="979"/>
                    <a:pt x="4833" y="1830"/>
                    <a:pt x="1885" y="2742"/>
                  </a:cubicBezTo>
                  <a:cubicBezTo>
                    <a:pt x="1490" y="2864"/>
                    <a:pt x="1095" y="3016"/>
                    <a:pt x="730" y="3168"/>
                  </a:cubicBezTo>
                  <a:cubicBezTo>
                    <a:pt x="426" y="3289"/>
                    <a:pt x="152" y="3471"/>
                    <a:pt x="61" y="3836"/>
                  </a:cubicBezTo>
                  <a:cubicBezTo>
                    <a:pt x="31" y="3958"/>
                    <a:pt x="0" y="4079"/>
                    <a:pt x="122" y="4171"/>
                  </a:cubicBezTo>
                  <a:cubicBezTo>
                    <a:pt x="335" y="4383"/>
                    <a:pt x="578" y="4596"/>
                    <a:pt x="821" y="4778"/>
                  </a:cubicBezTo>
                  <a:cubicBezTo>
                    <a:pt x="912" y="4839"/>
                    <a:pt x="1034" y="4839"/>
                    <a:pt x="1155" y="4839"/>
                  </a:cubicBezTo>
                  <a:cubicBezTo>
                    <a:pt x="1368" y="4839"/>
                    <a:pt x="1551" y="4748"/>
                    <a:pt x="1733" y="4596"/>
                  </a:cubicBezTo>
                  <a:cubicBezTo>
                    <a:pt x="1946" y="4414"/>
                    <a:pt x="2250" y="4292"/>
                    <a:pt x="2523" y="4231"/>
                  </a:cubicBezTo>
                  <a:cubicBezTo>
                    <a:pt x="3101" y="4049"/>
                    <a:pt x="3648" y="3867"/>
                    <a:pt x="4195" y="3715"/>
                  </a:cubicBezTo>
                  <a:cubicBezTo>
                    <a:pt x="5654" y="3289"/>
                    <a:pt x="7113" y="2864"/>
                    <a:pt x="8572" y="2438"/>
                  </a:cubicBezTo>
                  <a:cubicBezTo>
                    <a:pt x="9453" y="2195"/>
                    <a:pt x="10365" y="1952"/>
                    <a:pt x="11247" y="1709"/>
                  </a:cubicBezTo>
                  <a:cubicBezTo>
                    <a:pt x="11733" y="1587"/>
                    <a:pt x="12159" y="1374"/>
                    <a:pt x="12554" y="1101"/>
                  </a:cubicBezTo>
                  <a:cubicBezTo>
                    <a:pt x="12736" y="979"/>
                    <a:pt x="12827" y="797"/>
                    <a:pt x="12797" y="584"/>
                  </a:cubicBezTo>
                  <a:cubicBezTo>
                    <a:pt x="12706" y="219"/>
                    <a:pt x="12554" y="67"/>
                    <a:pt x="12250" y="6"/>
                  </a:cubicBezTo>
                  <a:lnTo>
                    <a:pt x="11946" y="6"/>
                  </a:lnTo>
                  <a:cubicBezTo>
                    <a:pt x="11894" y="2"/>
                    <a:pt x="11842" y="0"/>
                    <a:pt x="11792" y="0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5796725" y="1732850"/>
              <a:ext cx="279675" cy="78700"/>
            </a:xfrm>
            <a:custGeom>
              <a:avLst/>
              <a:gdLst/>
              <a:ahLst/>
              <a:cxnLst/>
              <a:rect l="l" t="t" r="r" b="b"/>
              <a:pathLst>
                <a:path w="11187" h="3148" extrusionOk="0">
                  <a:moveTo>
                    <a:pt x="10372" y="1"/>
                  </a:moveTo>
                  <a:cubicBezTo>
                    <a:pt x="10266" y="1"/>
                    <a:pt x="10138" y="24"/>
                    <a:pt x="9970" y="61"/>
                  </a:cubicBezTo>
                  <a:cubicBezTo>
                    <a:pt x="9758" y="91"/>
                    <a:pt x="9575" y="152"/>
                    <a:pt x="9362" y="182"/>
                  </a:cubicBezTo>
                  <a:cubicBezTo>
                    <a:pt x="8542" y="365"/>
                    <a:pt x="7751" y="578"/>
                    <a:pt x="6931" y="699"/>
                  </a:cubicBezTo>
                  <a:cubicBezTo>
                    <a:pt x="5107" y="942"/>
                    <a:pt x="3314" y="1125"/>
                    <a:pt x="1490" y="1337"/>
                  </a:cubicBezTo>
                  <a:cubicBezTo>
                    <a:pt x="1125" y="1398"/>
                    <a:pt x="760" y="1459"/>
                    <a:pt x="396" y="1611"/>
                  </a:cubicBezTo>
                  <a:cubicBezTo>
                    <a:pt x="183" y="1733"/>
                    <a:pt x="92" y="1915"/>
                    <a:pt x="31" y="2158"/>
                  </a:cubicBezTo>
                  <a:cubicBezTo>
                    <a:pt x="1" y="2371"/>
                    <a:pt x="122" y="2492"/>
                    <a:pt x="274" y="2584"/>
                  </a:cubicBezTo>
                  <a:cubicBezTo>
                    <a:pt x="365" y="2644"/>
                    <a:pt x="426" y="2736"/>
                    <a:pt x="487" y="2796"/>
                  </a:cubicBezTo>
                  <a:cubicBezTo>
                    <a:pt x="657" y="3042"/>
                    <a:pt x="851" y="3147"/>
                    <a:pt x="1068" y="3147"/>
                  </a:cubicBezTo>
                  <a:cubicBezTo>
                    <a:pt x="1200" y="3147"/>
                    <a:pt x="1341" y="3108"/>
                    <a:pt x="1490" y="3040"/>
                  </a:cubicBezTo>
                  <a:cubicBezTo>
                    <a:pt x="1703" y="2948"/>
                    <a:pt x="1916" y="2888"/>
                    <a:pt x="2159" y="2857"/>
                  </a:cubicBezTo>
                  <a:cubicBezTo>
                    <a:pt x="3830" y="2675"/>
                    <a:pt x="5502" y="2462"/>
                    <a:pt x="7174" y="2249"/>
                  </a:cubicBezTo>
                  <a:cubicBezTo>
                    <a:pt x="8177" y="2097"/>
                    <a:pt x="9180" y="1915"/>
                    <a:pt x="10153" y="1641"/>
                  </a:cubicBezTo>
                  <a:cubicBezTo>
                    <a:pt x="10396" y="1581"/>
                    <a:pt x="10639" y="1459"/>
                    <a:pt x="10852" y="1337"/>
                  </a:cubicBezTo>
                  <a:cubicBezTo>
                    <a:pt x="11034" y="1246"/>
                    <a:pt x="11125" y="1064"/>
                    <a:pt x="11156" y="882"/>
                  </a:cubicBezTo>
                  <a:cubicBezTo>
                    <a:pt x="11186" y="760"/>
                    <a:pt x="11186" y="760"/>
                    <a:pt x="10973" y="456"/>
                  </a:cubicBezTo>
                  <a:cubicBezTo>
                    <a:pt x="10741" y="119"/>
                    <a:pt x="10612" y="1"/>
                    <a:pt x="10372" y="1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5824075" y="1846625"/>
              <a:ext cx="237875" cy="60250"/>
            </a:xfrm>
            <a:custGeom>
              <a:avLst/>
              <a:gdLst/>
              <a:ahLst/>
              <a:cxnLst/>
              <a:rect l="l" t="t" r="r" b="b"/>
              <a:pathLst>
                <a:path w="9515" h="2410" extrusionOk="0">
                  <a:moveTo>
                    <a:pt x="8132" y="1"/>
                  </a:moveTo>
                  <a:cubicBezTo>
                    <a:pt x="8002" y="1"/>
                    <a:pt x="7873" y="8"/>
                    <a:pt x="7752" y="39"/>
                  </a:cubicBezTo>
                  <a:cubicBezTo>
                    <a:pt x="7387" y="100"/>
                    <a:pt x="7053" y="100"/>
                    <a:pt x="6688" y="130"/>
                  </a:cubicBezTo>
                  <a:cubicBezTo>
                    <a:pt x="6050" y="191"/>
                    <a:pt x="5381" y="252"/>
                    <a:pt x="4743" y="343"/>
                  </a:cubicBezTo>
                  <a:cubicBezTo>
                    <a:pt x="3952" y="404"/>
                    <a:pt x="3192" y="495"/>
                    <a:pt x="2402" y="616"/>
                  </a:cubicBezTo>
                  <a:cubicBezTo>
                    <a:pt x="1825" y="677"/>
                    <a:pt x="1247" y="768"/>
                    <a:pt x="670" y="859"/>
                  </a:cubicBezTo>
                  <a:cubicBezTo>
                    <a:pt x="396" y="890"/>
                    <a:pt x="214" y="1072"/>
                    <a:pt x="92" y="1285"/>
                  </a:cubicBezTo>
                  <a:cubicBezTo>
                    <a:pt x="1" y="1467"/>
                    <a:pt x="31" y="1680"/>
                    <a:pt x="183" y="1771"/>
                  </a:cubicBezTo>
                  <a:cubicBezTo>
                    <a:pt x="396" y="1954"/>
                    <a:pt x="609" y="2136"/>
                    <a:pt x="822" y="2318"/>
                  </a:cubicBezTo>
                  <a:cubicBezTo>
                    <a:pt x="882" y="2379"/>
                    <a:pt x="1004" y="2379"/>
                    <a:pt x="1065" y="2410"/>
                  </a:cubicBezTo>
                  <a:cubicBezTo>
                    <a:pt x="1156" y="2379"/>
                    <a:pt x="1186" y="2379"/>
                    <a:pt x="1247" y="2379"/>
                  </a:cubicBezTo>
                  <a:cubicBezTo>
                    <a:pt x="2220" y="2136"/>
                    <a:pt x="3192" y="2106"/>
                    <a:pt x="4165" y="1984"/>
                  </a:cubicBezTo>
                  <a:cubicBezTo>
                    <a:pt x="5381" y="1832"/>
                    <a:pt x="6597" y="1771"/>
                    <a:pt x="7782" y="1650"/>
                  </a:cubicBezTo>
                  <a:cubicBezTo>
                    <a:pt x="8147" y="1619"/>
                    <a:pt x="8481" y="1559"/>
                    <a:pt x="8846" y="1498"/>
                  </a:cubicBezTo>
                  <a:cubicBezTo>
                    <a:pt x="9089" y="1467"/>
                    <a:pt x="9272" y="1346"/>
                    <a:pt x="9393" y="1163"/>
                  </a:cubicBezTo>
                  <a:cubicBezTo>
                    <a:pt x="9484" y="1042"/>
                    <a:pt x="9515" y="920"/>
                    <a:pt x="9484" y="799"/>
                  </a:cubicBezTo>
                  <a:cubicBezTo>
                    <a:pt x="9332" y="252"/>
                    <a:pt x="9059" y="39"/>
                    <a:pt x="8512" y="8"/>
                  </a:cubicBezTo>
                  <a:cubicBezTo>
                    <a:pt x="8390" y="8"/>
                    <a:pt x="8261" y="1"/>
                    <a:pt x="8132" y="1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5805075" y="1959275"/>
              <a:ext cx="242450" cy="49075"/>
            </a:xfrm>
            <a:custGeom>
              <a:avLst/>
              <a:gdLst/>
              <a:ahLst/>
              <a:cxnLst/>
              <a:rect l="l" t="t" r="r" b="b"/>
              <a:pathLst>
                <a:path w="9698" h="1963" extrusionOk="0">
                  <a:moveTo>
                    <a:pt x="1126" y="1"/>
                  </a:moveTo>
                  <a:cubicBezTo>
                    <a:pt x="974" y="31"/>
                    <a:pt x="791" y="31"/>
                    <a:pt x="578" y="62"/>
                  </a:cubicBezTo>
                  <a:cubicBezTo>
                    <a:pt x="274" y="123"/>
                    <a:pt x="153" y="396"/>
                    <a:pt x="62" y="639"/>
                  </a:cubicBezTo>
                  <a:cubicBezTo>
                    <a:pt x="1" y="882"/>
                    <a:pt x="214" y="943"/>
                    <a:pt x="366" y="1034"/>
                  </a:cubicBezTo>
                  <a:cubicBezTo>
                    <a:pt x="487" y="1126"/>
                    <a:pt x="609" y="1186"/>
                    <a:pt x="700" y="1338"/>
                  </a:cubicBezTo>
                  <a:cubicBezTo>
                    <a:pt x="822" y="1521"/>
                    <a:pt x="1004" y="1551"/>
                    <a:pt x="1217" y="1582"/>
                  </a:cubicBezTo>
                  <a:cubicBezTo>
                    <a:pt x="1733" y="1673"/>
                    <a:pt x="2220" y="1703"/>
                    <a:pt x="2737" y="1703"/>
                  </a:cubicBezTo>
                  <a:cubicBezTo>
                    <a:pt x="3740" y="1703"/>
                    <a:pt x="4743" y="1885"/>
                    <a:pt x="5746" y="1885"/>
                  </a:cubicBezTo>
                  <a:cubicBezTo>
                    <a:pt x="6414" y="1885"/>
                    <a:pt x="7053" y="1885"/>
                    <a:pt x="7721" y="1946"/>
                  </a:cubicBezTo>
                  <a:cubicBezTo>
                    <a:pt x="7803" y="1958"/>
                    <a:pt x="7885" y="1963"/>
                    <a:pt x="7968" y="1963"/>
                  </a:cubicBezTo>
                  <a:cubicBezTo>
                    <a:pt x="8321" y="1963"/>
                    <a:pt x="8690" y="1874"/>
                    <a:pt x="9059" y="1825"/>
                  </a:cubicBezTo>
                  <a:cubicBezTo>
                    <a:pt x="9180" y="1825"/>
                    <a:pt x="9302" y="1733"/>
                    <a:pt x="9393" y="1673"/>
                  </a:cubicBezTo>
                  <a:cubicBezTo>
                    <a:pt x="9636" y="1551"/>
                    <a:pt x="9697" y="1338"/>
                    <a:pt x="9576" y="1095"/>
                  </a:cubicBezTo>
                  <a:cubicBezTo>
                    <a:pt x="9363" y="609"/>
                    <a:pt x="8968" y="366"/>
                    <a:pt x="8451" y="366"/>
                  </a:cubicBezTo>
                  <a:cubicBezTo>
                    <a:pt x="7721" y="366"/>
                    <a:pt x="6992" y="335"/>
                    <a:pt x="6232" y="335"/>
                  </a:cubicBezTo>
                  <a:cubicBezTo>
                    <a:pt x="4743" y="305"/>
                    <a:pt x="3223" y="274"/>
                    <a:pt x="1733" y="62"/>
                  </a:cubicBezTo>
                  <a:cubicBezTo>
                    <a:pt x="1551" y="31"/>
                    <a:pt x="1369" y="31"/>
                    <a:pt x="1126" y="1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5754925" y="2070637"/>
              <a:ext cx="243200" cy="56700"/>
            </a:xfrm>
            <a:custGeom>
              <a:avLst/>
              <a:gdLst/>
              <a:ahLst/>
              <a:cxnLst/>
              <a:rect l="l" t="t" r="r" b="b"/>
              <a:pathLst>
                <a:path w="9728" h="2268" extrusionOk="0">
                  <a:moveTo>
                    <a:pt x="778" y="0"/>
                  </a:moveTo>
                  <a:cubicBezTo>
                    <a:pt x="565" y="0"/>
                    <a:pt x="380" y="115"/>
                    <a:pt x="244" y="278"/>
                  </a:cubicBezTo>
                  <a:cubicBezTo>
                    <a:pt x="1" y="522"/>
                    <a:pt x="31" y="886"/>
                    <a:pt x="366" y="1069"/>
                  </a:cubicBezTo>
                  <a:cubicBezTo>
                    <a:pt x="487" y="1160"/>
                    <a:pt x="609" y="1221"/>
                    <a:pt x="700" y="1342"/>
                  </a:cubicBezTo>
                  <a:cubicBezTo>
                    <a:pt x="882" y="1555"/>
                    <a:pt x="1125" y="1616"/>
                    <a:pt x="1399" y="1646"/>
                  </a:cubicBezTo>
                  <a:cubicBezTo>
                    <a:pt x="1946" y="1707"/>
                    <a:pt x="2524" y="1768"/>
                    <a:pt x="3101" y="1829"/>
                  </a:cubicBezTo>
                  <a:cubicBezTo>
                    <a:pt x="4013" y="1920"/>
                    <a:pt x="4925" y="2011"/>
                    <a:pt x="5806" y="2102"/>
                  </a:cubicBezTo>
                  <a:cubicBezTo>
                    <a:pt x="6505" y="2163"/>
                    <a:pt x="7174" y="2224"/>
                    <a:pt x="7843" y="2254"/>
                  </a:cubicBezTo>
                  <a:cubicBezTo>
                    <a:pt x="7924" y="2254"/>
                    <a:pt x="7992" y="2268"/>
                    <a:pt x="8055" y="2268"/>
                  </a:cubicBezTo>
                  <a:cubicBezTo>
                    <a:pt x="8086" y="2268"/>
                    <a:pt x="8116" y="2264"/>
                    <a:pt x="8147" y="2254"/>
                  </a:cubicBezTo>
                  <a:cubicBezTo>
                    <a:pt x="8633" y="2163"/>
                    <a:pt x="9120" y="2133"/>
                    <a:pt x="9484" y="1798"/>
                  </a:cubicBezTo>
                  <a:cubicBezTo>
                    <a:pt x="9727" y="1585"/>
                    <a:pt x="9727" y="1312"/>
                    <a:pt x="9423" y="1190"/>
                  </a:cubicBezTo>
                  <a:cubicBezTo>
                    <a:pt x="8998" y="1008"/>
                    <a:pt x="8542" y="826"/>
                    <a:pt x="8056" y="765"/>
                  </a:cubicBezTo>
                  <a:cubicBezTo>
                    <a:pt x="7205" y="674"/>
                    <a:pt x="6354" y="582"/>
                    <a:pt x="5502" y="491"/>
                  </a:cubicBezTo>
                  <a:cubicBezTo>
                    <a:pt x="4986" y="430"/>
                    <a:pt x="4469" y="370"/>
                    <a:pt x="3922" y="309"/>
                  </a:cubicBezTo>
                  <a:cubicBezTo>
                    <a:pt x="3071" y="248"/>
                    <a:pt x="2220" y="187"/>
                    <a:pt x="1369" y="35"/>
                  </a:cubicBezTo>
                  <a:cubicBezTo>
                    <a:pt x="1217" y="5"/>
                    <a:pt x="1034" y="5"/>
                    <a:pt x="852" y="5"/>
                  </a:cubicBezTo>
                  <a:cubicBezTo>
                    <a:pt x="827" y="2"/>
                    <a:pt x="802" y="0"/>
                    <a:pt x="778" y="0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35"/>
          <p:cNvGrpSpPr/>
          <p:nvPr/>
        </p:nvGrpSpPr>
        <p:grpSpPr>
          <a:xfrm flipH="1">
            <a:off x="1612966" y="2008346"/>
            <a:ext cx="507614" cy="755629"/>
            <a:chOff x="5729100" y="1610350"/>
            <a:chExt cx="347300" cy="516987"/>
          </a:xfrm>
        </p:grpSpPr>
        <p:sp>
          <p:nvSpPr>
            <p:cNvPr id="897" name="Google Shape;897;p35"/>
            <p:cNvSpPr/>
            <p:nvPr/>
          </p:nvSpPr>
          <p:spPr>
            <a:xfrm>
              <a:off x="5729100" y="1610350"/>
              <a:ext cx="320700" cy="121000"/>
            </a:xfrm>
            <a:custGeom>
              <a:avLst/>
              <a:gdLst/>
              <a:ahLst/>
              <a:cxnLst/>
              <a:rect l="l" t="t" r="r" b="b"/>
              <a:pathLst>
                <a:path w="12828" h="4840" extrusionOk="0">
                  <a:moveTo>
                    <a:pt x="11792" y="0"/>
                  </a:moveTo>
                  <a:cubicBezTo>
                    <a:pt x="11455" y="0"/>
                    <a:pt x="11138" y="83"/>
                    <a:pt x="10821" y="189"/>
                  </a:cubicBezTo>
                  <a:cubicBezTo>
                    <a:pt x="7812" y="979"/>
                    <a:pt x="4833" y="1830"/>
                    <a:pt x="1885" y="2742"/>
                  </a:cubicBezTo>
                  <a:cubicBezTo>
                    <a:pt x="1490" y="2864"/>
                    <a:pt x="1095" y="3016"/>
                    <a:pt x="730" y="3168"/>
                  </a:cubicBezTo>
                  <a:cubicBezTo>
                    <a:pt x="426" y="3289"/>
                    <a:pt x="152" y="3471"/>
                    <a:pt x="61" y="3836"/>
                  </a:cubicBezTo>
                  <a:cubicBezTo>
                    <a:pt x="31" y="3958"/>
                    <a:pt x="0" y="4079"/>
                    <a:pt x="122" y="4171"/>
                  </a:cubicBezTo>
                  <a:cubicBezTo>
                    <a:pt x="335" y="4383"/>
                    <a:pt x="578" y="4596"/>
                    <a:pt x="821" y="4778"/>
                  </a:cubicBezTo>
                  <a:cubicBezTo>
                    <a:pt x="912" y="4839"/>
                    <a:pt x="1034" y="4839"/>
                    <a:pt x="1155" y="4839"/>
                  </a:cubicBezTo>
                  <a:cubicBezTo>
                    <a:pt x="1368" y="4839"/>
                    <a:pt x="1551" y="4748"/>
                    <a:pt x="1733" y="4596"/>
                  </a:cubicBezTo>
                  <a:cubicBezTo>
                    <a:pt x="1946" y="4414"/>
                    <a:pt x="2250" y="4292"/>
                    <a:pt x="2523" y="4231"/>
                  </a:cubicBezTo>
                  <a:cubicBezTo>
                    <a:pt x="3101" y="4049"/>
                    <a:pt x="3648" y="3867"/>
                    <a:pt x="4195" y="3715"/>
                  </a:cubicBezTo>
                  <a:cubicBezTo>
                    <a:pt x="5654" y="3289"/>
                    <a:pt x="7113" y="2864"/>
                    <a:pt x="8572" y="2438"/>
                  </a:cubicBezTo>
                  <a:cubicBezTo>
                    <a:pt x="9453" y="2195"/>
                    <a:pt x="10365" y="1952"/>
                    <a:pt x="11247" y="1709"/>
                  </a:cubicBezTo>
                  <a:cubicBezTo>
                    <a:pt x="11733" y="1587"/>
                    <a:pt x="12159" y="1374"/>
                    <a:pt x="12554" y="1101"/>
                  </a:cubicBezTo>
                  <a:cubicBezTo>
                    <a:pt x="12736" y="979"/>
                    <a:pt x="12827" y="797"/>
                    <a:pt x="12797" y="584"/>
                  </a:cubicBezTo>
                  <a:cubicBezTo>
                    <a:pt x="12706" y="219"/>
                    <a:pt x="12554" y="67"/>
                    <a:pt x="12250" y="6"/>
                  </a:cubicBezTo>
                  <a:lnTo>
                    <a:pt x="11946" y="6"/>
                  </a:lnTo>
                  <a:cubicBezTo>
                    <a:pt x="11894" y="2"/>
                    <a:pt x="11842" y="0"/>
                    <a:pt x="11792" y="0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5796725" y="1732850"/>
              <a:ext cx="279675" cy="78700"/>
            </a:xfrm>
            <a:custGeom>
              <a:avLst/>
              <a:gdLst/>
              <a:ahLst/>
              <a:cxnLst/>
              <a:rect l="l" t="t" r="r" b="b"/>
              <a:pathLst>
                <a:path w="11187" h="3148" extrusionOk="0">
                  <a:moveTo>
                    <a:pt x="10372" y="1"/>
                  </a:moveTo>
                  <a:cubicBezTo>
                    <a:pt x="10266" y="1"/>
                    <a:pt x="10138" y="24"/>
                    <a:pt x="9970" y="61"/>
                  </a:cubicBezTo>
                  <a:cubicBezTo>
                    <a:pt x="9758" y="91"/>
                    <a:pt x="9575" y="152"/>
                    <a:pt x="9362" y="182"/>
                  </a:cubicBezTo>
                  <a:cubicBezTo>
                    <a:pt x="8542" y="365"/>
                    <a:pt x="7751" y="578"/>
                    <a:pt x="6931" y="699"/>
                  </a:cubicBezTo>
                  <a:cubicBezTo>
                    <a:pt x="5107" y="942"/>
                    <a:pt x="3314" y="1125"/>
                    <a:pt x="1490" y="1337"/>
                  </a:cubicBezTo>
                  <a:cubicBezTo>
                    <a:pt x="1125" y="1398"/>
                    <a:pt x="760" y="1459"/>
                    <a:pt x="396" y="1611"/>
                  </a:cubicBezTo>
                  <a:cubicBezTo>
                    <a:pt x="183" y="1733"/>
                    <a:pt x="92" y="1915"/>
                    <a:pt x="31" y="2158"/>
                  </a:cubicBezTo>
                  <a:cubicBezTo>
                    <a:pt x="1" y="2371"/>
                    <a:pt x="122" y="2492"/>
                    <a:pt x="274" y="2584"/>
                  </a:cubicBezTo>
                  <a:cubicBezTo>
                    <a:pt x="365" y="2644"/>
                    <a:pt x="426" y="2736"/>
                    <a:pt x="487" y="2796"/>
                  </a:cubicBezTo>
                  <a:cubicBezTo>
                    <a:pt x="657" y="3042"/>
                    <a:pt x="851" y="3147"/>
                    <a:pt x="1068" y="3147"/>
                  </a:cubicBezTo>
                  <a:cubicBezTo>
                    <a:pt x="1200" y="3147"/>
                    <a:pt x="1341" y="3108"/>
                    <a:pt x="1490" y="3040"/>
                  </a:cubicBezTo>
                  <a:cubicBezTo>
                    <a:pt x="1703" y="2948"/>
                    <a:pt x="1916" y="2888"/>
                    <a:pt x="2159" y="2857"/>
                  </a:cubicBezTo>
                  <a:cubicBezTo>
                    <a:pt x="3830" y="2675"/>
                    <a:pt x="5502" y="2462"/>
                    <a:pt x="7174" y="2249"/>
                  </a:cubicBezTo>
                  <a:cubicBezTo>
                    <a:pt x="8177" y="2097"/>
                    <a:pt x="9180" y="1915"/>
                    <a:pt x="10153" y="1641"/>
                  </a:cubicBezTo>
                  <a:cubicBezTo>
                    <a:pt x="10396" y="1581"/>
                    <a:pt x="10639" y="1459"/>
                    <a:pt x="10852" y="1337"/>
                  </a:cubicBezTo>
                  <a:cubicBezTo>
                    <a:pt x="11034" y="1246"/>
                    <a:pt x="11125" y="1064"/>
                    <a:pt x="11156" y="882"/>
                  </a:cubicBezTo>
                  <a:cubicBezTo>
                    <a:pt x="11186" y="760"/>
                    <a:pt x="11186" y="760"/>
                    <a:pt x="10973" y="456"/>
                  </a:cubicBezTo>
                  <a:cubicBezTo>
                    <a:pt x="10741" y="119"/>
                    <a:pt x="10612" y="1"/>
                    <a:pt x="10372" y="1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5824075" y="1846625"/>
              <a:ext cx="237875" cy="60250"/>
            </a:xfrm>
            <a:custGeom>
              <a:avLst/>
              <a:gdLst/>
              <a:ahLst/>
              <a:cxnLst/>
              <a:rect l="l" t="t" r="r" b="b"/>
              <a:pathLst>
                <a:path w="9515" h="2410" extrusionOk="0">
                  <a:moveTo>
                    <a:pt x="8132" y="1"/>
                  </a:moveTo>
                  <a:cubicBezTo>
                    <a:pt x="8002" y="1"/>
                    <a:pt x="7873" y="8"/>
                    <a:pt x="7752" y="39"/>
                  </a:cubicBezTo>
                  <a:cubicBezTo>
                    <a:pt x="7387" y="100"/>
                    <a:pt x="7053" y="100"/>
                    <a:pt x="6688" y="130"/>
                  </a:cubicBezTo>
                  <a:cubicBezTo>
                    <a:pt x="6050" y="191"/>
                    <a:pt x="5381" y="252"/>
                    <a:pt x="4743" y="343"/>
                  </a:cubicBezTo>
                  <a:cubicBezTo>
                    <a:pt x="3952" y="404"/>
                    <a:pt x="3192" y="495"/>
                    <a:pt x="2402" y="616"/>
                  </a:cubicBezTo>
                  <a:cubicBezTo>
                    <a:pt x="1825" y="677"/>
                    <a:pt x="1247" y="768"/>
                    <a:pt x="670" y="859"/>
                  </a:cubicBezTo>
                  <a:cubicBezTo>
                    <a:pt x="396" y="890"/>
                    <a:pt x="214" y="1072"/>
                    <a:pt x="92" y="1285"/>
                  </a:cubicBezTo>
                  <a:cubicBezTo>
                    <a:pt x="1" y="1467"/>
                    <a:pt x="31" y="1680"/>
                    <a:pt x="183" y="1771"/>
                  </a:cubicBezTo>
                  <a:cubicBezTo>
                    <a:pt x="396" y="1954"/>
                    <a:pt x="609" y="2136"/>
                    <a:pt x="822" y="2318"/>
                  </a:cubicBezTo>
                  <a:cubicBezTo>
                    <a:pt x="882" y="2379"/>
                    <a:pt x="1004" y="2379"/>
                    <a:pt x="1065" y="2410"/>
                  </a:cubicBezTo>
                  <a:cubicBezTo>
                    <a:pt x="1156" y="2379"/>
                    <a:pt x="1186" y="2379"/>
                    <a:pt x="1247" y="2379"/>
                  </a:cubicBezTo>
                  <a:cubicBezTo>
                    <a:pt x="2220" y="2136"/>
                    <a:pt x="3192" y="2106"/>
                    <a:pt x="4165" y="1984"/>
                  </a:cubicBezTo>
                  <a:cubicBezTo>
                    <a:pt x="5381" y="1832"/>
                    <a:pt x="6597" y="1771"/>
                    <a:pt x="7782" y="1650"/>
                  </a:cubicBezTo>
                  <a:cubicBezTo>
                    <a:pt x="8147" y="1619"/>
                    <a:pt x="8481" y="1559"/>
                    <a:pt x="8846" y="1498"/>
                  </a:cubicBezTo>
                  <a:cubicBezTo>
                    <a:pt x="9089" y="1467"/>
                    <a:pt x="9272" y="1346"/>
                    <a:pt x="9393" y="1163"/>
                  </a:cubicBezTo>
                  <a:cubicBezTo>
                    <a:pt x="9484" y="1042"/>
                    <a:pt x="9515" y="920"/>
                    <a:pt x="9484" y="799"/>
                  </a:cubicBezTo>
                  <a:cubicBezTo>
                    <a:pt x="9332" y="252"/>
                    <a:pt x="9059" y="39"/>
                    <a:pt x="8512" y="8"/>
                  </a:cubicBezTo>
                  <a:cubicBezTo>
                    <a:pt x="8390" y="8"/>
                    <a:pt x="8261" y="1"/>
                    <a:pt x="8132" y="1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5805075" y="1959275"/>
              <a:ext cx="242450" cy="49075"/>
            </a:xfrm>
            <a:custGeom>
              <a:avLst/>
              <a:gdLst/>
              <a:ahLst/>
              <a:cxnLst/>
              <a:rect l="l" t="t" r="r" b="b"/>
              <a:pathLst>
                <a:path w="9698" h="1963" extrusionOk="0">
                  <a:moveTo>
                    <a:pt x="1126" y="1"/>
                  </a:moveTo>
                  <a:cubicBezTo>
                    <a:pt x="974" y="31"/>
                    <a:pt x="791" y="31"/>
                    <a:pt x="578" y="62"/>
                  </a:cubicBezTo>
                  <a:cubicBezTo>
                    <a:pt x="274" y="123"/>
                    <a:pt x="153" y="396"/>
                    <a:pt x="62" y="639"/>
                  </a:cubicBezTo>
                  <a:cubicBezTo>
                    <a:pt x="1" y="882"/>
                    <a:pt x="214" y="943"/>
                    <a:pt x="366" y="1034"/>
                  </a:cubicBezTo>
                  <a:cubicBezTo>
                    <a:pt x="487" y="1126"/>
                    <a:pt x="609" y="1186"/>
                    <a:pt x="700" y="1338"/>
                  </a:cubicBezTo>
                  <a:cubicBezTo>
                    <a:pt x="822" y="1521"/>
                    <a:pt x="1004" y="1551"/>
                    <a:pt x="1217" y="1582"/>
                  </a:cubicBezTo>
                  <a:cubicBezTo>
                    <a:pt x="1733" y="1673"/>
                    <a:pt x="2220" y="1703"/>
                    <a:pt x="2737" y="1703"/>
                  </a:cubicBezTo>
                  <a:cubicBezTo>
                    <a:pt x="3740" y="1703"/>
                    <a:pt x="4743" y="1885"/>
                    <a:pt x="5746" y="1885"/>
                  </a:cubicBezTo>
                  <a:cubicBezTo>
                    <a:pt x="6414" y="1885"/>
                    <a:pt x="7053" y="1885"/>
                    <a:pt x="7721" y="1946"/>
                  </a:cubicBezTo>
                  <a:cubicBezTo>
                    <a:pt x="7803" y="1958"/>
                    <a:pt x="7885" y="1963"/>
                    <a:pt x="7968" y="1963"/>
                  </a:cubicBezTo>
                  <a:cubicBezTo>
                    <a:pt x="8321" y="1963"/>
                    <a:pt x="8690" y="1874"/>
                    <a:pt x="9059" y="1825"/>
                  </a:cubicBezTo>
                  <a:cubicBezTo>
                    <a:pt x="9180" y="1825"/>
                    <a:pt x="9302" y="1733"/>
                    <a:pt x="9393" y="1673"/>
                  </a:cubicBezTo>
                  <a:cubicBezTo>
                    <a:pt x="9636" y="1551"/>
                    <a:pt x="9697" y="1338"/>
                    <a:pt x="9576" y="1095"/>
                  </a:cubicBezTo>
                  <a:cubicBezTo>
                    <a:pt x="9363" y="609"/>
                    <a:pt x="8968" y="366"/>
                    <a:pt x="8451" y="366"/>
                  </a:cubicBezTo>
                  <a:cubicBezTo>
                    <a:pt x="7721" y="366"/>
                    <a:pt x="6992" y="335"/>
                    <a:pt x="6232" y="335"/>
                  </a:cubicBezTo>
                  <a:cubicBezTo>
                    <a:pt x="4743" y="305"/>
                    <a:pt x="3223" y="274"/>
                    <a:pt x="1733" y="62"/>
                  </a:cubicBezTo>
                  <a:cubicBezTo>
                    <a:pt x="1551" y="31"/>
                    <a:pt x="1369" y="31"/>
                    <a:pt x="1126" y="1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5754925" y="2070637"/>
              <a:ext cx="243200" cy="56700"/>
            </a:xfrm>
            <a:custGeom>
              <a:avLst/>
              <a:gdLst/>
              <a:ahLst/>
              <a:cxnLst/>
              <a:rect l="l" t="t" r="r" b="b"/>
              <a:pathLst>
                <a:path w="9728" h="2268" extrusionOk="0">
                  <a:moveTo>
                    <a:pt x="778" y="0"/>
                  </a:moveTo>
                  <a:cubicBezTo>
                    <a:pt x="565" y="0"/>
                    <a:pt x="380" y="115"/>
                    <a:pt x="244" y="278"/>
                  </a:cubicBezTo>
                  <a:cubicBezTo>
                    <a:pt x="1" y="522"/>
                    <a:pt x="31" y="886"/>
                    <a:pt x="366" y="1069"/>
                  </a:cubicBezTo>
                  <a:cubicBezTo>
                    <a:pt x="487" y="1160"/>
                    <a:pt x="609" y="1221"/>
                    <a:pt x="700" y="1342"/>
                  </a:cubicBezTo>
                  <a:cubicBezTo>
                    <a:pt x="882" y="1555"/>
                    <a:pt x="1125" y="1616"/>
                    <a:pt x="1399" y="1646"/>
                  </a:cubicBezTo>
                  <a:cubicBezTo>
                    <a:pt x="1946" y="1707"/>
                    <a:pt x="2524" y="1768"/>
                    <a:pt x="3101" y="1829"/>
                  </a:cubicBezTo>
                  <a:cubicBezTo>
                    <a:pt x="4013" y="1920"/>
                    <a:pt x="4925" y="2011"/>
                    <a:pt x="5806" y="2102"/>
                  </a:cubicBezTo>
                  <a:cubicBezTo>
                    <a:pt x="6505" y="2163"/>
                    <a:pt x="7174" y="2224"/>
                    <a:pt x="7843" y="2254"/>
                  </a:cubicBezTo>
                  <a:cubicBezTo>
                    <a:pt x="7924" y="2254"/>
                    <a:pt x="7992" y="2268"/>
                    <a:pt x="8055" y="2268"/>
                  </a:cubicBezTo>
                  <a:cubicBezTo>
                    <a:pt x="8086" y="2268"/>
                    <a:pt x="8116" y="2264"/>
                    <a:pt x="8147" y="2254"/>
                  </a:cubicBezTo>
                  <a:cubicBezTo>
                    <a:pt x="8633" y="2163"/>
                    <a:pt x="9120" y="2133"/>
                    <a:pt x="9484" y="1798"/>
                  </a:cubicBezTo>
                  <a:cubicBezTo>
                    <a:pt x="9727" y="1585"/>
                    <a:pt x="9727" y="1312"/>
                    <a:pt x="9423" y="1190"/>
                  </a:cubicBezTo>
                  <a:cubicBezTo>
                    <a:pt x="8998" y="1008"/>
                    <a:pt x="8542" y="826"/>
                    <a:pt x="8056" y="765"/>
                  </a:cubicBezTo>
                  <a:cubicBezTo>
                    <a:pt x="7205" y="674"/>
                    <a:pt x="6354" y="582"/>
                    <a:pt x="5502" y="491"/>
                  </a:cubicBezTo>
                  <a:cubicBezTo>
                    <a:pt x="4986" y="430"/>
                    <a:pt x="4469" y="370"/>
                    <a:pt x="3922" y="309"/>
                  </a:cubicBezTo>
                  <a:cubicBezTo>
                    <a:pt x="3071" y="248"/>
                    <a:pt x="2220" y="187"/>
                    <a:pt x="1369" y="35"/>
                  </a:cubicBezTo>
                  <a:cubicBezTo>
                    <a:pt x="1217" y="5"/>
                    <a:pt x="1034" y="5"/>
                    <a:pt x="852" y="5"/>
                  </a:cubicBezTo>
                  <a:cubicBezTo>
                    <a:pt x="827" y="2"/>
                    <a:pt x="802" y="0"/>
                    <a:pt x="778" y="0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35"/>
          <p:cNvGrpSpPr/>
          <p:nvPr/>
        </p:nvGrpSpPr>
        <p:grpSpPr>
          <a:xfrm>
            <a:off x="479559" y="1928737"/>
            <a:ext cx="798207" cy="708908"/>
            <a:chOff x="3744859" y="2701125"/>
            <a:chExt cx="798207" cy="708908"/>
          </a:xfrm>
        </p:grpSpPr>
        <p:sp>
          <p:nvSpPr>
            <p:cNvPr id="903" name="Google Shape;903;p35"/>
            <p:cNvSpPr/>
            <p:nvPr/>
          </p:nvSpPr>
          <p:spPr>
            <a:xfrm>
              <a:off x="4073300" y="2978850"/>
              <a:ext cx="469766" cy="431182"/>
            </a:xfrm>
            <a:custGeom>
              <a:avLst/>
              <a:gdLst/>
              <a:ahLst/>
              <a:cxnLst/>
              <a:rect l="l" t="t" r="r" b="b"/>
              <a:pathLst>
                <a:path w="18482" h="16964" extrusionOk="0">
                  <a:moveTo>
                    <a:pt x="15036" y="1"/>
                  </a:moveTo>
                  <a:cubicBezTo>
                    <a:pt x="12396" y="1"/>
                    <a:pt x="8906" y="3198"/>
                    <a:pt x="7965" y="5039"/>
                  </a:cubicBezTo>
                  <a:cubicBezTo>
                    <a:pt x="7478" y="6042"/>
                    <a:pt x="7509" y="7288"/>
                    <a:pt x="7053" y="8231"/>
                  </a:cubicBezTo>
                  <a:cubicBezTo>
                    <a:pt x="6962" y="8413"/>
                    <a:pt x="6931" y="8535"/>
                    <a:pt x="6901" y="8596"/>
                  </a:cubicBezTo>
                  <a:cubicBezTo>
                    <a:pt x="6870" y="8504"/>
                    <a:pt x="6749" y="8383"/>
                    <a:pt x="6506" y="8200"/>
                  </a:cubicBezTo>
                  <a:cubicBezTo>
                    <a:pt x="5867" y="7744"/>
                    <a:pt x="5381" y="6985"/>
                    <a:pt x="4743" y="6498"/>
                  </a:cubicBezTo>
                  <a:cubicBezTo>
                    <a:pt x="4090" y="5980"/>
                    <a:pt x="3085" y="5292"/>
                    <a:pt x="2212" y="5292"/>
                  </a:cubicBezTo>
                  <a:cubicBezTo>
                    <a:pt x="1702" y="5292"/>
                    <a:pt x="1237" y="5526"/>
                    <a:pt x="913" y="6164"/>
                  </a:cubicBezTo>
                  <a:cubicBezTo>
                    <a:pt x="1" y="7927"/>
                    <a:pt x="1581" y="10358"/>
                    <a:pt x="2645" y="11635"/>
                  </a:cubicBezTo>
                  <a:cubicBezTo>
                    <a:pt x="4743" y="14158"/>
                    <a:pt x="7782" y="15586"/>
                    <a:pt x="10670" y="16954"/>
                  </a:cubicBezTo>
                  <a:cubicBezTo>
                    <a:pt x="10686" y="16961"/>
                    <a:pt x="10703" y="16964"/>
                    <a:pt x="10719" y="16964"/>
                  </a:cubicBezTo>
                  <a:cubicBezTo>
                    <a:pt x="10851" y="16964"/>
                    <a:pt x="10957" y="16765"/>
                    <a:pt x="10822" y="16711"/>
                  </a:cubicBezTo>
                  <a:cubicBezTo>
                    <a:pt x="8025" y="15404"/>
                    <a:pt x="5138" y="14036"/>
                    <a:pt x="3071" y="11665"/>
                  </a:cubicBezTo>
                  <a:cubicBezTo>
                    <a:pt x="2098" y="10571"/>
                    <a:pt x="457" y="8292"/>
                    <a:pt x="1034" y="6681"/>
                  </a:cubicBezTo>
                  <a:cubicBezTo>
                    <a:pt x="1313" y="5916"/>
                    <a:pt x="1762" y="5617"/>
                    <a:pt x="2292" y="5617"/>
                  </a:cubicBezTo>
                  <a:cubicBezTo>
                    <a:pt x="4016" y="5617"/>
                    <a:pt x="6604" y="8781"/>
                    <a:pt x="7022" y="9386"/>
                  </a:cubicBezTo>
                  <a:cubicBezTo>
                    <a:pt x="7057" y="9420"/>
                    <a:pt x="7104" y="9437"/>
                    <a:pt x="7149" y="9437"/>
                  </a:cubicBezTo>
                  <a:cubicBezTo>
                    <a:pt x="7225" y="9437"/>
                    <a:pt x="7296" y="9390"/>
                    <a:pt x="7296" y="9295"/>
                  </a:cubicBezTo>
                  <a:cubicBezTo>
                    <a:pt x="7296" y="6772"/>
                    <a:pt x="8269" y="4371"/>
                    <a:pt x="10123" y="2608"/>
                  </a:cubicBezTo>
                  <a:cubicBezTo>
                    <a:pt x="11262" y="1535"/>
                    <a:pt x="13243" y="499"/>
                    <a:pt x="14882" y="499"/>
                  </a:cubicBezTo>
                  <a:cubicBezTo>
                    <a:pt x="16216" y="499"/>
                    <a:pt x="17324" y="1185"/>
                    <a:pt x="17570" y="3094"/>
                  </a:cubicBezTo>
                  <a:cubicBezTo>
                    <a:pt x="17904" y="5434"/>
                    <a:pt x="16840" y="8140"/>
                    <a:pt x="15898" y="10237"/>
                  </a:cubicBezTo>
                  <a:cubicBezTo>
                    <a:pt x="14864" y="12517"/>
                    <a:pt x="13497" y="14583"/>
                    <a:pt x="11886" y="16438"/>
                  </a:cubicBezTo>
                  <a:cubicBezTo>
                    <a:pt x="11794" y="16553"/>
                    <a:pt x="11876" y="16703"/>
                    <a:pt x="11974" y="16703"/>
                  </a:cubicBezTo>
                  <a:cubicBezTo>
                    <a:pt x="12005" y="16703"/>
                    <a:pt x="12039" y="16687"/>
                    <a:pt x="12068" y="16650"/>
                  </a:cubicBezTo>
                  <a:cubicBezTo>
                    <a:pt x="14013" y="14431"/>
                    <a:pt x="15564" y="11939"/>
                    <a:pt x="16627" y="9203"/>
                  </a:cubicBezTo>
                  <a:cubicBezTo>
                    <a:pt x="17418" y="7137"/>
                    <a:pt x="18482" y="4249"/>
                    <a:pt x="17661" y="2030"/>
                  </a:cubicBezTo>
                  <a:cubicBezTo>
                    <a:pt x="17103" y="565"/>
                    <a:pt x="16145" y="1"/>
                    <a:pt x="15036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2B49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3744859" y="2820599"/>
              <a:ext cx="256022" cy="235036"/>
            </a:xfrm>
            <a:custGeom>
              <a:avLst/>
              <a:gdLst/>
              <a:ahLst/>
              <a:cxnLst/>
              <a:rect l="l" t="t" r="r" b="b"/>
              <a:pathLst>
                <a:path w="18482" h="16964" extrusionOk="0">
                  <a:moveTo>
                    <a:pt x="15036" y="1"/>
                  </a:moveTo>
                  <a:cubicBezTo>
                    <a:pt x="12396" y="1"/>
                    <a:pt x="8906" y="3198"/>
                    <a:pt x="7965" y="5039"/>
                  </a:cubicBezTo>
                  <a:cubicBezTo>
                    <a:pt x="7478" y="6042"/>
                    <a:pt x="7509" y="7288"/>
                    <a:pt x="7053" y="8231"/>
                  </a:cubicBezTo>
                  <a:cubicBezTo>
                    <a:pt x="6962" y="8413"/>
                    <a:pt x="6931" y="8535"/>
                    <a:pt x="6901" y="8596"/>
                  </a:cubicBezTo>
                  <a:cubicBezTo>
                    <a:pt x="6870" y="8504"/>
                    <a:pt x="6749" y="8383"/>
                    <a:pt x="6506" y="8200"/>
                  </a:cubicBezTo>
                  <a:cubicBezTo>
                    <a:pt x="5867" y="7744"/>
                    <a:pt x="5381" y="6985"/>
                    <a:pt x="4743" y="6498"/>
                  </a:cubicBezTo>
                  <a:cubicBezTo>
                    <a:pt x="4090" y="5980"/>
                    <a:pt x="3085" y="5292"/>
                    <a:pt x="2212" y="5292"/>
                  </a:cubicBezTo>
                  <a:cubicBezTo>
                    <a:pt x="1702" y="5292"/>
                    <a:pt x="1237" y="5526"/>
                    <a:pt x="913" y="6164"/>
                  </a:cubicBezTo>
                  <a:cubicBezTo>
                    <a:pt x="1" y="7927"/>
                    <a:pt x="1581" y="10358"/>
                    <a:pt x="2645" y="11635"/>
                  </a:cubicBezTo>
                  <a:cubicBezTo>
                    <a:pt x="4743" y="14158"/>
                    <a:pt x="7782" y="15586"/>
                    <a:pt x="10670" y="16954"/>
                  </a:cubicBezTo>
                  <a:cubicBezTo>
                    <a:pt x="10686" y="16961"/>
                    <a:pt x="10703" y="16964"/>
                    <a:pt x="10719" y="16964"/>
                  </a:cubicBezTo>
                  <a:cubicBezTo>
                    <a:pt x="10851" y="16964"/>
                    <a:pt x="10957" y="16765"/>
                    <a:pt x="10822" y="16711"/>
                  </a:cubicBezTo>
                  <a:cubicBezTo>
                    <a:pt x="8025" y="15404"/>
                    <a:pt x="5138" y="14036"/>
                    <a:pt x="3071" y="11665"/>
                  </a:cubicBezTo>
                  <a:cubicBezTo>
                    <a:pt x="2098" y="10571"/>
                    <a:pt x="457" y="8292"/>
                    <a:pt x="1034" y="6681"/>
                  </a:cubicBezTo>
                  <a:cubicBezTo>
                    <a:pt x="1313" y="5916"/>
                    <a:pt x="1762" y="5617"/>
                    <a:pt x="2292" y="5617"/>
                  </a:cubicBezTo>
                  <a:cubicBezTo>
                    <a:pt x="4016" y="5617"/>
                    <a:pt x="6604" y="8781"/>
                    <a:pt x="7022" y="9386"/>
                  </a:cubicBezTo>
                  <a:cubicBezTo>
                    <a:pt x="7057" y="9420"/>
                    <a:pt x="7104" y="9437"/>
                    <a:pt x="7149" y="9437"/>
                  </a:cubicBezTo>
                  <a:cubicBezTo>
                    <a:pt x="7225" y="9437"/>
                    <a:pt x="7296" y="9390"/>
                    <a:pt x="7296" y="9295"/>
                  </a:cubicBezTo>
                  <a:cubicBezTo>
                    <a:pt x="7296" y="6772"/>
                    <a:pt x="8269" y="4371"/>
                    <a:pt x="10123" y="2608"/>
                  </a:cubicBezTo>
                  <a:cubicBezTo>
                    <a:pt x="11262" y="1535"/>
                    <a:pt x="13243" y="499"/>
                    <a:pt x="14882" y="499"/>
                  </a:cubicBezTo>
                  <a:cubicBezTo>
                    <a:pt x="16216" y="499"/>
                    <a:pt x="17324" y="1185"/>
                    <a:pt x="17570" y="3094"/>
                  </a:cubicBezTo>
                  <a:cubicBezTo>
                    <a:pt x="17904" y="5434"/>
                    <a:pt x="16840" y="8140"/>
                    <a:pt x="15898" y="10237"/>
                  </a:cubicBezTo>
                  <a:cubicBezTo>
                    <a:pt x="14864" y="12517"/>
                    <a:pt x="13497" y="14583"/>
                    <a:pt x="11886" y="16438"/>
                  </a:cubicBezTo>
                  <a:cubicBezTo>
                    <a:pt x="11794" y="16553"/>
                    <a:pt x="11876" y="16703"/>
                    <a:pt x="11974" y="16703"/>
                  </a:cubicBezTo>
                  <a:cubicBezTo>
                    <a:pt x="12005" y="16703"/>
                    <a:pt x="12039" y="16687"/>
                    <a:pt x="12068" y="16650"/>
                  </a:cubicBezTo>
                  <a:cubicBezTo>
                    <a:pt x="14013" y="14431"/>
                    <a:pt x="15564" y="11939"/>
                    <a:pt x="16627" y="9203"/>
                  </a:cubicBezTo>
                  <a:cubicBezTo>
                    <a:pt x="17418" y="7137"/>
                    <a:pt x="18482" y="4249"/>
                    <a:pt x="17661" y="2030"/>
                  </a:cubicBezTo>
                  <a:cubicBezTo>
                    <a:pt x="17103" y="565"/>
                    <a:pt x="16145" y="1"/>
                    <a:pt x="15036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2B49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4146452" y="2701125"/>
              <a:ext cx="172391" cy="158232"/>
            </a:xfrm>
            <a:custGeom>
              <a:avLst/>
              <a:gdLst/>
              <a:ahLst/>
              <a:cxnLst/>
              <a:rect l="l" t="t" r="r" b="b"/>
              <a:pathLst>
                <a:path w="18482" h="16964" extrusionOk="0">
                  <a:moveTo>
                    <a:pt x="15036" y="1"/>
                  </a:moveTo>
                  <a:cubicBezTo>
                    <a:pt x="12396" y="1"/>
                    <a:pt x="8906" y="3198"/>
                    <a:pt x="7965" y="5039"/>
                  </a:cubicBezTo>
                  <a:cubicBezTo>
                    <a:pt x="7478" y="6042"/>
                    <a:pt x="7509" y="7288"/>
                    <a:pt x="7053" y="8231"/>
                  </a:cubicBezTo>
                  <a:cubicBezTo>
                    <a:pt x="6962" y="8413"/>
                    <a:pt x="6931" y="8535"/>
                    <a:pt x="6901" y="8596"/>
                  </a:cubicBezTo>
                  <a:cubicBezTo>
                    <a:pt x="6870" y="8504"/>
                    <a:pt x="6749" y="8383"/>
                    <a:pt x="6506" y="8200"/>
                  </a:cubicBezTo>
                  <a:cubicBezTo>
                    <a:pt x="5867" y="7744"/>
                    <a:pt x="5381" y="6985"/>
                    <a:pt x="4743" y="6498"/>
                  </a:cubicBezTo>
                  <a:cubicBezTo>
                    <a:pt x="4090" y="5980"/>
                    <a:pt x="3085" y="5292"/>
                    <a:pt x="2212" y="5292"/>
                  </a:cubicBezTo>
                  <a:cubicBezTo>
                    <a:pt x="1702" y="5292"/>
                    <a:pt x="1237" y="5526"/>
                    <a:pt x="913" y="6164"/>
                  </a:cubicBezTo>
                  <a:cubicBezTo>
                    <a:pt x="1" y="7927"/>
                    <a:pt x="1581" y="10358"/>
                    <a:pt x="2645" y="11635"/>
                  </a:cubicBezTo>
                  <a:cubicBezTo>
                    <a:pt x="4743" y="14158"/>
                    <a:pt x="7782" y="15586"/>
                    <a:pt x="10670" y="16954"/>
                  </a:cubicBezTo>
                  <a:cubicBezTo>
                    <a:pt x="10686" y="16961"/>
                    <a:pt x="10703" y="16964"/>
                    <a:pt x="10719" y="16964"/>
                  </a:cubicBezTo>
                  <a:cubicBezTo>
                    <a:pt x="10851" y="16964"/>
                    <a:pt x="10957" y="16765"/>
                    <a:pt x="10822" y="16711"/>
                  </a:cubicBezTo>
                  <a:cubicBezTo>
                    <a:pt x="8025" y="15404"/>
                    <a:pt x="5138" y="14036"/>
                    <a:pt x="3071" y="11665"/>
                  </a:cubicBezTo>
                  <a:cubicBezTo>
                    <a:pt x="2098" y="10571"/>
                    <a:pt x="457" y="8292"/>
                    <a:pt x="1034" y="6681"/>
                  </a:cubicBezTo>
                  <a:cubicBezTo>
                    <a:pt x="1313" y="5916"/>
                    <a:pt x="1762" y="5617"/>
                    <a:pt x="2292" y="5617"/>
                  </a:cubicBezTo>
                  <a:cubicBezTo>
                    <a:pt x="4016" y="5617"/>
                    <a:pt x="6604" y="8781"/>
                    <a:pt x="7022" y="9386"/>
                  </a:cubicBezTo>
                  <a:cubicBezTo>
                    <a:pt x="7057" y="9420"/>
                    <a:pt x="7104" y="9437"/>
                    <a:pt x="7149" y="9437"/>
                  </a:cubicBezTo>
                  <a:cubicBezTo>
                    <a:pt x="7225" y="9437"/>
                    <a:pt x="7296" y="9390"/>
                    <a:pt x="7296" y="9295"/>
                  </a:cubicBezTo>
                  <a:cubicBezTo>
                    <a:pt x="7296" y="6772"/>
                    <a:pt x="8269" y="4371"/>
                    <a:pt x="10123" y="2608"/>
                  </a:cubicBezTo>
                  <a:cubicBezTo>
                    <a:pt x="11262" y="1535"/>
                    <a:pt x="13243" y="499"/>
                    <a:pt x="14882" y="499"/>
                  </a:cubicBezTo>
                  <a:cubicBezTo>
                    <a:pt x="16216" y="499"/>
                    <a:pt x="17324" y="1185"/>
                    <a:pt x="17570" y="3094"/>
                  </a:cubicBezTo>
                  <a:cubicBezTo>
                    <a:pt x="17904" y="5434"/>
                    <a:pt x="16840" y="8140"/>
                    <a:pt x="15898" y="10237"/>
                  </a:cubicBezTo>
                  <a:cubicBezTo>
                    <a:pt x="14864" y="12517"/>
                    <a:pt x="13497" y="14583"/>
                    <a:pt x="11886" y="16438"/>
                  </a:cubicBezTo>
                  <a:cubicBezTo>
                    <a:pt x="11794" y="16553"/>
                    <a:pt x="11876" y="16703"/>
                    <a:pt x="11974" y="16703"/>
                  </a:cubicBezTo>
                  <a:cubicBezTo>
                    <a:pt x="12005" y="16703"/>
                    <a:pt x="12039" y="16687"/>
                    <a:pt x="12068" y="16650"/>
                  </a:cubicBezTo>
                  <a:cubicBezTo>
                    <a:pt x="14013" y="14431"/>
                    <a:pt x="15564" y="11939"/>
                    <a:pt x="16627" y="9203"/>
                  </a:cubicBezTo>
                  <a:cubicBezTo>
                    <a:pt x="17418" y="7137"/>
                    <a:pt x="18482" y="4249"/>
                    <a:pt x="17661" y="2030"/>
                  </a:cubicBezTo>
                  <a:cubicBezTo>
                    <a:pt x="17103" y="565"/>
                    <a:pt x="16145" y="1"/>
                    <a:pt x="15036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2B49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35"/>
          <p:cNvSpPr/>
          <p:nvPr/>
        </p:nvSpPr>
        <p:spPr>
          <a:xfrm>
            <a:off x="8154525" y="2243825"/>
            <a:ext cx="346324" cy="360661"/>
          </a:xfrm>
          <a:custGeom>
            <a:avLst/>
            <a:gdLst/>
            <a:ahLst/>
            <a:cxnLst/>
            <a:rect l="l" t="t" r="r" b="b"/>
            <a:pathLst>
              <a:path w="15411" h="16049" extrusionOk="0">
                <a:moveTo>
                  <a:pt x="7994" y="5315"/>
                </a:moveTo>
                <a:cubicBezTo>
                  <a:pt x="8298" y="6105"/>
                  <a:pt x="8359" y="6895"/>
                  <a:pt x="8633" y="7655"/>
                </a:cubicBezTo>
                <a:cubicBezTo>
                  <a:pt x="8663" y="7777"/>
                  <a:pt x="8602" y="7898"/>
                  <a:pt x="8481" y="7929"/>
                </a:cubicBezTo>
                <a:cubicBezTo>
                  <a:pt x="7721" y="8233"/>
                  <a:pt x="7143" y="8780"/>
                  <a:pt x="6323" y="9175"/>
                </a:cubicBezTo>
                <a:cubicBezTo>
                  <a:pt x="6079" y="8385"/>
                  <a:pt x="5867" y="7625"/>
                  <a:pt x="5654" y="6895"/>
                </a:cubicBezTo>
                <a:cubicBezTo>
                  <a:pt x="5593" y="6743"/>
                  <a:pt x="5654" y="6652"/>
                  <a:pt x="5775" y="6591"/>
                </a:cubicBezTo>
                <a:cubicBezTo>
                  <a:pt x="6505" y="6166"/>
                  <a:pt x="7234" y="5740"/>
                  <a:pt x="7994" y="5315"/>
                </a:cubicBezTo>
                <a:close/>
                <a:moveTo>
                  <a:pt x="7903" y="0"/>
                </a:moveTo>
                <a:cubicBezTo>
                  <a:pt x="7853" y="0"/>
                  <a:pt x="7802" y="9"/>
                  <a:pt x="7751" y="26"/>
                </a:cubicBezTo>
                <a:cubicBezTo>
                  <a:pt x="7204" y="208"/>
                  <a:pt x="7082" y="360"/>
                  <a:pt x="7143" y="907"/>
                </a:cubicBezTo>
                <a:cubicBezTo>
                  <a:pt x="7234" y="1515"/>
                  <a:pt x="7326" y="2123"/>
                  <a:pt x="7478" y="2701"/>
                </a:cubicBezTo>
                <a:cubicBezTo>
                  <a:pt x="7538" y="2974"/>
                  <a:pt x="7478" y="3187"/>
                  <a:pt x="7234" y="3339"/>
                </a:cubicBezTo>
                <a:cubicBezTo>
                  <a:pt x="6596" y="3734"/>
                  <a:pt x="5927" y="4160"/>
                  <a:pt x="5350" y="4676"/>
                </a:cubicBezTo>
                <a:cubicBezTo>
                  <a:pt x="5282" y="4722"/>
                  <a:pt x="5214" y="4746"/>
                  <a:pt x="5153" y="4746"/>
                </a:cubicBezTo>
                <a:cubicBezTo>
                  <a:pt x="5049" y="4746"/>
                  <a:pt x="4963" y="4677"/>
                  <a:pt x="4924" y="4524"/>
                </a:cubicBezTo>
                <a:cubicBezTo>
                  <a:pt x="4833" y="4281"/>
                  <a:pt x="4742" y="4038"/>
                  <a:pt x="4651" y="3764"/>
                </a:cubicBezTo>
                <a:cubicBezTo>
                  <a:pt x="4468" y="3248"/>
                  <a:pt x="4256" y="2731"/>
                  <a:pt x="3982" y="2214"/>
                </a:cubicBezTo>
                <a:cubicBezTo>
                  <a:pt x="3906" y="2088"/>
                  <a:pt x="3830" y="1919"/>
                  <a:pt x="3666" y="1919"/>
                </a:cubicBezTo>
                <a:cubicBezTo>
                  <a:pt x="3633" y="1919"/>
                  <a:pt x="3597" y="1925"/>
                  <a:pt x="3557" y="1941"/>
                </a:cubicBezTo>
                <a:cubicBezTo>
                  <a:pt x="3344" y="2032"/>
                  <a:pt x="3101" y="2093"/>
                  <a:pt x="3070" y="2397"/>
                </a:cubicBezTo>
                <a:cubicBezTo>
                  <a:pt x="3040" y="2609"/>
                  <a:pt x="3070" y="2822"/>
                  <a:pt x="3101" y="3035"/>
                </a:cubicBezTo>
                <a:cubicBezTo>
                  <a:pt x="3253" y="3734"/>
                  <a:pt x="3374" y="4463"/>
                  <a:pt x="3557" y="5193"/>
                </a:cubicBezTo>
                <a:cubicBezTo>
                  <a:pt x="3709" y="5771"/>
                  <a:pt x="3496" y="6166"/>
                  <a:pt x="3040" y="6439"/>
                </a:cubicBezTo>
                <a:cubicBezTo>
                  <a:pt x="2523" y="6774"/>
                  <a:pt x="2037" y="7199"/>
                  <a:pt x="1550" y="7625"/>
                </a:cubicBezTo>
                <a:cubicBezTo>
                  <a:pt x="1064" y="7989"/>
                  <a:pt x="669" y="8445"/>
                  <a:pt x="213" y="8901"/>
                </a:cubicBezTo>
                <a:cubicBezTo>
                  <a:pt x="122" y="8992"/>
                  <a:pt x="0" y="9084"/>
                  <a:pt x="91" y="9236"/>
                </a:cubicBezTo>
                <a:cubicBezTo>
                  <a:pt x="183" y="9388"/>
                  <a:pt x="335" y="9418"/>
                  <a:pt x="456" y="9418"/>
                </a:cubicBezTo>
                <a:cubicBezTo>
                  <a:pt x="578" y="9388"/>
                  <a:pt x="699" y="9357"/>
                  <a:pt x="791" y="9296"/>
                </a:cubicBezTo>
                <a:cubicBezTo>
                  <a:pt x="1520" y="8992"/>
                  <a:pt x="2250" y="8749"/>
                  <a:pt x="2888" y="8263"/>
                </a:cubicBezTo>
                <a:cubicBezTo>
                  <a:pt x="3161" y="8081"/>
                  <a:pt x="3465" y="7959"/>
                  <a:pt x="3769" y="7807"/>
                </a:cubicBezTo>
                <a:cubicBezTo>
                  <a:pt x="3838" y="7768"/>
                  <a:pt x="3898" y="7747"/>
                  <a:pt x="3949" y="7747"/>
                </a:cubicBezTo>
                <a:cubicBezTo>
                  <a:pt x="4055" y="7747"/>
                  <a:pt x="4123" y="7835"/>
                  <a:pt x="4165" y="8020"/>
                </a:cubicBezTo>
                <a:cubicBezTo>
                  <a:pt x="4316" y="8780"/>
                  <a:pt x="4468" y="9540"/>
                  <a:pt x="4651" y="10299"/>
                </a:cubicBezTo>
                <a:cubicBezTo>
                  <a:pt x="4681" y="10451"/>
                  <a:pt x="4681" y="10573"/>
                  <a:pt x="4529" y="10664"/>
                </a:cubicBezTo>
                <a:cubicBezTo>
                  <a:pt x="3800" y="11181"/>
                  <a:pt x="3222" y="11910"/>
                  <a:pt x="2462" y="12458"/>
                </a:cubicBezTo>
                <a:cubicBezTo>
                  <a:pt x="2067" y="12761"/>
                  <a:pt x="1702" y="13157"/>
                  <a:pt x="1398" y="13582"/>
                </a:cubicBezTo>
                <a:cubicBezTo>
                  <a:pt x="1338" y="13704"/>
                  <a:pt x="1277" y="13856"/>
                  <a:pt x="1338" y="13977"/>
                </a:cubicBezTo>
                <a:cubicBezTo>
                  <a:pt x="1402" y="14090"/>
                  <a:pt x="1475" y="14126"/>
                  <a:pt x="1556" y="14126"/>
                </a:cubicBezTo>
                <a:cubicBezTo>
                  <a:pt x="1628" y="14126"/>
                  <a:pt x="1708" y="14097"/>
                  <a:pt x="1794" y="14068"/>
                </a:cubicBezTo>
                <a:cubicBezTo>
                  <a:pt x="1885" y="14068"/>
                  <a:pt x="1946" y="14008"/>
                  <a:pt x="2037" y="13977"/>
                </a:cubicBezTo>
                <a:cubicBezTo>
                  <a:pt x="2949" y="13673"/>
                  <a:pt x="3739" y="13187"/>
                  <a:pt x="4529" y="12640"/>
                </a:cubicBezTo>
                <a:cubicBezTo>
                  <a:pt x="4742" y="12488"/>
                  <a:pt x="4985" y="12458"/>
                  <a:pt x="5259" y="12458"/>
                </a:cubicBezTo>
                <a:cubicBezTo>
                  <a:pt x="5532" y="13369"/>
                  <a:pt x="5775" y="14251"/>
                  <a:pt x="6049" y="15132"/>
                </a:cubicBezTo>
                <a:cubicBezTo>
                  <a:pt x="6110" y="15376"/>
                  <a:pt x="6140" y="15619"/>
                  <a:pt x="6292" y="15801"/>
                </a:cubicBezTo>
                <a:cubicBezTo>
                  <a:pt x="6401" y="15937"/>
                  <a:pt x="6534" y="16049"/>
                  <a:pt x="6714" y="16049"/>
                </a:cubicBezTo>
                <a:cubicBezTo>
                  <a:pt x="6735" y="16049"/>
                  <a:pt x="6756" y="16047"/>
                  <a:pt x="6779" y="16044"/>
                </a:cubicBezTo>
                <a:cubicBezTo>
                  <a:pt x="7265" y="15923"/>
                  <a:pt x="7599" y="15467"/>
                  <a:pt x="7538" y="14920"/>
                </a:cubicBezTo>
                <a:cubicBezTo>
                  <a:pt x="7538" y="14737"/>
                  <a:pt x="7508" y="14585"/>
                  <a:pt x="7478" y="14433"/>
                </a:cubicBezTo>
                <a:cubicBezTo>
                  <a:pt x="7326" y="13582"/>
                  <a:pt x="7143" y="12761"/>
                  <a:pt x="6991" y="11910"/>
                </a:cubicBezTo>
                <a:cubicBezTo>
                  <a:pt x="6931" y="11667"/>
                  <a:pt x="6870" y="11394"/>
                  <a:pt x="7174" y="11242"/>
                </a:cubicBezTo>
                <a:cubicBezTo>
                  <a:pt x="7873" y="10877"/>
                  <a:pt x="8481" y="10360"/>
                  <a:pt x="9241" y="10026"/>
                </a:cubicBezTo>
                <a:cubicBezTo>
                  <a:pt x="9484" y="10907"/>
                  <a:pt x="9757" y="11789"/>
                  <a:pt x="10000" y="12640"/>
                </a:cubicBezTo>
                <a:cubicBezTo>
                  <a:pt x="10183" y="13187"/>
                  <a:pt x="10365" y="13704"/>
                  <a:pt x="10517" y="14251"/>
                </a:cubicBezTo>
                <a:cubicBezTo>
                  <a:pt x="10599" y="14497"/>
                  <a:pt x="10780" y="14620"/>
                  <a:pt x="10992" y="14620"/>
                </a:cubicBezTo>
                <a:cubicBezTo>
                  <a:pt x="11016" y="14620"/>
                  <a:pt x="11040" y="14619"/>
                  <a:pt x="11064" y="14616"/>
                </a:cubicBezTo>
                <a:cubicBezTo>
                  <a:pt x="11733" y="14555"/>
                  <a:pt x="12037" y="14160"/>
                  <a:pt x="11946" y="13461"/>
                </a:cubicBezTo>
                <a:cubicBezTo>
                  <a:pt x="11946" y="13369"/>
                  <a:pt x="11915" y="13248"/>
                  <a:pt x="11885" y="13126"/>
                </a:cubicBezTo>
                <a:cubicBezTo>
                  <a:pt x="11611" y="11850"/>
                  <a:pt x="11338" y="10573"/>
                  <a:pt x="11034" y="9327"/>
                </a:cubicBezTo>
                <a:cubicBezTo>
                  <a:pt x="10943" y="8962"/>
                  <a:pt x="11034" y="8719"/>
                  <a:pt x="11338" y="8567"/>
                </a:cubicBezTo>
                <a:cubicBezTo>
                  <a:pt x="12402" y="7929"/>
                  <a:pt x="13344" y="7108"/>
                  <a:pt x="14347" y="6439"/>
                </a:cubicBezTo>
                <a:cubicBezTo>
                  <a:pt x="14742" y="6135"/>
                  <a:pt x="15046" y="5740"/>
                  <a:pt x="15259" y="5284"/>
                </a:cubicBezTo>
                <a:cubicBezTo>
                  <a:pt x="15411" y="4950"/>
                  <a:pt x="15198" y="4676"/>
                  <a:pt x="15077" y="4403"/>
                </a:cubicBezTo>
                <a:cubicBezTo>
                  <a:pt x="15021" y="4293"/>
                  <a:pt x="14941" y="4257"/>
                  <a:pt x="14853" y="4257"/>
                </a:cubicBezTo>
                <a:cubicBezTo>
                  <a:pt x="14747" y="4257"/>
                  <a:pt x="14629" y="4309"/>
                  <a:pt x="14529" y="4342"/>
                </a:cubicBezTo>
                <a:cubicBezTo>
                  <a:pt x="14469" y="4342"/>
                  <a:pt x="14408" y="4350"/>
                  <a:pt x="14347" y="4350"/>
                </a:cubicBezTo>
                <a:cubicBezTo>
                  <a:pt x="14286" y="4350"/>
                  <a:pt x="14225" y="4342"/>
                  <a:pt x="14165" y="4312"/>
                </a:cubicBezTo>
                <a:cubicBezTo>
                  <a:pt x="14104" y="4286"/>
                  <a:pt x="14051" y="4274"/>
                  <a:pt x="14003" y="4274"/>
                </a:cubicBezTo>
                <a:cubicBezTo>
                  <a:pt x="13881" y="4274"/>
                  <a:pt x="13787" y="4346"/>
                  <a:pt x="13678" y="4433"/>
                </a:cubicBezTo>
                <a:cubicBezTo>
                  <a:pt x="12766" y="5193"/>
                  <a:pt x="11733" y="5740"/>
                  <a:pt x="10760" y="6348"/>
                </a:cubicBezTo>
                <a:cubicBezTo>
                  <a:pt x="10639" y="6429"/>
                  <a:pt x="10542" y="6480"/>
                  <a:pt x="10463" y="6480"/>
                </a:cubicBezTo>
                <a:cubicBezTo>
                  <a:pt x="10364" y="6480"/>
                  <a:pt x="10294" y="6399"/>
                  <a:pt x="10244" y="6196"/>
                </a:cubicBezTo>
                <a:cubicBezTo>
                  <a:pt x="10152" y="5740"/>
                  <a:pt x="10000" y="5284"/>
                  <a:pt x="9818" y="4828"/>
                </a:cubicBezTo>
                <a:cubicBezTo>
                  <a:pt x="9605" y="4312"/>
                  <a:pt x="9727" y="3947"/>
                  <a:pt x="10183" y="3612"/>
                </a:cubicBezTo>
                <a:cubicBezTo>
                  <a:pt x="10882" y="3096"/>
                  <a:pt x="11581" y="2518"/>
                  <a:pt x="12280" y="1971"/>
                </a:cubicBezTo>
                <a:cubicBezTo>
                  <a:pt x="12493" y="1789"/>
                  <a:pt x="12706" y="1667"/>
                  <a:pt x="12827" y="1424"/>
                </a:cubicBezTo>
                <a:cubicBezTo>
                  <a:pt x="12949" y="1120"/>
                  <a:pt x="12888" y="846"/>
                  <a:pt x="12615" y="786"/>
                </a:cubicBezTo>
                <a:cubicBezTo>
                  <a:pt x="12413" y="752"/>
                  <a:pt x="12211" y="681"/>
                  <a:pt x="12004" y="681"/>
                </a:cubicBezTo>
                <a:cubicBezTo>
                  <a:pt x="11837" y="681"/>
                  <a:pt x="11666" y="727"/>
                  <a:pt x="11490" y="877"/>
                </a:cubicBezTo>
                <a:cubicBezTo>
                  <a:pt x="10912" y="1333"/>
                  <a:pt x="10152" y="1546"/>
                  <a:pt x="9575" y="2062"/>
                </a:cubicBezTo>
                <a:cubicBezTo>
                  <a:pt x="9455" y="2170"/>
                  <a:pt x="9354" y="2221"/>
                  <a:pt x="9268" y="2221"/>
                </a:cubicBezTo>
                <a:cubicBezTo>
                  <a:pt x="9137" y="2221"/>
                  <a:pt x="9041" y="2101"/>
                  <a:pt x="8967" y="1880"/>
                </a:cubicBezTo>
                <a:cubicBezTo>
                  <a:pt x="8785" y="1424"/>
                  <a:pt x="8663" y="968"/>
                  <a:pt x="8481" y="512"/>
                </a:cubicBezTo>
                <a:cubicBezTo>
                  <a:pt x="8332" y="165"/>
                  <a:pt x="8123" y="0"/>
                  <a:pt x="7903" y="0"/>
                </a:cubicBezTo>
                <a:close/>
              </a:path>
            </a:pathLst>
          </a:custGeom>
          <a:solidFill>
            <a:srgbClr val="2B49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7" name="Google Shape;907;p35"/>
          <p:cNvGrpSpPr/>
          <p:nvPr/>
        </p:nvGrpSpPr>
        <p:grpSpPr>
          <a:xfrm rot="4271398">
            <a:off x="4320682" y="4216541"/>
            <a:ext cx="502283" cy="792251"/>
            <a:chOff x="4860125" y="3720200"/>
            <a:chExt cx="502332" cy="792329"/>
          </a:xfrm>
        </p:grpSpPr>
        <p:sp>
          <p:nvSpPr>
            <p:cNvPr id="908" name="Google Shape;908;p35"/>
            <p:cNvSpPr/>
            <p:nvPr/>
          </p:nvSpPr>
          <p:spPr>
            <a:xfrm>
              <a:off x="4860125" y="4396956"/>
              <a:ext cx="131889" cy="115572"/>
            </a:xfrm>
            <a:custGeom>
              <a:avLst/>
              <a:gdLst/>
              <a:ahLst/>
              <a:cxnLst/>
              <a:rect l="l" t="t" r="r" b="b"/>
              <a:pathLst>
                <a:path w="3500" h="3067" extrusionOk="0">
                  <a:moveTo>
                    <a:pt x="2732" y="1"/>
                  </a:moveTo>
                  <a:cubicBezTo>
                    <a:pt x="2552" y="1"/>
                    <a:pt x="2369" y="81"/>
                    <a:pt x="2236" y="271"/>
                  </a:cubicBezTo>
                  <a:cubicBezTo>
                    <a:pt x="1719" y="1031"/>
                    <a:pt x="1202" y="1699"/>
                    <a:pt x="412" y="2216"/>
                  </a:cubicBezTo>
                  <a:cubicBezTo>
                    <a:pt x="0" y="2499"/>
                    <a:pt x="243" y="3066"/>
                    <a:pt x="641" y="3066"/>
                  </a:cubicBezTo>
                  <a:cubicBezTo>
                    <a:pt x="713" y="3066"/>
                    <a:pt x="789" y="3048"/>
                    <a:pt x="868" y="3006"/>
                  </a:cubicBezTo>
                  <a:cubicBezTo>
                    <a:pt x="1810" y="2550"/>
                    <a:pt x="2783" y="1821"/>
                    <a:pt x="3269" y="848"/>
                  </a:cubicBezTo>
                  <a:cubicBezTo>
                    <a:pt x="3499" y="388"/>
                    <a:pt x="3126" y="1"/>
                    <a:pt x="2732" y="1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5020497" y="4171057"/>
              <a:ext cx="82901" cy="137164"/>
            </a:xfrm>
            <a:custGeom>
              <a:avLst/>
              <a:gdLst/>
              <a:ahLst/>
              <a:cxnLst/>
              <a:rect l="l" t="t" r="r" b="b"/>
              <a:pathLst>
                <a:path w="2200" h="3640" extrusionOk="0">
                  <a:moveTo>
                    <a:pt x="1505" y="0"/>
                  </a:moveTo>
                  <a:cubicBezTo>
                    <a:pt x="1285" y="0"/>
                    <a:pt x="1073" y="130"/>
                    <a:pt x="989" y="430"/>
                  </a:cubicBezTo>
                  <a:cubicBezTo>
                    <a:pt x="746" y="1281"/>
                    <a:pt x="533" y="2162"/>
                    <a:pt x="168" y="2983"/>
                  </a:cubicBezTo>
                  <a:cubicBezTo>
                    <a:pt x="0" y="3340"/>
                    <a:pt x="283" y="3639"/>
                    <a:pt x="583" y="3639"/>
                  </a:cubicBezTo>
                  <a:cubicBezTo>
                    <a:pt x="718" y="3639"/>
                    <a:pt x="856" y="3580"/>
                    <a:pt x="959" y="3439"/>
                  </a:cubicBezTo>
                  <a:cubicBezTo>
                    <a:pt x="1506" y="2618"/>
                    <a:pt x="1992" y="1737"/>
                    <a:pt x="2144" y="764"/>
                  </a:cubicBezTo>
                  <a:cubicBezTo>
                    <a:pt x="2199" y="304"/>
                    <a:pt x="1843" y="0"/>
                    <a:pt x="1505" y="0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5119222" y="3905705"/>
              <a:ext cx="69147" cy="174545"/>
            </a:xfrm>
            <a:custGeom>
              <a:avLst/>
              <a:gdLst/>
              <a:ahLst/>
              <a:cxnLst/>
              <a:rect l="l" t="t" r="r" b="b"/>
              <a:pathLst>
                <a:path w="1835" h="4632" extrusionOk="0">
                  <a:moveTo>
                    <a:pt x="973" y="1"/>
                  </a:moveTo>
                  <a:cubicBezTo>
                    <a:pt x="721" y="1"/>
                    <a:pt x="483" y="144"/>
                    <a:pt x="406" y="481"/>
                  </a:cubicBezTo>
                  <a:cubicBezTo>
                    <a:pt x="162" y="1666"/>
                    <a:pt x="193" y="2943"/>
                    <a:pt x="41" y="4159"/>
                  </a:cubicBezTo>
                  <a:cubicBezTo>
                    <a:pt x="0" y="4402"/>
                    <a:pt x="217" y="4631"/>
                    <a:pt x="428" y="4631"/>
                  </a:cubicBezTo>
                  <a:cubicBezTo>
                    <a:pt x="534" y="4631"/>
                    <a:pt x="639" y="4574"/>
                    <a:pt x="710" y="4432"/>
                  </a:cubicBezTo>
                  <a:cubicBezTo>
                    <a:pt x="1287" y="3308"/>
                    <a:pt x="1834" y="1940"/>
                    <a:pt x="1713" y="663"/>
                  </a:cubicBezTo>
                  <a:cubicBezTo>
                    <a:pt x="1678" y="262"/>
                    <a:pt x="1312" y="1"/>
                    <a:pt x="973" y="1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5129923" y="3720200"/>
              <a:ext cx="55016" cy="127781"/>
            </a:xfrm>
            <a:custGeom>
              <a:avLst/>
              <a:gdLst/>
              <a:ahLst/>
              <a:cxnLst/>
              <a:rect l="l" t="t" r="r" b="b"/>
              <a:pathLst>
                <a:path w="1460" h="3391" extrusionOk="0">
                  <a:moveTo>
                    <a:pt x="730" y="1"/>
                  </a:moveTo>
                  <a:cubicBezTo>
                    <a:pt x="426" y="1"/>
                    <a:pt x="122" y="161"/>
                    <a:pt x="61" y="480"/>
                  </a:cubicBezTo>
                  <a:cubicBezTo>
                    <a:pt x="0" y="936"/>
                    <a:pt x="91" y="1392"/>
                    <a:pt x="122" y="1817"/>
                  </a:cubicBezTo>
                  <a:cubicBezTo>
                    <a:pt x="182" y="2243"/>
                    <a:pt x="213" y="2699"/>
                    <a:pt x="334" y="3094"/>
                  </a:cubicBezTo>
                  <a:cubicBezTo>
                    <a:pt x="395" y="3291"/>
                    <a:pt x="562" y="3390"/>
                    <a:pt x="730" y="3390"/>
                  </a:cubicBezTo>
                  <a:cubicBezTo>
                    <a:pt x="897" y="3390"/>
                    <a:pt x="1064" y="3291"/>
                    <a:pt x="1125" y="3094"/>
                  </a:cubicBezTo>
                  <a:cubicBezTo>
                    <a:pt x="1246" y="2699"/>
                    <a:pt x="1277" y="2243"/>
                    <a:pt x="1307" y="1817"/>
                  </a:cubicBezTo>
                  <a:cubicBezTo>
                    <a:pt x="1368" y="1392"/>
                    <a:pt x="1459" y="936"/>
                    <a:pt x="1398" y="480"/>
                  </a:cubicBezTo>
                  <a:cubicBezTo>
                    <a:pt x="1337" y="161"/>
                    <a:pt x="1034" y="1"/>
                    <a:pt x="730" y="1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5101398" y="4252373"/>
              <a:ext cx="136750" cy="169722"/>
            </a:xfrm>
            <a:custGeom>
              <a:avLst/>
              <a:gdLst/>
              <a:ahLst/>
              <a:cxnLst/>
              <a:rect l="l" t="t" r="r" b="b"/>
              <a:pathLst>
                <a:path w="3629" h="4504" extrusionOk="0">
                  <a:moveTo>
                    <a:pt x="2885" y="1"/>
                  </a:moveTo>
                  <a:cubicBezTo>
                    <a:pt x="2757" y="1"/>
                    <a:pt x="2628" y="56"/>
                    <a:pt x="2520" y="187"/>
                  </a:cubicBezTo>
                  <a:cubicBezTo>
                    <a:pt x="1608" y="1281"/>
                    <a:pt x="939" y="2618"/>
                    <a:pt x="210" y="3834"/>
                  </a:cubicBezTo>
                  <a:cubicBezTo>
                    <a:pt x="0" y="4191"/>
                    <a:pt x="297" y="4504"/>
                    <a:pt x="611" y="4504"/>
                  </a:cubicBezTo>
                  <a:cubicBezTo>
                    <a:pt x="752" y="4504"/>
                    <a:pt x="897" y="4441"/>
                    <a:pt x="1000" y="4290"/>
                  </a:cubicBezTo>
                  <a:cubicBezTo>
                    <a:pt x="1821" y="3196"/>
                    <a:pt x="2763" y="2102"/>
                    <a:pt x="3401" y="886"/>
                  </a:cubicBezTo>
                  <a:cubicBezTo>
                    <a:pt x="3628" y="477"/>
                    <a:pt x="3262" y="1"/>
                    <a:pt x="2885" y="1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5236637" y="3998439"/>
              <a:ext cx="77701" cy="170739"/>
            </a:xfrm>
            <a:custGeom>
              <a:avLst/>
              <a:gdLst/>
              <a:ahLst/>
              <a:cxnLst/>
              <a:rect l="l" t="t" r="r" b="b"/>
              <a:pathLst>
                <a:path w="2062" h="4531" extrusionOk="0">
                  <a:moveTo>
                    <a:pt x="1477" y="1"/>
                  </a:moveTo>
                  <a:cubicBezTo>
                    <a:pt x="1252" y="1"/>
                    <a:pt x="1038" y="121"/>
                    <a:pt x="998" y="391"/>
                  </a:cubicBezTo>
                  <a:cubicBezTo>
                    <a:pt x="816" y="1576"/>
                    <a:pt x="664" y="2822"/>
                    <a:pt x="147" y="3947"/>
                  </a:cubicBezTo>
                  <a:cubicBezTo>
                    <a:pt x="1" y="4260"/>
                    <a:pt x="257" y="4531"/>
                    <a:pt x="510" y="4531"/>
                  </a:cubicBezTo>
                  <a:cubicBezTo>
                    <a:pt x="625" y="4531"/>
                    <a:pt x="740" y="4475"/>
                    <a:pt x="816" y="4342"/>
                  </a:cubicBezTo>
                  <a:cubicBezTo>
                    <a:pt x="1484" y="3126"/>
                    <a:pt x="2031" y="1910"/>
                    <a:pt x="2062" y="512"/>
                  </a:cubicBezTo>
                  <a:cubicBezTo>
                    <a:pt x="2062" y="191"/>
                    <a:pt x="1760" y="1"/>
                    <a:pt x="1477" y="1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5277898" y="3796128"/>
              <a:ext cx="84560" cy="176769"/>
            </a:xfrm>
            <a:custGeom>
              <a:avLst/>
              <a:gdLst/>
              <a:ahLst/>
              <a:cxnLst/>
              <a:rect l="l" t="t" r="r" b="b"/>
              <a:pathLst>
                <a:path w="2244" h="4691" extrusionOk="0">
                  <a:moveTo>
                    <a:pt x="1122" y="1"/>
                  </a:moveTo>
                  <a:cubicBezTo>
                    <a:pt x="759" y="1"/>
                    <a:pt x="359" y="300"/>
                    <a:pt x="359" y="684"/>
                  </a:cubicBezTo>
                  <a:cubicBezTo>
                    <a:pt x="359" y="1261"/>
                    <a:pt x="541" y="1778"/>
                    <a:pt x="541" y="2355"/>
                  </a:cubicBezTo>
                  <a:cubicBezTo>
                    <a:pt x="511" y="2963"/>
                    <a:pt x="420" y="3602"/>
                    <a:pt x="146" y="4179"/>
                  </a:cubicBezTo>
                  <a:cubicBezTo>
                    <a:pt x="1" y="4449"/>
                    <a:pt x="210" y="4691"/>
                    <a:pt x="435" y="4691"/>
                  </a:cubicBezTo>
                  <a:cubicBezTo>
                    <a:pt x="539" y="4691"/>
                    <a:pt x="647" y="4639"/>
                    <a:pt x="724" y="4513"/>
                  </a:cubicBezTo>
                  <a:cubicBezTo>
                    <a:pt x="1514" y="3358"/>
                    <a:pt x="2243" y="1747"/>
                    <a:pt x="1635" y="349"/>
                  </a:cubicBezTo>
                  <a:cubicBezTo>
                    <a:pt x="1535" y="103"/>
                    <a:pt x="1335" y="1"/>
                    <a:pt x="1122" y="1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5" name="Google Shape;915;p35"/>
          <p:cNvSpPr/>
          <p:nvPr/>
        </p:nvSpPr>
        <p:spPr>
          <a:xfrm rot="1482644">
            <a:off x="3277405" y="689618"/>
            <a:ext cx="714290" cy="593170"/>
          </a:xfrm>
          <a:custGeom>
            <a:avLst/>
            <a:gdLst/>
            <a:ahLst/>
            <a:cxnLst/>
            <a:rect l="l" t="t" r="r" b="b"/>
            <a:pathLst>
              <a:path w="42190" h="35036" extrusionOk="0">
                <a:moveTo>
                  <a:pt x="36082" y="9157"/>
                </a:moveTo>
                <a:cubicBezTo>
                  <a:pt x="36193" y="9157"/>
                  <a:pt x="36307" y="9216"/>
                  <a:pt x="36384" y="9313"/>
                </a:cubicBezTo>
                <a:cubicBezTo>
                  <a:pt x="36627" y="9647"/>
                  <a:pt x="36779" y="10012"/>
                  <a:pt x="36901" y="10407"/>
                </a:cubicBezTo>
                <a:cubicBezTo>
                  <a:pt x="37113" y="11258"/>
                  <a:pt x="37356" y="12109"/>
                  <a:pt x="37569" y="12960"/>
                </a:cubicBezTo>
                <a:cubicBezTo>
                  <a:pt x="37721" y="13477"/>
                  <a:pt x="37843" y="13994"/>
                  <a:pt x="37964" y="14510"/>
                </a:cubicBezTo>
                <a:cubicBezTo>
                  <a:pt x="38025" y="14723"/>
                  <a:pt x="38056" y="14936"/>
                  <a:pt x="38086" y="15179"/>
                </a:cubicBezTo>
                <a:cubicBezTo>
                  <a:pt x="38147" y="15605"/>
                  <a:pt x="37812" y="15878"/>
                  <a:pt x="37630" y="16182"/>
                </a:cubicBezTo>
                <a:cubicBezTo>
                  <a:pt x="37592" y="16258"/>
                  <a:pt x="37495" y="16292"/>
                  <a:pt x="37384" y="16292"/>
                </a:cubicBezTo>
                <a:cubicBezTo>
                  <a:pt x="37230" y="16292"/>
                  <a:pt x="37050" y="16227"/>
                  <a:pt x="36961" y="16121"/>
                </a:cubicBezTo>
                <a:cubicBezTo>
                  <a:pt x="36870" y="15939"/>
                  <a:pt x="36779" y="15757"/>
                  <a:pt x="36749" y="15544"/>
                </a:cubicBezTo>
                <a:cubicBezTo>
                  <a:pt x="36293" y="13933"/>
                  <a:pt x="35867" y="12291"/>
                  <a:pt x="35442" y="10650"/>
                </a:cubicBezTo>
                <a:cubicBezTo>
                  <a:pt x="35411" y="10498"/>
                  <a:pt x="35411" y="10346"/>
                  <a:pt x="35381" y="10194"/>
                </a:cubicBezTo>
                <a:cubicBezTo>
                  <a:pt x="35259" y="9708"/>
                  <a:pt x="35594" y="9465"/>
                  <a:pt x="35897" y="9221"/>
                </a:cubicBezTo>
                <a:cubicBezTo>
                  <a:pt x="35953" y="9177"/>
                  <a:pt x="36017" y="9157"/>
                  <a:pt x="36082" y="9157"/>
                </a:cubicBezTo>
                <a:close/>
                <a:moveTo>
                  <a:pt x="26356" y="10253"/>
                </a:moveTo>
                <a:cubicBezTo>
                  <a:pt x="26365" y="10253"/>
                  <a:pt x="26374" y="10254"/>
                  <a:pt x="26384" y="10255"/>
                </a:cubicBezTo>
                <a:cubicBezTo>
                  <a:pt x="26505" y="10255"/>
                  <a:pt x="26627" y="10316"/>
                  <a:pt x="26718" y="10407"/>
                </a:cubicBezTo>
                <a:cubicBezTo>
                  <a:pt x="27052" y="10711"/>
                  <a:pt x="27356" y="11045"/>
                  <a:pt x="27539" y="11471"/>
                </a:cubicBezTo>
                <a:cubicBezTo>
                  <a:pt x="27934" y="12352"/>
                  <a:pt x="28329" y="13234"/>
                  <a:pt x="28724" y="14115"/>
                </a:cubicBezTo>
                <a:cubicBezTo>
                  <a:pt x="29332" y="15513"/>
                  <a:pt x="29940" y="16881"/>
                  <a:pt x="30700" y="18219"/>
                </a:cubicBezTo>
                <a:cubicBezTo>
                  <a:pt x="30761" y="18279"/>
                  <a:pt x="30791" y="18371"/>
                  <a:pt x="30821" y="18462"/>
                </a:cubicBezTo>
                <a:cubicBezTo>
                  <a:pt x="30913" y="18614"/>
                  <a:pt x="30882" y="18766"/>
                  <a:pt x="30791" y="18887"/>
                </a:cubicBezTo>
                <a:cubicBezTo>
                  <a:pt x="30669" y="19039"/>
                  <a:pt x="30548" y="19161"/>
                  <a:pt x="30457" y="19313"/>
                </a:cubicBezTo>
                <a:cubicBezTo>
                  <a:pt x="30323" y="19497"/>
                  <a:pt x="30208" y="19589"/>
                  <a:pt x="30080" y="19589"/>
                </a:cubicBezTo>
                <a:cubicBezTo>
                  <a:pt x="29976" y="19589"/>
                  <a:pt x="29864" y="19527"/>
                  <a:pt x="29727" y="19404"/>
                </a:cubicBezTo>
                <a:cubicBezTo>
                  <a:pt x="29545" y="19222"/>
                  <a:pt x="29393" y="19039"/>
                  <a:pt x="29271" y="18796"/>
                </a:cubicBezTo>
                <a:cubicBezTo>
                  <a:pt x="28694" y="17550"/>
                  <a:pt x="28086" y="16304"/>
                  <a:pt x="27478" y="15027"/>
                </a:cubicBezTo>
                <a:cubicBezTo>
                  <a:pt x="27113" y="14237"/>
                  <a:pt x="26779" y="13446"/>
                  <a:pt x="26444" y="12687"/>
                </a:cubicBezTo>
                <a:cubicBezTo>
                  <a:pt x="26171" y="12109"/>
                  <a:pt x="25988" y="11532"/>
                  <a:pt x="25867" y="10954"/>
                </a:cubicBezTo>
                <a:cubicBezTo>
                  <a:pt x="25808" y="10660"/>
                  <a:pt x="26090" y="10253"/>
                  <a:pt x="26356" y="10253"/>
                </a:cubicBezTo>
                <a:close/>
                <a:moveTo>
                  <a:pt x="15486" y="11481"/>
                </a:moveTo>
                <a:cubicBezTo>
                  <a:pt x="15606" y="11481"/>
                  <a:pt x="15698" y="11567"/>
                  <a:pt x="15806" y="11653"/>
                </a:cubicBezTo>
                <a:cubicBezTo>
                  <a:pt x="16110" y="11896"/>
                  <a:pt x="16353" y="12231"/>
                  <a:pt x="16505" y="12626"/>
                </a:cubicBezTo>
                <a:cubicBezTo>
                  <a:pt x="16900" y="13507"/>
                  <a:pt x="17295" y="14419"/>
                  <a:pt x="17660" y="15331"/>
                </a:cubicBezTo>
                <a:cubicBezTo>
                  <a:pt x="18481" y="17216"/>
                  <a:pt x="19271" y="19100"/>
                  <a:pt x="20092" y="20985"/>
                </a:cubicBezTo>
                <a:cubicBezTo>
                  <a:pt x="20365" y="21623"/>
                  <a:pt x="20639" y="22261"/>
                  <a:pt x="20912" y="22930"/>
                </a:cubicBezTo>
                <a:cubicBezTo>
                  <a:pt x="21064" y="23234"/>
                  <a:pt x="21216" y="23568"/>
                  <a:pt x="21429" y="23842"/>
                </a:cubicBezTo>
                <a:cubicBezTo>
                  <a:pt x="21733" y="24206"/>
                  <a:pt x="21672" y="24358"/>
                  <a:pt x="21368" y="24754"/>
                </a:cubicBezTo>
                <a:cubicBezTo>
                  <a:pt x="21210" y="24965"/>
                  <a:pt x="21074" y="25130"/>
                  <a:pt x="20823" y="25130"/>
                </a:cubicBezTo>
                <a:cubicBezTo>
                  <a:pt x="20784" y="25130"/>
                  <a:pt x="20744" y="25126"/>
                  <a:pt x="20700" y="25118"/>
                </a:cubicBezTo>
                <a:cubicBezTo>
                  <a:pt x="20487" y="25088"/>
                  <a:pt x="20365" y="24966"/>
                  <a:pt x="20274" y="24814"/>
                </a:cubicBezTo>
                <a:cubicBezTo>
                  <a:pt x="19970" y="24480"/>
                  <a:pt x="19788" y="24024"/>
                  <a:pt x="19605" y="23629"/>
                </a:cubicBezTo>
                <a:cubicBezTo>
                  <a:pt x="18967" y="22200"/>
                  <a:pt x="18359" y="20772"/>
                  <a:pt x="17751" y="19313"/>
                </a:cubicBezTo>
                <a:cubicBezTo>
                  <a:pt x="16961" y="17489"/>
                  <a:pt x="16171" y="15665"/>
                  <a:pt x="15380" y="13811"/>
                </a:cubicBezTo>
                <a:cubicBezTo>
                  <a:pt x="15168" y="13264"/>
                  <a:pt x="14955" y="12687"/>
                  <a:pt x="14894" y="12079"/>
                </a:cubicBezTo>
                <a:cubicBezTo>
                  <a:pt x="14864" y="11744"/>
                  <a:pt x="15107" y="11653"/>
                  <a:pt x="15320" y="11532"/>
                </a:cubicBezTo>
                <a:cubicBezTo>
                  <a:pt x="15382" y="11496"/>
                  <a:pt x="15436" y="11481"/>
                  <a:pt x="15486" y="11481"/>
                </a:cubicBezTo>
                <a:close/>
                <a:moveTo>
                  <a:pt x="6237" y="22143"/>
                </a:moveTo>
                <a:cubicBezTo>
                  <a:pt x="6321" y="22143"/>
                  <a:pt x="6409" y="22181"/>
                  <a:pt x="6505" y="22261"/>
                </a:cubicBezTo>
                <a:cubicBezTo>
                  <a:pt x="7052" y="22717"/>
                  <a:pt x="7477" y="23295"/>
                  <a:pt x="7873" y="23903"/>
                </a:cubicBezTo>
                <a:cubicBezTo>
                  <a:pt x="8876" y="25422"/>
                  <a:pt x="9727" y="27003"/>
                  <a:pt x="10608" y="28614"/>
                </a:cubicBezTo>
                <a:cubicBezTo>
                  <a:pt x="10882" y="29131"/>
                  <a:pt x="11186" y="29678"/>
                  <a:pt x="11459" y="30194"/>
                </a:cubicBezTo>
                <a:cubicBezTo>
                  <a:pt x="11520" y="30286"/>
                  <a:pt x="11551" y="30407"/>
                  <a:pt x="11581" y="30498"/>
                </a:cubicBezTo>
                <a:cubicBezTo>
                  <a:pt x="11551" y="30559"/>
                  <a:pt x="11520" y="30620"/>
                  <a:pt x="11490" y="30711"/>
                </a:cubicBezTo>
                <a:cubicBezTo>
                  <a:pt x="11399" y="30833"/>
                  <a:pt x="11338" y="30954"/>
                  <a:pt x="11247" y="31076"/>
                </a:cubicBezTo>
                <a:cubicBezTo>
                  <a:pt x="11133" y="31255"/>
                  <a:pt x="10992" y="31347"/>
                  <a:pt x="10854" y="31347"/>
                </a:cubicBezTo>
                <a:cubicBezTo>
                  <a:pt x="10734" y="31347"/>
                  <a:pt x="10616" y="31278"/>
                  <a:pt x="10517" y="31137"/>
                </a:cubicBezTo>
                <a:cubicBezTo>
                  <a:pt x="10183" y="30711"/>
                  <a:pt x="9848" y="30225"/>
                  <a:pt x="9575" y="29769"/>
                </a:cubicBezTo>
                <a:cubicBezTo>
                  <a:pt x="8815" y="28462"/>
                  <a:pt x="8055" y="27124"/>
                  <a:pt x="7325" y="25817"/>
                </a:cubicBezTo>
                <a:cubicBezTo>
                  <a:pt x="6839" y="24936"/>
                  <a:pt x="6383" y="24024"/>
                  <a:pt x="5897" y="23143"/>
                </a:cubicBezTo>
                <a:cubicBezTo>
                  <a:pt x="5836" y="23021"/>
                  <a:pt x="5806" y="22930"/>
                  <a:pt x="5745" y="22808"/>
                </a:cubicBezTo>
                <a:cubicBezTo>
                  <a:pt x="5654" y="22535"/>
                  <a:pt x="5836" y="22383"/>
                  <a:pt x="6018" y="22231"/>
                </a:cubicBezTo>
                <a:cubicBezTo>
                  <a:pt x="6090" y="22173"/>
                  <a:pt x="6162" y="22143"/>
                  <a:pt x="6237" y="22143"/>
                </a:cubicBezTo>
                <a:close/>
                <a:moveTo>
                  <a:pt x="10886" y="0"/>
                </a:moveTo>
                <a:cubicBezTo>
                  <a:pt x="10777" y="0"/>
                  <a:pt x="10664" y="24"/>
                  <a:pt x="10547" y="72"/>
                </a:cubicBezTo>
                <a:cubicBezTo>
                  <a:pt x="10456" y="133"/>
                  <a:pt x="10365" y="133"/>
                  <a:pt x="10243" y="164"/>
                </a:cubicBezTo>
                <a:cubicBezTo>
                  <a:pt x="9848" y="285"/>
                  <a:pt x="9666" y="498"/>
                  <a:pt x="9636" y="893"/>
                </a:cubicBezTo>
                <a:cubicBezTo>
                  <a:pt x="9605" y="1349"/>
                  <a:pt x="9605" y="1805"/>
                  <a:pt x="9696" y="2261"/>
                </a:cubicBezTo>
                <a:cubicBezTo>
                  <a:pt x="10000" y="3841"/>
                  <a:pt x="10335" y="5422"/>
                  <a:pt x="10669" y="7003"/>
                </a:cubicBezTo>
                <a:cubicBezTo>
                  <a:pt x="11034" y="8674"/>
                  <a:pt x="11338" y="10316"/>
                  <a:pt x="11581" y="12018"/>
                </a:cubicBezTo>
                <a:cubicBezTo>
                  <a:pt x="11794" y="13477"/>
                  <a:pt x="12006" y="14966"/>
                  <a:pt x="12189" y="16425"/>
                </a:cubicBezTo>
                <a:cubicBezTo>
                  <a:pt x="12310" y="17428"/>
                  <a:pt x="12371" y="18401"/>
                  <a:pt x="12554" y="19374"/>
                </a:cubicBezTo>
                <a:cubicBezTo>
                  <a:pt x="12675" y="20012"/>
                  <a:pt x="12675" y="20681"/>
                  <a:pt x="12766" y="21319"/>
                </a:cubicBezTo>
                <a:cubicBezTo>
                  <a:pt x="12858" y="21836"/>
                  <a:pt x="13009" y="22352"/>
                  <a:pt x="12918" y="22930"/>
                </a:cubicBezTo>
                <a:cubicBezTo>
                  <a:pt x="12797" y="22899"/>
                  <a:pt x="12736" y="22899"/>
                  <a:pt x="12706" y="22869"/>
                </a:cubicBezTo>
                <a:cubicBezTo>
                  <a:pt x="11247" y="21653"/>
                  <a:pt x="9757" y="20468"/>
                  <a:pt x="8298" y="19282"/>
                </a:cubicBezTo>
                <a:cubicBezTo>
                  <a:pt x="6383" y="17763"/>
                  <a:pt x="4468" y="16273"/>
                  <a:pt x="2584" y="14784"/>
                </a:cubicBezTo>
                <a:cubicBezTo>
                  <a:pt x="2219" y="14510"/>
                  <a:pt x="1885" y="14267"/>
                  <a:pt x="1459" y="14115"/>
                </a:cubicBezTo>
                <a:cubicBezTo>
                  <a:pt x="1382" y="14077"/>
                  <a:pt x="1293" y="14038"/>
                  <a:pt x="1215" y="14038"/>
                </a:cubicBezTo>
                <a:cubicBezTo>
                  <a:pt x="1170" y="14038"/>
                  <a:pt x="1128" y="14051"/>
                  <a:pt x="1094" y="14085"/>
                </a:cubicBezTo>
                <a:cubicBezTo>
                  <a:pt x="821" y="14298"/>
                  <a:pt x="426" y="14237"/>
                  <a:pt x="152" y="14510"/>
                </a:cubicBezTo>
                <a:cubicBezTo>
                  <a:pt x="122" y="14571"/>
                  <a:pt x="91" y="14632"/>
                  <a:pt x="61" y="14693"/>
                </a:cubicBezTo>
                <a:cubicBezTo>
                  <a:pt x="31" y="15088"/>
                  <a:pt x="0" y="15453"/>
                  <a:pt x="152" y="15817"/>
                </a:cubicBezTo>
                <a:cubicBezTo>
                  <a:pt x="274" y="16152"/>
                  <a:pt x="395" y="16486"/>
                  <a:pt x="547" y="16820"/>
                </a:cubicBezTo>
                <a:cubicBezTo>
                  <a:pt x="1094" y="18249"/>
                  <a:pt x="1672" y="19678"/>
                  <a:pt x="2249" y="21137"/>
                </a:cubicBezTo>
                <a:cubicBezTo>
                  <a:pt x="3040" y="23143"/>
                  <a:pt x="3860" y="25149"/>
                  <a:pt x="4711" y="27155"/>
                </a:cubicBezTo>
                <a:cubicBezTo>
                  <a:pt x="5107" y="28097"/>
                  <a:pt x="5502" y="29039"/>
                  <a:pt x="5867" y="29982"/>
                </a:cubicBezTo>
                <a:cubicBezTo>
                  <a:pt x="6444" y="31501"/>
                  <a:pt x="6870" y="33112"/>
                  <a:pt x="7538" y="34602"/>
                </a:cubicBezTo>
                <a:cubicBezTo>
                  <a:pt x="7660" y="34875"/>
                  <a:pt x="7812" y="34997"/>
                  <a:pt x="8085" y="35027"/>
                </a:cubicBezTo>
                <a:cubicBezTo>
                  <a:pt x="8152" y="35033"/>
                  <a:pt x="8217" y="35036"/>
                  <a:pt x="8282" y="35036"/>
                </a:cubicBezTo>
                <a:cubicBezTo>
                  <a:pt x="8900" y="35036"/>
                  <a:pt x="9447" y="34786"/>
                  <a:pt x="9970" y="34511"/>
                </a:cubicBezTo>
                <a:cubicBezTo>
                  <a:pt x="11642" y="33599"/>
                  <a:pt x="13313" y="32687"/>
                  <a:pt x="14985" y="31836"/>
                </a:cubicBezTo>
                <a:cubicBezTo>
                  <a:pt x="16809" y="30924"/>
                  <a:pt x="18602" y="30012"/>
                  <a:pt x="20456" y="29131"/>
                </a:cubicBezTo>
                <a:cubicBezTo>
                  <a:pt x="22979" y="27945"/>
                  <a:pt x="25502" y="26729"/>
                  <a:pt x="28025" y="25483"/>
                </a:cubicBezTo>
                <a:cubicBezTo>
                  <a:pt x="31672" y="23720"/>
                  <a:pt x="35290" y="21896"/>
                  <a:pt x="38876" y="20012"/>
                </a:cubicBezTo>
                <a:cubicBezTo>
                  <a:pt x="39697" y="19586"/>
                  <a:pt x="40548" y="19161"/>
                  <a:pt x="41369" y="18705"/>
                </a:cubicBezTo>
                <a:cubicBezTo>
                  <a:pt x="41612" y="18583"/>
                  <a:pt x="41855" y="18431"/>
                  <a:pt x="42007" y="18188"/>
                </a:cubicBezTo>
                <a:cubicBezTo>
                  <a:pt x="42189" y="17945"/>
                  <a:pt x="42189" y="17732"/>
                  <a:pt x="41977" y="17519"/>
                </a:cubicBezTo>
                <a:cubicBezTo>
                  <a:pt x="41825" y="17367"/>
                  <a:pt x="41673" y="17216"/>
                  <a:pt x="41612" y="17033"/>
                </a:cubicBezTo>
                <a:cubicBezTo>
                  <a:pt x="41399" y="16456"/>
                  <a:pt x="41126" y="15908"/>
                  <a:pt x="40943" y="15331"/>
                </a:cubicBezTo>
                <a:cubicBezTo>
                  <a:pt x="40426" y="13781"/>
                  <a:pt x="39940" y="12200"/>
                  <a:pt x="39423" y="10650"/>
                </a:cubicBezTo>
                <a:cubicBezTo>
                  <a:pt x="39211" y="10012"/>
                  <a:pt x="38967" y="9404"/>
                  <a:pt x="38755" y="8796"/>
                </a:cubicBezTo>
                <a:cubicBezTo>
                  <a:pt x="38420" y="7884"/>
                  <a:pt x="38116" y="6972"/>
                  <a:pt x="37721" y="6091"/>
                </a:cubicBezTo>
                <a:cubicBezTo>
                  <a:pt x="37508" y="5635"/>
                  <a:pt x="37356" y="5148"/>
                  <a:pt x="37144" y="4693"/>
                </a:cubicBezTo>
                <a:cubicBezTo>
                  <a:pt x="36718" y="3841"/>
                  <a:pt x="36475" y="2930"/>
                  <a:pt x="36019" y="2109"/>
                </a:cubicBezTo>
                <a:cubicBezTo>
                  <a:pt x="35776" y="1744"/>
                  <a:pt x="35624" y="1288"/>
                  <a:pt x="35320" y="954"/>
                </a:cubicBezTo>
                <a:cubicBezTo>
                  <a:pt x="35168" y="802"/>
                  <a:pt x="34955" y="680"/>
                  <a:pt x="34712" y="650"/>
                </a:cubicBezTo>
                <a:cubicBezTo>
                  <a:pt x="34696" y="647"/>
                  <a:pt x="34680" y="646"/>
                  <a:pt x="34665" y="646"/>
                </a:cubicBezTo>
                <a:cubicBezTo>
                  <a:pt x="34508" y="646"/>
                  <a:pt x="34397" y="780"/>
                  <a:pt x="34286" y="863"/>
                </a:cubicBezTo>
                <a:cubicBezTo>
                  <a:pt x="34195" y="923"/>
                  <a:pt x="34104" y="954"/>
                  <a:pt x="34013" y="1015"/>
                </a:cubicBezTo>
                <a:cubicBezTo>
                  <a:pt x="33800" y="1136"/>
                  <a:pt x="33679" y="1319"/>
                  <a:pt x="33648" y="1562"/>
                </a:cubicBezTo>
                <a:cubicBezTo>
                  <a:pt x="33618" y="2048"/>
                  <a:pt x="33527" y="2534"/>
                  <a:pt x="33496" y="2990"/>
                </a:cubicBezTo>
                <a:cubicBezTo>
                  <a:pt x="33435" y="4085"/>
                  <a:pt x="33405" y="5179"/>
                  <a:pt x="33314" y="6273"/>
                </a:cubicBezTo>
                <a:cubicBezTo>
                  <a:pt x="33253" y="6911"/>
                  <a:pt x="33223" y="7580"/>
                  <a:pt x="33162" y="8218"/>
                </a:cubicBezTo>
                <a:cubicBezTo>
                  <a:pt x="33040" y="9343"/>
                  <a:pt x="32858" y="10468"/>
                  <a:pt x="32736" y="11592"/>
                </a:cubicBezTo>
                <a:cubicBezTo>
                  <a:pt x="32706" y="11684"/>
                  <a:pt x="32706" y="11744"/>
                  <a:pt x="32706" y="11835"/>
                </a:cubicBezTo>
                <a:cubicBezTo>
                  <a:pt x="32686" y="11917"/>
                  <a:pt x="32625" y="11971"/>
                  <a:pt x="32569" y="11971"/>
                </a:cubicBezTo>
                <a:cubicBezTo>
                  <a:pt x="32540" y="11971"/>
                  <a:pt x="32513" y="11957"/>
                  <a:pt x="32493" y="11927"/>
                </a:cubicBezTo>
                <a:cubicBezTo>
                  <a:pt x="32341" y="11805"/>
                  <a:pt x="32189" y="11653"/>
                  <a:pt x="32068" y="11501"/>
                </a:cubicBezTo>
                <a:cubicBezTo>
                  <a:pt x="31369" y="10680"/>
                  <a:pt x="30669" y="9829"/>
                  <a:pt x="29940" y="9009"/>
                </a:cubicBezTo>
                <a:cubicBezTo>
                  <a:pt x="28876" y="7823"/>
                  <a:pt x="27873" y="6577"/>
                  <a:pt x="26840" y="5361"/>
                </a:cubicBezTo>
                <a:cubicBezTo>
                  <a:pt x="26110" y="4510"/>
                  <a:pt x="25320" y="3689"/>
                  <a:pt x="24408" y="2990"/>
                </a:cubicBezTo>
                <a:cubicBezTo>
                  <a:pt x="24195" y="2817"/>
                  <a:pt x="23971" y="2667"/>
                  <a:pt x="23718" y="2667"/>
                </a:cubicBezTo>
                <a:cubicBezTo>
                  <a:pt x="23573" y="2667"/>
                  <a:pt x="23419" y="2716"/>
                  <a:pt x="23253" y="2838"/>
                </a:cubicBezTo>
                <a:cubicBezTo>
                  <a:pt x="23192" y="2899"/>
                  <a:pt x="23131" y="2899"/>
                  <a:pt x="23040" y="2899"/>
                </a:cubicBezTo>
                <a:cubicBezTo>
                  <a:pt x="22736" y="2930"/>
                  <a:pt x="22615" y="3173"/>
                  <a:pt x="22584" y="3416"/>
                </a:cubicBezTo>
                <a:cubicBezTo>
                  <a:pt x="22554" y="3720"/>
                  <a:pt x="22554" y="4024"/>
                  <a:pt x="22584" y="4328"/>
                </a:cubicBezTo>
                <a:cubicBezTo>
                  <a:pt x="22675" y="5148"/>
                  <a:pt x="22797" y="5939"/>
                  <a:pt x="22888" y="6729"/>
                </a:cubicBezTo>
                <a:cubicBezTo>
                  <a:pt x="23040" y="7793"/>
                  <a:pt x="23192" y="8826"/>
                  <a:pt x="23344" y="9890"/>
                </a:cubicBezTo>
                <a:cubicBezTo>
                  <a:pt x="23405" y="10407"/>
                  <a:pt x="23496" y="10924"/>
                  <a:pt x="23557" y="11471"/>
                </a:cubicBezTo>
                <a:cubicBezTo>
                  <a:pt x="23709" y="12626"/>
                  <a:pt x="23891" y="13811"/>
                  <a:pt x="24043" y="14997"/>
                </a:cubicBezTo>
                <a:cubicBezTo>
                  <a:pt x="24074" y="15270"/>
                  <a:pt x="24043" y="15574"/>
                  <a:pt x="24043" y="15848"/>
                </a:cubicBezTo>
                <a:cubicBezTo>
                  <a:pt x="24020" y="15851"/>
                  <a:pt x="24000" y="15852"/>
                  <a:pt x="23981" y="15852"/>
                </a:cubicBezTo>
                <a:cubicBezTo>
                  <a:pt x="23823" y="15852"/>
                  <a:pt x="23790" y="15747"/>
                  <a:pt x="23709" y="15665"/>
                </a:cubicBezTo>
                <a:cubicBezTo>
                  <a:pt x="23192" y="15027"/>
                  <a:pt x="22675" y="14419"/>
                  <a:pt x="22189" y="13781"/>
                </a:cubicBezTo>
                <a:cubicBezTo>
                  <a:pt x="21095" y="12383"/>
                  <a:pt x="20031" y="10984"/>
                  <a:pt x="18967" y="9556"/>
                </a:cubicBezTo>
                <a:cubicBezTo>
                  <a:pt x="18268" y="8644"/>
                  <a:pt x="17569" y="7702"/>
                  <a:pt x="16870" y="6759"/>
                </a:cubicBezTo>
                <a:cubicBezTo>
                  <a:pt x="15988" y="5574"/>
                  <a:pt x="15198" y="4328"/>
                  <a:pt x="14165" y="3203"/>
                </a:cubicBezTo>
                <a:cubicBezTo>
                  <a:pt x="13617" y="2595"/>
                  <a:pt x="13070" y="1957"/>
                  <a:pt x="12523" y="1319"/>
                </a:cubicBezTo>
                <a:cubicBezTo>
                  <a:pt x="12189" y="984"/>
                  <a:pt x="11854" y="650"/>
                  <a:pt x="11520" y="316"/>
                </a:cubicBezTo>
                <a:cubicBezTo>
                  <a:pt x="11334" y="109"/>
                  <a:pt x="11119" y="0"/>
                  <a:pt x="10886" y="0"/>
                </a:cubicBezTo>
                <a:close/>
              </a:path>
            </a:pathLst>
          </a:custGeom>
          <a:solidFill>
            <a:srgbClr val="2B49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Нашият отбор</a:t>
            </a:r>
            <a:endParaRPr dirty="0"/>
          </a:p>
        </p:txBody>
      </p:sp>
      <p:sp>
        <p:nvSpPr>
          <p:cNvPr id="922" name="Google Shape;922;p36"/>
          <p:cNvSpPr txBox="1">
            <a:spLocks noGrp="1"/>
          </p:cNvSpPr>
          <p:nvPr>
            <p:ph type="subTitle" idx="1"/>
          </p:nvPr>
        </p:nvSpPr>
        <p:spPr>
          <a:xfrm>
            <a:off x="713250" y="1371300"/>
            <a:ext cx="7717500" cy="2422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3200" dirty="0" smtClean="0"/>
              <a:t>Калоян </a:t>
            </a:r>
            <a:r>
              <a:rPr lang="bg-BG" sz="3200" dirty="0" err="1" smtClean="0"/>
              <a:t>Андриков</a:t>
            </a:r>
            <a:r>
              <a:rPr lang="bg-BG" sz="3200" dirty="0" smtClean="0"/>
              <a:t> – 10Б – </a:t>
            </a:r>
            <a:r>
              <a:rPr lang="en-US" sz="3200" dirty="0" smtClean="0"/>
              <a:t>BackEnd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3200" dirty="0" smtClean="0"/>
              <a:t>Желязко Иванов – 10Б – </a:t>
            </a:r>
            <a:r>
              <a:rPr lang="en-US" sz="3200" dirty="0" smtClean="0"/>
              <a:t>FrontEnd &amp; QA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3200" dirty="0" smtClean="0"/>
              <a:t>Теодор Димов – 10Г – </a:t>
            </a:r>
            <a:r>
              <a:rPr lang="en-US" sz="3200" dirty="0" smtClean="0"/>
              <a:t>FrontEnd</a:t>
            </a:r>
            <a:endParaRPr sz="3200" dirty="0"/>
          </a:p>
        </p:txBody>
      </p:sp>
      <p:sp>
        <p:nvSpPr>
          <p:cNvPr id="923" name="Google Shape;923;p36"/>
          <p:cNvSpPr/>
          <p:nvPr/>
        </p:nvSpPr>
        <p:spPr>
          <a:xfrm rot="10800000">
            <a:off x="7868287" y="666687"/>
            <a:ext cx="395189" cy="560674"/>
          </a:xfrm>
          <a:custGeom>
            <a:avLst/>
            <a:gdLst/>
            <a:ahLst/>
            <a:cxnLst/>
            <a:rect l="l" t="t" r="r" b="b"/>
            <a:pathLst>
              <a:path w="11551" h="16388" extrusionOk="0">
                <a:moveTo>
                  <a:pt x="5782" y="0"/>
                </a:moveTo>
                <a:cubicBezTo>
                  <a:pt x="5761" y="0"/>
                  <a:pt x="5738" y="2"/>
                  <a:pt x="5715" y="6"/>
                </a:cubicBezTo>
                <a:cubicBezTo>
                  <a:pt x="5563" y="6"/>
                  <a:pt x="5441" y="67"/>
                  <a:pt x="5411" y="188"/>
                </a:cubicBezTo>
                <a:cubicBezTo>
                  <a:pt x="5350" y="492"/>
                  <a:pt x="5259" y="827"/>
                  <a:pt x="5228" y="1161"/>
                </a:cubicBezTo>
                <a:cubicBezTo>
                  <a:pt x="5107" y="2529"/>
                  <a:pt x="4985" y="3927"/>
                  <a:pt x="4863" y="5295"/>
                </a:cubicBezTo>
                <a:cubicBezTo>
                  <a:pt x="4863" y="5659"/>
                  <a:pt x="4833" y="6024"/>
                  <a:pt x="4803" y="6359"/>
                </a:cubicBezTo>
                <a:cubicBezTo>
                  <a:pt x="4803" y="6450"/>
                  <a:pt x="4772" y="6511"/>
                  <a:pt x="4711" y="6541"/>
                </a:cubicBezTo>
                <a:cubicBezTo>
                  <a:pt x="4695" y="6546"/>
                  <a:pt x="4679" y="6549"/>
                  <a:pt x="4664" y="6549"/>
                </a:cubicBezTo>
                <a:cubicBezTo>
                  <a:pt x="4598" y="6549"/>
                  <a:pt x="4548" y="6499"/>
                  <a:pt x="4499" y="6450"/>
                </a:cubicBezTo>
                <a:cubicBezTo>
                  <a:pt x="4438" y="6389"/>
                  <a:pt x="4377" y="6298"/>
                  <a:pt x="4286" y="6237"/>
                </a:cubicBezTo>
                <a:cubicBezTo>
                  <a:pt x="3708" y="5690"/>
                  <a:pt x="3131" y="5112"/>
                  <a:pt x="2553" y="4565"/>
                </a:cubicBezTo>
                <a:cubicBezTo>
                  <a:pt x="2371" y="4383"/>
                  <a:pt x="2158" y="4231"/>
                  <a:pt x="1945" y="4109"/>
                </a:cubicBezTo>
                <a:cubicBezTo>
                  <a:pt x="1831" y="4059"/>
                  <a:pt x="1717" y="4034"/>
                  <a:pt x="1605" y="4034"/>
                </a:cubicBezTo>
                <a:cubicBezTo>
                  <a:pt x="1449" y="4034"/>
                  <a:pt x="1297" y="4082"/>
                  <a:pt x="1155" y="4170"/>
                </a:cubicBezTo>
                <a:cubicBezTo>
                  <a:pt x="1003" y="4261"/>
                  <a:pt x="1064" y="4565"/>
                  <a:pt x="1277" y="4869"/>
                </a:cubicBezTo>
                <a:cubicBezTo>
                  <a:pt x="1307" y="4930"/>
                  <a:pt x="1338" y="4991"/>
                  <a:pt x="1398" y="5052"/>
                </a:cubicBezTo>
                <a:cubicBezTo>
                  <a:pt x="1763" y="5568"/>
                  <a:pt x="2158" y="6055"/>
                  <a:pt x="2523" y="6571"/>
                </a:cubicBezTo>
                <a:cubicBezTo>
                  <a:pt x="2614" y="6693"/>
                  <a:pt x="2766" y="6784"/>
                  <a:pt x="2736" y="6997"/>
                </a:cubicBezTo>
                <a:cubicBezTo>
                  <a:pt x="2371" y="7179"/>
                  <a:pt x="1976" y="7179"/>
                  <a:pt x="1581" y="7240"/>
                </a:cubicBezTo>
                <a:cubicBezTo>
                  <a:pt x="1155" y="7270"/>
                  <a:pt x="760" y="7422"/>
                  <a:pt x="334" y="7544"/>
                </a:cubicBezTo>
                <a:cubicBezTo>
                  <a:pt x="152" y="7605"/>
                  <a:pt x="0" y="7757"/>
                  <a:pt x="0" y="7970"/>
                </a:cubicBezTo>
                <a:cubicBezTo>
                  <a:pt x="0" y="8182"/>
                  <a:pt x="152" y="8365"/>
                  <a:pt x="365" y="8425"/>
                </a:cubicBezTo>
                <a:cubicBezTo>
                  <a:pt x="608" y="8486"/>
                  <a:pt x="882" y="8517"/>
                  <a:pt x="1125" y="8517"/>
                </a:cubicBezTo>
                <a:cubicBezTo>
                  <a:pt x="1945" y="8517"/>
                  <a:pt x="2766" y="8517"/>
                  <a:pt x="3587" y="8334"/>
                </a:cubicBezTo>
                <a:cubicBezTo>
                  <a:pt x="3648" y="8319"/>
                  <a:pt x="3708" y="8311"/>
                  <a:pt x="3769" y="8311"/>
                </a:cubicBezTo>
                <a:cubicBezTo>
                  <a:pt x="3830" y="8311"/>
                  <a:pt x="3891" y="8319"/>
                  <a:pt x="3952" y="8334"/>
                </a:cubicBezTo>
                <a:cubicBezTo>
                  <a:pt x="4256" y="8365"/>
                  <a:pt x="4347" y="8608"/>
                  <a:pt x="4195" y="8821"/>
                </a:cubicBezTo>
                <a:cubicBezTo>
                  <a:pt x="3921" y="9185"/>
                  <a:pt x="3648" y="9550"/>
                  <a:pt x="3344" y="9854"/>
                </a:cubicBezTo>
                <a:cubicBezTo>
                  <a:pt x="2675" y="10523"/>
                  <a:pt x="2219" y="11283"/>
                  <a:pt x="1733" y="12073"/>
                </a:cubicBezTo>
                <a:cubicBezTo>
                  <a:pt x="1641" y="12194"/>
                  <a:pt x="1550" y="12377"/>
                  <a:pt x="1550" y="12559"/>
                </a:cubicBezTo>
                <a:cubicBezTo>
                  <a:pt x="1525" y="12763"/>
                  <a:pt x="1670" y="12946"/>
                  <a:pt x="1861" y="12946"/>
                </a:cubicBezTo>
                <a:cubicBezTo>
                  <a:pt x="1898" y="12946"/>
                  <a:pt x="1936" y="12939"/>
                  <a:pt x="1976" y="12924"/>
                </a:cubicBezTo>
                <a:cubicBezTo>
                  <a:pt x="2249" y="12863"/>
                  <a:pt x="2523" y="12802"/>
                  <a:pt x="2705" y="12590"/>
                </a:cubicBezTo>
                <a:cubicBezTo>
                  <a:pt x="3222" y="12012"/>
                  <a:pt x="3830" y="11587"/>
                  <a:pt x="4286" y="10948"/>
                </a:cubicBezTo>
                <a:cubicBezTo>
                  <a:pt x="4347" y="10887"/>
                  <a:pt x="4407" y="10827"/>
                  <a:pt x="4468" y="10796"/>
                </a:cubicBezTo>
                <a:cubicBezTo>
                  <a:pt x="4499" y="10796"/>
                  <a:pt x="4559" y="10827"/>
                  <a:pt x="4590" y="10857"/>
                </a:cubicBezTo>
                <a:cubicBezTo>
                  <a:pt x="4620" y="10918"/>
                  <a:pt x="4651" y="11009"/>
                  <a:pt x="4651" y="11070"/>
                </a:cubicBezTo>
                <a:cubicBezTo>
                  <a:pt x="4681" y="12164"/>
                  <a:pt x="4711" y="13228"/>
                  <a:pt x="4742" y="14322"/>
                </a:cubicBezTo>
                <a:cubicBezTo>
                  <a:pt x="4742" y="14869"/>
                  <a:pt x="4772" y="15447"/>
                  <a:pt x="4681" y="15994"/>
                </a:cubicBezTo>
                <a:cubicBezTo>
                  <a:pt x="4636" y="16240"/>
                  <a:pt x="4806" y="16387"/>
                  <a:pt x="5007" y="16387"/>
                </a:cubicBezTo>
                <a:cubicBezTo>
                  <a:pt x="5080" y="16387"/>
                  <a:pt x="5156" y="16368"/>
                  <a:pt x="5228" y="16328"/>
                </a:cubicBezTo>
                <a:cubicBezTo>
                  <a:pt x="5502" y="16176"/>
                  <a:pt x="5715" y="16055"/>
                  <a:pt x="5715" y="15720"/>
                </a:cubicBezTo>
                <a:cubicBezTo>
                  <a:pt x="5715" y="15538"/>
                  <a:pt x="5775" y="15386"/>
                  <a:pt x="5775" y="15204"/>
                </a:cubicBezTo>
                <a:cubicBezTo>
                  <a:pt x="5836" y="14444"/>
                  <a:pt x="5897" y="13684"/>
                  <a:pt x="5927" y="12924"/>
                </a:cubicBezTo>
                <a:cubicBezTo>
                  <a:pt x="5988" y="12255"/>
                  <a:pt x="6049" y="11556"/>
                  <a:pt x="6079" y="10857"/>
                </a:cubicBezTo>
                <a:cubicBezTo>
                  <a:pt x="6292" y="10887"/>
                  <a:pt x="6353" y="10979"/>
                  <a:pt x="6414" y="11039"/>
                </a:cubicBezTo>
                <a:cubicBezTo>
                  <a:pt x="6718" y="11404"/>
                  <a:pt x="7022" y="11769"/>
                  <a:pt x="7356" y="12103"/>
                </a:cubicBezTo>
                <a:cubicBezTo>
                  <a:pt x="7632" y="12379"/>
                  <a:pt x="7777" y="12508"/>
                  <a:pt x="7950" y="12508"/>
                </a:cubicBezTo>
                <a:cubicBezTo>
                  <a:pt x="8102" y="12508"/>
                  <a:pt x="8274" y="12409"/>
                  <a:pt x="8572" y="12225"/>
                </a:cubicBezTo>
                <a:cubicBezTo>
                  <a:pt x="8784" y="12103"/>
                  <a:pt x="8845" y="11951"/>
                  <a:pt x="8754" y="11708"/>
                </a:cubicBezTo>
                <a:cubicBezTo>
                  <a:pt x="8693" y="11556"/>
                  <a:pt x="8632" y="11404"/>
                  <a:pt x="8511" y="11252"/>
                </a:cubicBezTo>
                <a:cubicBezTo>
                  <a:pt x="8146" y="10705"/>
                  <a:pt x="7751" y="10188"/>
                  <a:pt x="7325" y="9702"/>
                </a:cubicBezTo>
                <a:cubicBezTo>
                  <a:pt x="7052" y="9398"/>
                  <a:pt x="6809" y="9064"/>
                  <a:pt x="6566" y="8760"/>
                </a:cubicBezTo>
                <a:cubicBezTo>
                  <a:pt x="6474" y="8638"/>
                  <a:pt x="6414" y="8547"/>
                  <a:pt x="6474" y="8425"/>
                </a:cubicBezTo>
                <a:cubicBezTo>
                  <a:pt x="6555" y="8292"/>
                  <a:pt x="6658" y="8111"/>
                  <a:pt x="6807" y="8111"/>
                </a:cubicBezTo>
                <a:cubicBezTo>
                  <a:pt x="6827" y="8111"/>
                  <a:pt x="6848" y="8114"/>
                  <a:pt x="6870" y="8121"/>
                </a:cubicBezTo>
                <a:cubicBezTo>
                  <a:pt x="7053" y="8167"/>
                  <a:pt x="7234" y="8183"/>
                  <a:pt x="7413" y="8183"/>
                </a:cubicBezTo>
                <a:cubicBezTo>
                  <a:pt x="7781" y="8183"/>
                  <a:pt x="8145" y="8118"/>
                  <a:pt x="8518" y="8118"/>
                </a:cubicBezTo>
                <a:cubicBezTo>
                  <a:pt x="8566" y="8118"/>
                  <a:pt x="8615" y="8119"/>
                  <a:pt x="8663" y="8121"/>
                </a:cubicBezTo>
                <a:cubicBezTo>
                  <a:pt x="8718" y="8126"/>
                  <a:pt x="8773" y="8128"/>
                  <a:pt x="8827" y="8128"/>
                </a:cubicBezTo>
                <a:cubicBezTo>
                  <a:pt x="9160" y="8128"/>
                  <a:pt x="9474" y="8056"/>
                  <a:pt x="9788" y="8030"/>
                </a:cubicBezTo>
                <a:cubicBezTo>
                  <a:pt x="9848" y="8030"/>
                  <a:pt x="9909" y="8038"/>
                  <a:pt x="9962" y="8038"/>
                </a:cubicBezTo>
                <a:cubicBezTo>
                  <a:pt x="10015" y="8038"/>
                  <a:pt x="10061" y="8030"/>
                  <a:pt x="10091" y="8000"/>
                </a:cubicBezTo>
                <a:cubicBezTo>
                  <a:pt x="10395" y="7757"/>
                  <a:pt x="10730" y="7726"/>
                  <a:pt x="11064" y="7605"/>
                </a:cubicBezTo>
                <a:cubicBezTo>
                  <a:pt x="11368" y="7514"/>
                  <a:pt x="11550" y="7240"/>
                  <a:pt x="11550" y="6906"/>
                </a:cubicBezTo>
                <a:cubicBezTo>
                  <a:pt x="11550" y="6641"/>
                  <a:pt x="11389" y="6468"/>
                  <a:pt x="11127" y="6468"/>
                </a:cubicBezTo>
                <a:cubicBezTo>
                  <a:pt x="11088" y="6468"/>
                  <a:pt x="11047" y="6472"/>
                  <a:pt x="11003" y="6480"/>
                </a:cubicBezTo>
                <a:cubicBezTo>
                  <a:pt x="10307" y="6660"/>
                  <a:pt x="9578" y="6707"/>
                  <a:pt x="8852" y="6707"/>
                </a:cubicBezTo>
                <a:cubicBezTo>
                  <a:pt x="8596" y="6707"/>
                  <a:pt x="8339" y="6701"/>
                  <a:pt x="8085" y="6693"/>
                </a:cubicBezTo>
                <a:cubicBezTo>
                  <a:pt x="7903" y="6693"/>
                  <a:pt x="7842" y="6571"/>
                  <a:pt x="7933" y="6389"/>
                </a:cubicBezTo>
                <a:cubicBezTo>
                  <a:pt x="8237" y="5963"/>
                  <a:pt x="8541" y="5507"/>
                  <a:pt x="8815" y="5082"/>
                </a:cubicBezTo>
                <a:cubicBezTo>
                  <a:pt x="8997" y="4778"/>
                  <a:pt x="9149" y="4504"/>
                  <a:pt x="9149" y="4170"/>
                </a:cubicBezTo>
                <a:cubicBezTo>
                  <a:pt x="9149" y="3948"/>
                  <a:pt x="9022" y="3801"/>
                  <a:pt x="8837" y="3801"/>
                </a:cubicBezTo>
                <a:cubicBezTo>
                  <a:pt x="8820" y="3801"/>
                  <a:pt x="8803" y="3803"/>
                  <a:pt x="8784" y="3805"/>
                </a:cubicBezTo>
                <a:cubicBezTo>
                  <a:pt x="8511" y="3836"/>
                  <a:pt x="8298" y="3927"/>
                  <a:pt x="8146" y="4140"/>
                </a:cubicBezTo>
                <a:cubicBezTo>
                  <a:pt x="7660" y="4748"/>
                  <a:pt x="7173" y="5325"/>
                  <a:pt x="6687" y="5903"/>
                </a:cubicBezTo>
                <a:cubicBezTo>
                  <a:pt x="6613" y="6001"/>
                  <a:pt x="6539" y="6140"/>
                  <a:pt x="6384" y="6140"/>
                </a:cubicBezTo>
                <a:cubicBezTo>
                  <a:pt x="6348" y="6140"/>
                  <a:pt x="6307" y="6133"/>
                  <a:pt x="6262" y="6115"/>
                </a:cubicBezTo>
                <a:lnTo>
                  <a:pt x="6262" y="5811"/>
                </a:lnTo>
                <a:cubicBezTo>
                  <a:pt x="6262" y="4504"/>
                  <a:pt x="6262" y="3197"/>
                  <a:pt x="6262" y="1890"/>
                </a:cubicBezTo>
                <a:cubicBezTo>
                  <a:pt x="6262" y="1313"/>
                  <a:pt x="6170" y="766"/>
                  <a:pt x="6049" y="219"/>
                </a:cubicBezTo>
                <a:cubicBezTo>
                  <a:pt x="6022" y="86"/>
                  <a:pt x="5927" y="0"/>
                  <a:pt x="5782" y="0"/>
                </a:cubicBezTo>
                <a:close/>
              </a:path>
            </a:pathLst>
          </a:custGeom>
          <a:solidFill>
            <a:srgbClr val="2B49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3806189" y="1060450"/>
            <a:ext cx="1531622" cy="166900"/>
          </a:xfrm>
          <a:custGeom>
            <a:avLst/>
            <a:gdLst/>
            <a:ahLst/>
            <a:cxnLst/>
            <a:rect l="l" t="t" r="r" b="b"/>
            <a:pathLst>
              <a:path w="42489" h="4630" extrusionOk="0">
                <a:moveTo>
                  <a:pt x="15377" y="1"/>
                </a:moveTo>
                <a:cubicBezTo>
                  <a:pt x="15071" y="1"/>
                  <a:pt x="14756" y="35"/>
                  <a:pt x="14434" y="104"/>
                </a:cubicBezTo>
                <a:cubicBezTo>
                  <a:pt x="12529" y="544"/>
                  <a:pt x="11113" y="3738"/>
                  <a:pt x="9304" y="3738"/>
                </a:cubicBezTo>
                <a:cubicBezTo>
                  <a:pt x="9054" y="3738"/>
                  <a:pt x="8797" y="3677"/>
                  <a:pt x="8530" y="3540"/>
                </a:cubicBezTo>
                <a:cubicBezTo>
                  <a:pt x="6995" y="2739"/>
                  <a:pt x="6328" y="738"/>
                  <a:pt x="4493" y="371"/>
                </a:cubicBezTo>
                <a:cubicBezTo>
                  <a:pt x="4315" y="338"/>
                  <a:pt x="4141" y="322"/>
                  <a:pt x="3971" y="322"/>
                </a:cubicBezTo>
                <a:cubicBezTo>
                  <a:pt x="2269" y="322"/>
                  <a:pt x="1003" y="1902"/>
                  <a:pt x="124" y="3206"/>
                </a:cubicBezTo>
                <a:cubicBezTo>
                  <a:pt x="0" y="3404"/>
                  <a:pt x="187" y="3638"/>
                  <a:pt x="374" y="3638"/>
                </a:cubicBezTo>
                <a:cubicBezTo>
                  <a:pt x="440" y="3638"/>
                  <a:pt x="505" y="3609"/>
                  <a:pt x="557" y="3540"/>
                </a:cubicBezTo>
                <a:cubicBezTo>
                  <a:pt x="1410" y="2481"/>
                  <a:pt x="2470" y="1163"/>
                  <a:pt x="3898" y="1163"/>
                </a:cubicBezTo>
                <a:cubicBezTo>
                  <a:pt x="4090" y="1163"/>
                  <a:pt x="4288" y="1187"/>
                  <a:pt x="4493" y="1238"/>
                </a:cubicBezTo>
                <a:cubicBezTo>
                  <a:pt x="5594" y="1505"/>
                  <a:pt x="6195" y="2406"/>
                  <a:pt x="6928" y="3173"/>
                </a:cubicBezTo>
                <a:cubicBezTo>
                  <a:pt x="7626" y="3901"/>
                  <a:pt x="8407" y="4629"/>
                  <a:pt x="9447" y="4629"/>
                </a:cubicBezTo>
                <a:cubicBezTo>
                  <a:pt x="9550" y="4629"/>
                  <a:pt x="9655" y="4622"/>
                  <a:pt x="9764" y="4607"/>
                </a:cubicBezTo>
                <a:cubicBezTo>
                  <a:pt x="11432" y="4374"/>
                  <a:pt x="12032" y="2539"/>
                  <a:pt x="13166" y="1605"/>
                </a:cubicBezTo>
                <a:cubicBezTo>
                  <a:pt x="13853" y="1053"/>
                  <a:pt x="14595" y="800"/>
                  <a:pt x="15323" y="800"/>
                </a:cubicBezTo>
                <a:cubicBezTo>
                  <a:pt x="16397" y="800"/>
                  <a:pt x="17441" y="1351"/>
                  <a:pt x="18237" y="2306"/>
                </a:cubicBezTo>
                <a:cubicBezTo>
                  <a:pt x="18770" y="2939"/>
                  <a:pt x="19104" y="3607"/>
                  <a:pt x="19904" y="3973"/>
                </a:cubicBezTo>
                <a:cubicBezTo>
                  <a:pt x="20275" y="4150"/>
                  <a:pt x="20650" y="4225"/>
                  <a:pt x="21023" y="4225"/>
                </a:cubicBezTo>
                <a:cubicBezTo>
                  <a:pt x="22126" y="4225"/>
                  <a:pt x="23210" y="3571"/>
                  <a:pt x="24107" y="2973"/>
                </a:cubicBezTo>
                <a:cubicBezTo>
                  <a:pt x="25153" y="2223"/>
                  <a:pt x="26168" y="1457"/>
                  <a:pt x="27289" y="1457"/>
                </a:cubicBezTo>
                <a:cubicBezTo>
                  <a:pt x="27813" y="1457"/>
                  <a:pt x="28360" y="1624"/>
                  <a:pt x="28944" y="2039"/>
                </a:cubicBezTo>
                <a:cubicBezTo>
                  <a:pt x="29645" y="2506"/>
                  <a:pt x="30178" y="3240"/>
                  <a:pt x="30912" y="3673"/>
                </a:cubicBezTo>
                <a:cubicBezTo>
                  <a:pt x="31412" y="3973"/>
                  <a:pt x="31887" y="4104"/>
                  <a:pt x="32350" y="4104"/>
                </a:cubicBezTo>
                <a:cubicBezTo>
                  <a:pt x="33125" y="4104"/>
                  <a:pt x="33863" y="3737"/>
                  <a:pt x="34615" y="3173"/>
                </a:cubicBezTo>
                <a:cubicBezTo>
                  <a:pt x="35582" y="2439"/>
                  <a:pt x="36383" y="1605"/>
                  <a:pt x="37684" y="1572"/>
                </a:cubicBezTo>
                <a:cubicBezTo>
                  <a:pt x="37739" y="1570"/>
                  <a:pt x="37794" y="1568"/>
                  <a:pt x="37849" y="1568"/>
                </a:cubicBezTo>
                <a:cubicBezTo>
                  <a:pt x="39488" y="1568"/>
                  <a:pt x="41007" y="2524"/>
                  <a:pt x="41620" y="4074"/>
                </a:cubicBezTo>
                <a:cubicBezTo>
                  <a:pt x="41698" y="4243"/>
                  <a:pt x="41857" y="4315"/>
                  <a:pt x="42013" y="4315"/>
                </a:cubicBezTo>
                <a:cubicBezTo>
                  <a:pt x="42256" y="4315"/>
                  <a:pt x="42489" y="4138"/>
                  <a:pt x="42387" y="3873"/>
                </a:cubicBezTo>
                <a:cubicBezTo>
                  <a:pt x="41720" y="2306"/>
                  <a:pt x="40452" y="1205"/>
                  <a:pt x="38785" y="871"/>
                </a:cubicBezTo>
                <a:cubicBezTo>
                  <a:pt x="38478" y="813"/>
                  <a:pt x="38195" y="786"/>
                  <a:pt x="37929" y="786"/>
                </a:cubicBezTo>
                <a:cubicBezTo>
                  <a:pt x="36224" y="786"/>
                  <a:pt x="35248" y="1892"/>
                  <a:pt x="33748" y="2873"/>
                </a:cubicBezTo>
                <a:cubicBezTo>
                  <a:pt x="33303" y="3155"/>
                  <a:pt x="32895" y="3272"/>
                  <a:pt x="32510" y="3272"/>
                </a:cubicBezTo>
                <a:cubicBezTo>
                  <a:pt x="30672" y="3272"/>
                  <a:pt x="29379" y="599"/>
                  <a:pt x="27310" y="571"/>
                </a:cubicBezTo>
                <a:cubicBezTo>
                  <a:pt x="26142" y="571"/>
                  <a:pt x="25141" y="1272"/>
                  <a:pt x="24241" y="1905"/>
                </a:cubicBezTo>
                <a:cubicBezTo>
                  <a:pt x="23707" y="2272"/>
                  <a:pt x="23207" y="2706"/>
                  <a:pt x="22606" y="3006"/>
                </a:cubicBezTo>
                <a:cubicBezTo>
                  <a:pt x="22017" y="3286"/>
                  <a:pt x="21542" y="3410"/>
                  <a:pt x="21136" y="3410"/>
                </a:cubicBezTo>
                <a:cubicBezTo>
                  <a:pt x="20140" y="3410"/>
                  <a:pt x="19557" y="2667"/>
                  <a:pt x="18704" y="1672"/>
                </a:cubicBezTo>
                <a:cubicBezTo>
                  <a:pt x="17838" y="617"/>
                  <a:pt x="16688" y="1"/>
                  <a:pt x="153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7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Нашият проект</a:t>
            </a:r>
            <a:endParaRPr dirty="0"/>
          </a:p>
        </p:txBody>
      </p:sp>
      <p:sp>
        <p:nvSpPr>
          <p:cNvPr id="930" name="Google Shape;930;p37"/>
          <p:cNvSpPr txBox="1">
            <a:spLocks noGrp="1"/>
          </p:cNvSpPr>
          <p:nvPr>
            <p:ph type="subTitle" idx="1"/>
          </p:nvPr>
        </p:nvSpPr>
        <p:spPr>
          <a:xfrm>
            <a:off x="2114824" y="1492004"/>
            <a:ext cx="4351800" cy="21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bg-BG" dirty="0" smtClean="0"/>
              <a:t>Нашият проект </a:t>
            </a:r>
            <a:r>
              <a:rPr lang="en-US" dirty="0" smtClean="0"/>
              <a:t>e </a:t>
            </a:r>
            <a:r>
              <a:rPr lang="bg-BG" dirty="0"/>
              <a:t>п</a:t>
            </a:r>
            <a:r>
              <a:rPr lang="ru-RU" dirty="0" smtClean="0"/>
              <a:t>риложение </a:t>
            </a:r>
            <a:r>
              <a:rPr lang="ru-RU" dirty="0"/>
              <a:t>за управление на кандидатстване за детска градина</a:t>
            </a:r>
            <a:r>
              <a:rPr lang="ru-RU" dirty="0" smtClean="0"/>
              <a:t>.</a:t>
            </a:r>
            <a:r>
              <a:rPr lang="ru-RU" dirty="0"/>
              <a:t> </a:t>
            </a:r>
            <a:r>
              <a:rPr lang="ru-RU" dirty="0" smtClean="0"/>
              <a:t>Проекта се състои от функции, които:</a:t>
            </a:r>
            <a:endParaRPr dirty="0" smtClean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bg-BG" dirty="0" smtClean="0"/>
              <a:t>Позволяват да се регистрираш като потребител или администратор</a:t>
            </a:r>
            <a:endParaRPr dirty="0" smtClean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bg-BG" dirty="0" smtClean="0"/>
              <a:t>Потребителят има рестрикции</a:t>
            </a:r>
            <a:endParaRPr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bg-BG" dirty="0" smtClean="0"/>
              <a:t>Администраторът може да вкарва, редактира, изтрива информация за детето.</a:t>
            </a: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bg-BG" dirty="0" smtClean="0"/>
              <a:t>Потребителят може само да вкарва информация за детето си.</a:t>
            </a:r>
            <a:r>
              <a:rPr lang="bg-BG" dirty="0"/>
              <a:t> </a:t>
            </a:r>
            <a:r>
              <a:rPr lang="bg-BG" dirty="0" smtClean="0"/>
              <a:t>Информацията се състои от: </a:t>
            </a:r>
            <a:r>
              <a:rPr lang="en-US" dirty="0" smtClean="0"/>
              <a:t>id, </a:t>
            </a:r>
            <a:r>
              <a:rPr lang="bg-BG" dirty="0" smtClean="0"/>
              <a:t>име, години по-малки от 5, име и фамилия на родител.</a:t>
            </a:r>
            <a:endParaRPr dirty="0"/>
          </a:p>
        </p:txBody>
      </p:sp>
      <p:sp>
        <p:nvSpPr>
          <p:cNvPr id="932" name="Google Shape;932;p37"/>
          <p:cNvSpPr/>
          <p:nvPr/>
        </p:nvSpPr>
        <p:spPr>
          <a:xfrm rot="10800000" flipH="1">
            <a:off x="3806189" y="1060450"/>
            <a:ext cx="1531622" cy="166900"/>
          </a:xfrm>
          <a:custGeom>
            <a:avLst/>
            <a:gdLst/>
            <a:ahLst/>
            <a:cxnLst/>
            <a:rect l="l" t="t" r="r" b="b"/>
            <a:pathLst>
              <a:path w="42489" h="4630" extrusionOk="0">
                <a:moveTo>
                  <a:pt x="15377" y="1"/>
                </a:moveTo>
                <a:cubicBezTo>
                  <a:pt x="15071" y="1"/>
                  <a:pt x="14756" y="35"/>
                  <a:pt x="14434" y="104"/>
                </a:cubicBezTo>
                <a:cubicBezTo>
                  <a:pt x="12529" y="544"/>
                  <a:pt x="11113" y="3738"/>
                  <a:pt x="9304" y="3738"/>
                </a:cubicBezTo>
                <a:cubicBezTo>
                  <a:pt x="9054" y="3738"/>
                  <a:pt x="8797" y="3677"/>
                  <a:pt x="8530" y="3540"/>
                </a:cubicBezTo>
                <a:cubicBezTo>
                  <a:pt x="6995" y="2739"/>
                  <a:pt x="6328" y="738"/>
                  <a:pt x="4493" y="371"/>
                </a:cubicBezTo>
                <a:cubicBezTo>
                  <a:pt x="4315" y="338"/>
                  <a:pt x="4141" y="322"/>
                  <a:pt x="3971" y="322"/>
                </a:cubicBezTo>
                <a:cubicBezTo>
                  <a:pt x="2269" y="322"/>
                  <a:pt x="1003" y="1902"/>
                  <a:pt x="124" y="3206"/>
                </a:cubicBezTo>
                <a:cubicBezTo>
                  <a:pt x="0" y="3404"/>
                  <a:pt x="187" y="3638"/>
                  <a:pt x="374" y="3638"/>
                </a:cubicBezTo>
                <a:cubicBezTo>
                  <a:pt x="440" y="3638"/>
                  <a:pt x="505" y="3609"/>
                  <a:pt x="557" y="3540"/>
                </a:cubicBezTo>
                <a:cubicBezTo>
                  <a:pt x="1410" y="2481"/>
                  <a:pt x="2470" y="1163"/>
                  <a:pt x="3898" y="1163"/>
                </a:cubicBezTo>
                <a:cubicBezTo>
                  <a:pt x="4090" y="1163"/>
                  <a:pt x="4288" y="1187"/>
                  <a:pt x="4493" y="1238"/>
                </a:cubicBezTo>
                <a:cubicBezTo>
                  <a:pt x="5594" y="1505"/>
                  <a:pt x="6195" y="2406"/>
                  <a:pt x="6928" y="3173"/>
                </a:cubicBezTo>
                <a:cubicBezTo>
                  <a:pt x="7626" y="3901"/>
                  <a:pt x="8407" y="4629"/>
                  <a:pt x="9447" y="4629"/>
                </a:cubicBezTo>
                <a:cubicBezTo>
                  <a:pt x="9550" y="4629"/>
                  <a:pt x="9655" y="4622"/>
                  <a:pt x="9764" y="4607"/>
                </a:cubicBezTo>
                <a:cubicBezTo>
                  <a:pt x="11432" y="4374"/>
                  <a:pt x="12032" y="2539"/>
                  <a:pt x="13166" y="1605"/>
                </a:cubicBezTo>
                <a:cubicBezTo>
                  <a:pt x="13853" y="1053"/>
                  <a:pt x="14595" y="800"/>
                  <a:pt x="15323" y="800"/>
                </a:cubicBezTo>
                <a:cubicBezTo>
                  <a:pt x="16397" y="800"/>
                  <a:pt x="17441" y="1351"/>
                  <a:pt x="18237" y="2306"/>
                </a:cubicBezTo>
                <a:cubicBezTo>
                  <a:pt x="18770" y="2939"/>
                  <a:pt x="19104" y="3607"/>
                  <a:pt x="19904" y="3973"/>
                </a:cubicBezTo>
                <a:cubicBezTo>
                  <a:pt x="20275" y="4150"/>
                  <a:pt x="20650" y="4225"/>
                  <a:pt x="21023" y="4225"/>
                </a:cubicBezTo>
                <a:cubicBezTo>
                  <a:pt x="22126" y="4225"/>
                  <a:pt x="23210" y="3571"/>
                  <a:pt x="24107" y="2973"/>
                </a:cubicBezTo>
                <a:cubicBezTo>
                  <a:pt x="25153" y="2223"/>
                  <a:pt x="26168" y="1457"/>
                  <a:pt x="27289" y="1457"/>
                </a:cubicBezTo>
                <a:cubicBezTo>
                  <a:pt x="27813" y="1457"/>
                  <a:pt x="28360" y="1624"/>
                  <a:pt x="28944" y="2039"/>
                </a:cubicBezTo>
                <a:cubicBezTo>
                  <a:pt x="29645" y="2506"/>
                  <a:pt x="30178" y="3240"/>
                  <a:pt x="30912" y="3673"/>
                </a:cubicBezTo>
                <a:cubicBezTo>
                  <a:pt x="31412" y="3973"/>
                  <a:pt x="31887" y="4104"/>
                  <a:pt x="32350" y="4104"/>
                </a:cubicBezTo>
                <a:cubicBezTo>
                  <a:pt x="33125" y="4104"/>
                  <a:pt x="33863" y="3737"/>
                  <a:pt x="34615" y="3173"/>
                </a:cubicBezTo>
                <a:cubicBezTo>
                  <a:pt x="35582" y="2439"/>
                  <a:pt x="36383" y="1605"/>
                  <a:pt x="37684" y="1572"/>
                </a:cubicBezTo>
                <a:cubicBezTo>
                  <a:pt x="37739" y="1570"/>
                  <a:pt x="37794" y="1568"/>
                  <a:pt x="37849" y="1568"/>
                </a:cubicBezTo>
                <a:cubicBezTo>
                  <a:pt x="39488" y="1568"/>
                  <a:pt x="41007" y="2524"/>
                  <a:pt x="41620" y="4074"/>
                </a:cubicBezTo>
                <a:cubicBezTo>
                  <a:pt x="41698" y="4243"/>
                  <a:pt x="41857" y="4315"/>
                  <a:pt x="42013" y="4315"/>
                </a:cubicBezTo>
                <a:cubicBezTo>
                  <a:pt x="42256" y="4315"/>
                  <a:pt x="42489" y="4138"/>
                  <a:pt x="42387" y="3873"/>
                </a:cubicBezTo>
                <a:cubicBezTo>
                  <a:pt x="41720" y="2306"/>
                  <a:pt x="40452" y="1205"/>
                  <a:pt x="38785" y="871"/>
                </a:cubicBezTo>
                <a:cubicBezTo>
                  <a:pt x="38478" y="813"/>
                  <a:pt x="38195" y="786"/>
                  <a:pt x="37929" y="786"/>
                </a:cubicBezTo>
                <a:cubicBezTo>
                  <a:pt x="36224" y="786"/>
                  <a:pt x="35248" y="1892"/>
                  <a:pt x="33748" y="2873"/>
                </a:cubicBezTo>
                <a:cubicBezTo>
                  <a:pt x="33303" y="3155"/>
                  <a:pt x="32895" y="3272"/>
                  <a:pt x="32510" y="3272"/>
                </a:cubicBezTo>
                <a:cubicBezTo>
                  <a:pt x="30672" y="3272"/>
                  <a:pt x="29379" y="599"/>
                  <a:pt x="27310" y="571"/>
                </a:cubicBezTo>
                <a:cubicBezTo>
                  <a:pt x="26142" y="571"/>
                  <a:pt x="25141" y="1272"/>
                  <a:pt x="24241" y="1905"/>
                </a:cubicBezTo>
                <a:cubicBezTo>
                  <a:pt x="23707" y="2272"/>
                  <a:pt x="23207" y="2706"/>
                  <a:pt x="22606" y="3006"/>
                </a:cubicBezTo>
                <a:cubicBezTo>
                  <a:pt x="22017" y="3286"/>
                  <a:pt x="21542" y="3410"/>
                  <a:pt x="21136" y="3410"/>
                </a:cubicBezTo>
                <a:cubicBezTo>
                  <a:pt x="20140" y="3410"/>
                  <a:pt x="19557" y="2667"/>
                  <a:pt x="18704" y="1672"/>
                </a:cubicBezTo>
                <a:cubicBezTo>
                  <a:pt x="17838" y="617"/>
                  <a:pt x="16688" y="1"/>
                  <a:pt x="153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3" name="Google Shape;933;p37"/>
          <p:cNvGrpSpPr/>
          <p:nvPr/>
        </p:nvGrpSpPr>
        <p:grpSpPr>
          <a:xfrm flipH="1">
            <a:off x="7077703" y="2657266"/>
            <a:ext cx="2319040" cy="2044015"/>
            <a:chOff x="-228620" y="2205091"/>
            <a:chExt cx="2319040" cy="2044015"/>
          </a:xfrm>
        </p:grpSpPr>
        <p:grpSp>
          <p:nvGrpSpPr>
            <p:cNvPr id="934" name="Google Shape;934;p37"/>
            <p:cNvGrpSpPr/>
            <p:nvPr/>
          </p:nvGrpSpPr>
          <p:grpSpPr>
            <a:xfrm rot="10800000">
              <a:off x="1009921" y="3487331"/>
              <a:ext cx="1080500" cy="761775"/>
              <a:chOff x="5631875" y="1998688"/>
              <a:chExt cx="1080500" cy="761775"/>
            </a:xfrm>
          </p:grpSpPr>
          <p:grpSp>
            <p:nvGrpSpPr>
              <p:cNvPr id="935" name="Google Shape;935;p37"/>
              <p:cNvGrpSpPr/>
              <p:nvPr/>
            </p:nvGrpSpPr>
            <p:grpSpPr>
              <a:xfrm>
                <a:off x="5973750" y="1998688"/>
                <a:ext cx="738625" cy="761775"/>
                <a:chOff x="5412600" y="772900"/>
                <a:chExt cx="738625" cy="761775"/>
              </a:xfrm>
            </p:grpSpPr>
            <p:sp>
              <p:nvSpPr>
                <p:cNvPr id="936" name="Google Shape;936;p37"/>
                <p:cNvSpPr/>
                <p:nvPr/>
              </p:nvSpPr>
              <p:spPr>
                <a:xfrm>
                  <a:off x="5412600" y="784775"/>
                  <a:ext cx="186175" cy="8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7" h="3413" extrusionOk="0">
                      <a:moveTo>
                        <a:pt x="6445" y="1"/>
                      </a:moveTo>
                      <a:cubicBezTo>
                        <a:pt x="6400" y="1"/>
                        <a:pt x="6349" y="4"/>
                        <a:pt x="6292" y="12"/>
                      </a:cubicBezTo>
                      <a:cubicBezTo>
                        <a:pt x="5958" y="42"/>
                        <a:pt x="5502" y="103"/>
                        <a:pt x="5076" y="285"/>
                      </a:cubicBezTo>
                      <a:cubicBezTo>
                        <a:pt x="4407" y="559"/>
                        <a:pt x="3739" y="832"/>
                        <a:pt x="3040" y="1106"/>
                      </a:cubicBezTo>
                      <a:cubicBezTo>
                        <a:pt x="2310" y="1379"/>
                        <a:pt x="1550" y="1683"/>
                        <a:pt x="790" y="1957"/>
                      </a:cubicBezTo>
                      <a:cubicBezTo>
                        <a:pt x="547" y="2048"/>
                        <a:pt x="334" y="2170"/>
                        <a:pt x="182" y="2382"/>
                      </a:cubicBezTo>
                      <a:cubicBezTo>
                        <a:pt x="0" y="2656"/>
                        <a:pt x="91" y="2930"/>
                        <a:pt x="365" y="3082"/>
                      </a:cubicBezTo>
                      <a:cubicBezTo>
                        <a:pt x="456" y="3142"/>
                        <a:pt x="547" y="3142"/>
                        <a:pt x="638" y="3203"/>
                      </a:cubicBezTo>
                      <a:cubicBezTo>
                        <a:pt x="780" y="3361"/>
                        <a:pt x="923" y="3412"/>
                        <a:pt x="1073" y="3412"/>
                      </a:cubicBezTo>
                      <a:cubicBezTo>
                        <a:pt x="1213" y="3412"/>
                        <a:pt x="1359" y="3368"/>
                        <a:pt x="1520" y="3325"/>
                      </a:cubicBezTo>
                      <a:cubicBezTo>
                        <a:pt x="2584" y="2930"/>
                        <a:pt x="3647" y="2534"/>
                        <a:pt x="4711" y="2078"/>
                      </a:cubicBezTo>
                      <a:cubicBezTo>
                        <a:pt x="5319" y="1835"/>
                        <a:pt x="5927" y="1501"/>
                        <a:pt x="6626" y="1471"/>
                      </a:cubicBezTo>
                      <a:cubicBezTo>
                        <a:pt x="6778" y="1471"/>
                        <a:pt x="6961" y="1379"/>
                        <a:pt x="7113" y="1288"/>
                      </a:cubicBezTo>
                      <a:cubicBezTo>
                        <a:pt x="7386" y="1136"/>
                        <a:pt x="7447" y="741"/>
                        <a:pt x="7173" y="528"/>
                      </a:cubicBezTo>
                      <a:cubicBezTo>
                        <a:pt x="7021" y="407"/>
                        <a:pt x="6839" y="316"/>
                        <a:pt x="6748" y="133"/>
                      </a:cubicBezTo>
                      <a:cubicBezTo>
                        <a:pt x="6678" y="40"/>
                        <a:pt x="6591" y="1"/>
                        <a:pt x="6445" y="1"/>
                      </a:cubicBezTo>
                      <a:close/>
                    </a:path>
                  </a:pathLst>
                </a:custGeom>
                <a:solidFill>
                  <a:srgbClr val="2B49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37"/>
                <p:cNvSpPr/>
                <p:nvPr/>
              </p:nvSpPr>
              <p:spPr>
                <a:xfrm>
                  <a:off x="5653475" y="772900"/>
                  <a:ext cx="175550" cy="5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2" h="2267" extrusionOk="0">
                      <a:moveTo>
                        <a:pt x="5776" y="31"/>
                      </a:moveTo>
                      <a:cubicBezTo>
                        <a:pt x="5684" y="31"/>
                        <a:pt x="5532" y="61"/>
                        <a:pt x="5350" y="91"/>
                      </a:cubicBezTo>
                      <a:cubicBezTo>
                        <a:pt x="4469" y="213"/>
                        <a:pt x="3618" y="365"/>
                        <a:pt x="2736" y="487"/>
                      </a:cubicBezTo>
                      <a:cubicBezTo>
                        <a:pt x="2128" y="578"/>
                        <a:pt x="1551" y="699"/>
                        <a:pt x="943" y="791"/>
                      </a:cubicBezTo>
                      <a:cubicBezTo>
                        <a:pt x="548" y="821"/>
                        <a:pt x="335" y="1064"/>
                        <a:pt x="122" y="1368"/>
                      </a:cubicBezTo>
                      <a:cubicBezTo>
                        <a:pt x="0" y="1581"/>
                        <a:pt x="61" y="1854"/>
                        <a:pt x="304" y="1915"/>
                      </a:cubicBezTo>
                      <a:cubicBezTo>
                        <a:pt x="487" y="1976"/>
                        <a:pt x="700" y="2067"/>
                        <a:pt x="852" y="2158"/>
                      </a:cubicBezTo>
                      <a:cubicBezTo>
                        <a:pt x="973" y="2239"/>
                        <a:pt x="1108" y="2266"/>
                        <a:pt x="1239" y="2266"/>
                      </a:cubicBezTo>
                      <a:cubicBezTo>
                        <a:pt x="1304" y="2266"/>
                        <a:pt x="1368" y="2260"/>
                        <a:pt x="1429" y="2249"/>
                      </a:cubicBezTo>
                      <a:cubicBezTo>
                        <a:pt x="1885" y="2189"/>
                        <a:pt x="2341" y="2098"/>
                        <a:pt x="2766" y="2037"/>
                      </a:cubicBezTo>
                      <a:cubicBezTo>
                        <a:pt x="3648" y="1915"/>
                        <a:pt x="4499" y="1672"/>
                        <a:pt x="5380" y="1642"/>
                      </a:cubicBezTo>
                      <a:cubicBezTo>
                        <a:pt x="5684" y="1611"/>
                        <a:pt x="5988" y="1550"/>
                        <a:pt x="6292" y="1490"/>
                      </a:cubicBezTo>
                      <a:cubicBezTo>
                        <a:pt x="6414" y="1490"/>
                        <a:pt x="6536" y="1429"/>
                        <a:pt x="6627" y="1368"/>
                      </a:cubicBezTo>
                      <a:cubicBezTo>
                        <a:pt x="6991" y="1155"/>
                        <a:pt x="7022" y="730"/>
                        <a:pt x="6687" y="456"/>
                      </a:cubicBezTo>
                      <a:cubicBezTo>
                        <a:pt x="6627" y="395"/>
                        <a:pt x="6505" y="365"/>
                        <a:pt x="6444" y="274"/>
                      </a:cubicBezTo>
                      <a:cubicBezTo>
                        <a:pt x="6323" y="0"/>
                        <a:pt x="6080" y="61"/>
                        <a:pt x="5776" y="31"/>
                      </a:cubicBezTo>
                      <a:close/>
                    </a:path>
                  </a:pathLst>
                </a:custGeom>
                <a:solidFill>
                  <a:srgbClr val="2B49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37"/>
                <p:cNvSpPr/>
                <p:nvPr/>
              </p:nvSpPr>
              <p:spPr>
                <a:xfrm>
                  <a:off x="6048625" y="1383200"/>
                  <a:ext cx="44100" cy="15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4" h="6059" extrusionOk="0">
                      <a:moveTo>
                        <a:pt x="572" y="1"/>
                      </a:moveTo>
                      <a:cubicBezTo>
                        <a:pt x="374" y="1"/>
                        <a:pt x="256" y="76"/>
                        <a:pt x="122" y="300"/>
                      </a:cubicBezTo>
                      <a:cubicBezTo>
                        <a:pt x="0" y="573"/>
                        <a:pt x="0" y="847"/>
                        <a:pt x="0" y="1121"/>
                      </a:cubicBezTo>
                      <a:cubicBezTo>
                        <a:pt x="0" y="2184"/>
                        <a:pt x="31" y="3248"/>
                        <a:pt x="31" y="4312"/>
                      </a:cubicBezTo>
                      <a:cubicBezTo>
                        <a:pt x="31" y="4738"/>
                        <a:pt x="122" y="5163"/>
                        <a:pt x="183" y="5589"/>
                      </a:cubicBezTo>
                      <a:cubicBezTo>
                        <a:pt x="213" y="5710"/>
                        <a:pt x="274" y="5862"/>
                        <a:pt x="365" y="5984"/>
                      </a:cubicBezTo>
                      <a:cubicBezTo>
                        <a:pt x="410" y="6040"/>
                        <a:pt x="459" y="6059"/>
                        <a:pt x="510" y="6059"/>
                      </a:cubicBezTo>
                      <a:cubicBezTo>
                        <a:pt x="598" y="6059"/>
                        <a:pt x="694" y="6003"/>
                        <a:pt x="790" y="5984"/>
                      </a:cubicBezTo>
                      <a:cubicBezTo>
                        <a:pt x="882" y="5984"/>
                        <a:pt x="942" y="5953"/>
                        <a:pt x="1034" y="5953"/>
                      </a:cubicBezTo>
                      <a:cubicBezTo>
                        <a:pt x="1069" y="5961"/>
                        <a:pt x="1102" y="5964"/>
                        <a:pt x="1133" y="5964"/>
                      </a:cubicBezTo>
                      <a:cubicBezTo>
                        <a:pt x="1366" y="5964"/>
                        <a:pt x="1473" y="5773"/>
                        <a:pt x="1581" y="5558"/>
                      </a:cubicBezTo>
                      <a:cubicBezTo>
                        <a:pt x="1672" y="5345"/>
                        <a:pt x="1672" y="5102"/>
                        <a:pt x="1672" y="4890"/>
                      </a:cubicBezTo>
                      <a:cubicBezTo>
                        <a:pt x="1672" y="4494"/>
                        <a:pt x="1672" y="4069"/>
                        <a:pt x="1672" y="3674"/>
                      </a:cubicBezTo>
                      <a:cubicBezTo>
                        <a:pt x="1763" y="2792"/>
                        <a:pt x="1550" y="1911"/>
                        <a:pt x="1520" y="1029"/>
                      </a:cubicBezTo>
                      <a:cubicBezTo>
                        <a:pt x="1520" y="908"/>
                        <a:pt x="1490" y="786"/>
                        <a:pt x="1459" y="665"/>
                      </a:cubicBezTo>
                      <a:cubicBezTo>
                        <a:pt x="1398" y="300"/>
                        <a:pt x="1216" y="87"/>
                        <a:pt x="821" y="26"/>
                      </a:cubicBezTo>
                      <a:cubicBezTo>
                        <a:pt x="725" y="10"/>
                        <a:pt x="643" y="1"/>
                        <a:pt x="572" y="1"/>
                      </a:cubicBezTo>
                      <a:close/>
                    </a:path>
                  </a:pathLst>
                </a:custGeom>
                <a:solidFill>
                  <a:srgbClr val="2B49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37"/>
                <p:cNvSpPr/>
                <p:nvPr/>
              </p:nvSpPr>
              <p:spPr>
                <a:xfrm>
                  <a:off x="5913350" y="800225"/>
                  <a:ext cx="151250" cy="9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3629" extrusionOk="0">
                      <a:moveTo>
                        <a:pt x="783" y="0"/>
                      </a:moveTo>
                      <a:cubicBezTo>
                        <a:pt x="596" y="0"/>
                        <a:pt x="435" y="92"/>
                        <a:pt x="274" y="184"/>
                      </a:cubicBezTo>
                      <a:cubicBezTo>
                        <a:pt x="62" y="275"/>
                        <a:pt x="62" y="518"/>
                        <a:pt x="31" y="701"/>
                      </a:cubicBezTo>
                      <a:cubicBezTo>
                        <a:pt x="1" y="853"/>
                        <a:pt x="122" y="913"/>
                        <a:pt x="214" y="1005"/>
                      </a:cubicBezTo>
                      <a:cubicBezTo>
                        <a:pt x="305" y="1065"/>
                        <a:pt x="396" y="1096"/>
                        <a:pt x="457" y="1187"/>
                      </a:cubicBezTo>
                      <a:cubicBezTo>
                        <a:pt x="639" y="1491"/>
                        <a:pt x="943" y="1612"/>
                        <a:pt x="1277" y="1673"/>
                      </a:cubicBezTo>
                      <a:cubicBezTo>
                        <a:pt x="1764" y="1795"/>
                        <a:pt x="2220" y="2038"/>
                        <a:pt x="2676" y="2220"/>
                      </a:cubicBezTo>
                      <a:cubicBezTo>
                        <a:pt x="3587" y="2524"/>
                        <a:pt x="4439" y="2889"/>
                        <a:pt x="5138" y="3527"/>
                      </a:cubicBezTo>
                      <a:cubicBezTo>
                        <a:pt x="5244" y="3599"/>
                        <a:pt x="5362" y="3628"/>
                        <a:pt x="5477" y="3628"/>
                      </a:cubicBezTo>
                      <a:cubicBezTo>
                        <a:pt x="5559" y="3628"/>
                        <a:pt x="5640" y="3613"/>
                        <a:pt x="5715" y="3588"/>
                      </a:cubicBezTo>
                      <a:cubicBezTo>
                        <a:pt x="5898" y="3527"/>
                        <a:pt x="6050" y="3254"/>
                        <a:pt x="6019" y="3011"/>
                      </a:cubicBezTo>
                      <a:cubicBezTo>
                        <a:pt x="6019" y="2828"/>
                        <a:pt x="5928" y="2707"/>
                        <a:pt x="5806" y="2555"/>
                      </a:cubicBezTo>
                      <a:cubicBezTo>
                        <a:pt x="5320" y="1977"/>
                        <a:pt x="4742" y="1491"/>
                        <a:pt x="3983" y="1278"/>
                      </a:cubicBezTo>
                      <a:cubicBezTo>
                        <a:pt x="3800" y="1248"/>
                        <a:pt x="3679" y="1126"/>
                        <a:pt x="3496" y="1035"/>
                      </a:cubicBezTo>
                      <a:cubicBezTo>
                        <a:pt x="2706" y="640"/>
                        <a:pt x="1825" y="336"/>
                        <a:pt x="973" y="32"/>
                      </a:cubicBezTo>
                      <a:cubicBezTo>
                        <a:pt x="907" y="10"/>
                        <a:pt x="844" y="0"/>
                        <a:pt x="783" y="0"/>
                      </a:cubicBezTo>
                      <a:close/>
                    </a:path>
                  </a:pathLst>
                </a:custGeom>
                <a:solidFill>
                  <a:srgbClr val="2B49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37"/>
                <p:cNvSpPr/>
                <p:nvPr/>
              </p:nvSpPr>
              <p:spPr>
                <a:xfrm>
                  <a:off x="6059250" y="1158625"/>
                  <a:ext cx="59300" cy="12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4843" extrusionOk="0">
                      <a:moveTo>
                        <a:pt x="1703" y="1"/>
                      </a:moveTo>
                      <a:cubicBezTo>
                        <a:pt x="1551" y="1"/>
                        <a:pt x="1395" y="77"/>
                        <a:pt x="1217" y="225"/>
                      </a:cubicBezTo>
                      <a:cubicBezTo>
                        <a:pt x="1004" y="377"/>
                        <a:pt x="882" y="559"/>
                        <a:pt x="791" y="833"/>
                      </a:cubicBezTo>
                      <a:cubicBezTo>
                        <a:pt x="639" y="1471"/>
                        <a:pt x="426" y="2079"/>
                        <a:pt x="274" y="2717"/>
                      </a:cubicBezTo>
                      <a:cubicBezTo>
                        <a:pt x="153" y="3173"/>
                        <a:pt x="1" y="3599"/>
                        <a:pt x="31" y="4024"/>
                      </a:cubicBezTo>
                      <a:cubicBezTo>
                        <a:pt x="31" y="4176"/>
                        <a:pt x="31" y="4268"/>
                        <a:pt x="31" y="4359"/>
                      </a:cubicBezTo>
                      <a:cubicBezTo>
                        <a:pt x="31" y="4632"/>
                        <a:pt x="62" y="4663"/>
                        <a:pt x="365" y="4754"/>
                      </a:cubicBezTo>
                      <a:cubicBezTo>
                        <a:pt x="457" y="4784"/>
                        <a:pt x="517" y="4784"/>
                        <a:pt x="609" y="4815"/>
                      </a:cubicBezTo>
                      <a:cubicBezTo>
                        <a:pt x="688" y="4832"/>
                        <a:pt x="758" y="4842"/>
                        <a:pt x="820" y="4842"/>
                      </a:cubicBezTo>
                      <a:cubicBezTo>
                        <a:pt x="971" y="4842"/>
                        <a:pt x="1078" y="4783"/>
                        <a:pt x="1186" y="4632"/>
                      </a:cubicBezTo>
                      <a:cubicBezTo>
                        <a:pt x="1338" y="4359"/>
                        <a:pt x="1521" y="4116"/>
                        <a:pt x="1581" y="3812"/>
                      </a:cubicBezTo>
                      <a:cubicBezTo>
                        <a:pt x="1824" y="3021"/>
                        <a:pt x="2068" y="2231"/>
                        <a:pt x="2280" y="1410"/>
                      </a:cubicBezTo>
                      <a:cubicBezTo>
                        <a:pt x="2372" y="1137"/>
                        <a:pt x="2341" y="833"/>
                        <a:pt x="2311" y="529"/>
                      </a:cubicBezTo>
                      <a:cubicBezTo>
                        <a:pt x="2311" y="407"/>
                        <a:pt x="2280" y="347"/>
                        <a:pt x="2189" y="255"/>
                      </a:cubicBezTo>
                      <a:cubicBezTo>
                        <a:pt x="2018" y="84"/>
                        <a:pt x="1863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2B49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37"/>
                <p:cNvSpPr/>
                <p:nvPr/>
              </p:nvSpPr>
              <p:spPr>
                <a:xfrm>
                  <a:off x="6092700" y="960100"/>
                  <a:ext cx="58525" cy="10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1" h="4226" extrusionOk="0">
                      <a:moveTo>
                        <a:pt x="673" y="1"/>
                      </a:moveTo>
                      <a:cubicBezTo>
                        <a:pt x="595" y="1"/>
                        <a:pt x="521" y="32"/>
                        <a:pt x="456" y="81"/>
                      </a:cubicBezTo>
                      <a:cubicBezTo>
                        <a:pt x="122" y="324"/>
                        <a:pt x="0" y="658"/>
                        <a:pt x="152" y="1084"/>
                      </a:cubicBezTo>
                      <a:cubicBezTo>
                        <a:pt x="426" y="1874"/>
                        <a:pt x="578" y="2664"/>
                        <a:pt x="699" y="3485"/>
                      </a:cubicBezTo>
                      <a:cubicBezTo>
                        <a:pt x="730" y="3637"/>
                        <a:pt x="760" y="3759"/>
                        <a:pt x="882" y="3819"/>
                      </a:cubicBezTo>
                      <a:cubicBezTo>
                        <a:pt x="1094" y="3941"/>
                        <a:pt x="1307" y="4063"/>
                        <a:pt x="1550" y="4184"/>
                      </a:cubicBezTo>
                      <a:cubicBezTo>
                        <a:pt x="1614" y="4211"/>
                        <a:pt x="1681" y="4225"/>
                        <a:pt x="1746" y="4225"/>
                      </a:cubicBezTo>
                      <a:cubicBezTo>
                        <a:pt x="1898" y="4225"/>
                        <a:pt x="2043" y="4151"/>
                        <a:pt x="2128" y="4002"/>
                      </a:cubicBezTo>
                      <a:cubicBezTo>
                        <a:pt x="2249" y="3850"/>
                        <a:pt x="2341" y="3637"/>
                        <a:pt x="2310" y="3363"/>
                      </a:cubicBezTo>
                      <a:cubicBezTo>
                        <a:pt x="2310" y="3303"/>
                        <a:pt x="2280" y="3181"/>
                        <a:pt x="2249" y="3059"/>
                      </a:cubicBezTo>
                      <a:cubicBezTo>
                        <a:pt x="2128" y="2604"/>
                        <a:pt x="2006" y="2148"/>
                        <a:pt x="1885" y="1661"/>
                      </a:cubicBezTo>
                      <a:cubicBezTo>
                        <a:pt x="1702" y="841"/>
                        <a:pt x="1550" y="567"/>
                        <a:pt x="882" y="81"/>
                      </a:cubicBezTo>
                      <a:cubicBezTo>
                        <a:pt x="811" y="24"/>
                        <a:pt x="740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2B49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2" name="Google Shape;942;p37"/>
              <p:cNvSpPr/>
              <p:nvPr/>
            </p:nvSpPr>
            <p:spPr>
              <a:xfrm>
                <a:off x="5631875" y="1998688"/>
                <a:ext cx="288775" cy="409700"/>
              </a:xfrm>
              <a:custGeom>
                <a:avLst/>
                <a:gdLst/>
                <a:ahLst/>
                <a:cxnLst/>
                <a:rect l="l" t="t" r="r" b="b"/>
                <a:pathLst>
                  <a:path w="11551" h="16388" extrusionOk="0">
                    <a:moveTo>
                      <a:pt x="5782" y="0"/>
                    </a:moveTo>
                    <a:cubicBezTo>
                      <a:pt x="5761" y="0"/>
                      <a:pt x="5738" y="2"/>
                      <a:pt x="5715" y="6"/>
                    </a:cubicBezTo>
                    <a:cubicBezTo>
                      <a:pt x="5563" y="6"/>
                      <a:pt x="5441" y="67"/>
                      <a:pt x="5411" y="188"/>
                    </a:cubicBezTo>
                    <a:cubicBezTo>
                      <a:pt x="5350" y="492"/>
                      <a:pt x="5259" y="827"/>
                      <a:pt x="5228" y="1161"/>
                    </a:cubicBezTo>
                    <a:cubicBezTo>
                      <a:pt x="5107" y="2529"/>
                      <a:pt x="4985" y="3927"/>
                      <a:pt x="4863" y="5295"/>
                    </a:cubicBezTo>
                    <a:cubicBezTo>
                      <a:pt x="4863" y="5659"/>
                      <a:pt x="4833" y="6024"/>
                      <a:pt x="4803" y="6359"/>
                    </a:cubicBezTo>
                    <a:cubicBezTo>
                      <a:pt x="4803" y="6450"/>
                      <a:pt x="4772" y="6511"/>
                      <a:pt x="4711" y="6541"/>
                    </a:cubicBezTo>
                    <a:cubicBezTo>
                      <a:pt x="4695" y="6546"/>
                      <a:pt x="4679" y="6549"/>
                      <a:pt x="4664" y="6549"/>
                    </a:cubicBezTo>
                    <a:cubicBezTo>
                      <a:pt x="4598" y="6549"/>
                      <a:pt x="4548" y="6499"/>
                      <a:pt x="4499" y="6450"/>
                    </a:cubicBezTo>
                    <a:cubicBezTo>
                      <a:pt x="4438" y="6389"/>
                      <a:pt x="4377" y="6298"/>
                      <a:pt x="4286" y="6237"/>
                    </a:cubicBezTo>
                    <a:cubicBezTo>
                      <a:pt x="3708" y="5690"/>
                      <a:pt x="3131" y="5112"/>
                      <a:pt x="2553" y="4565"/>
                    </a:cubicBezTo>
                    <a:cubicBezTo>
                      <a:pt x="2371" y="4383"/>
                      <a:pt x="2158" y="4231"/>
                      <a:pt x="1945" y="4109"/>
                    </a:cubicBezTo>
                    <a:cubicBezTo>
                      <a:pt x="1831" y="4059"/>
                      <a:pt x="1717" y="4034"/>
                      <a:pt x="1605" y="4034"/>
                    </a:cubicBezTo>
                    <a:cubicBezTo>
                      <a:pt x="1449" y="4034"/>
                      <a:pt x="1297" y="4082"/>
                      <a:pt x="1155" y="4170"/>
                    </a:cubicBezTo>
                    <a:cubicBezTo>
                      <a:pt x="1003" y="4261"/>
                      <a:pt x="1064" y="4565"/>
                      <a:pt x="1277" y="4869"/>
                    </a:cubicBezTo>
                    <a:cubicBezTo>
                      <a:pt x="1307" y="4930"/>
                      <a:pt x="1338" y="4991"/>
                      <a:pt x="1398" y="5052"/>
                    </a:cubicBezTo>
                    <a:cubicBezTo>
                      <a:pt x="1763" y="5568"/>
                      <a:pt x="2158" y="6055"/>
                      <a:pt x="2523" y="6571"/>
                    </a:cubicBezTo>
                    <a:cubicBezTo>
                      <a:pt x="2614" y="6693"/>
                      <a:pt x="2766" y="6784"/>
                      <a:pt x="2736" y="6997"/>
                    </a:cubicBezTo>
                    <a:cubicBezTo>
                      <a:pt x="2371" y="7179"/>
                      <a:pt x="1976" y="7179"/>
                      <a:pt x="1581" y="7240"/>
                    </a:cubicBezTo>
                    <a:cubicBezTo>
                      <a:pt x="1155" y="7270"/>
                      <a:pt x="760" y="7422"/>
                      <a:pt x="334" y="7544"/>
                    </a:cubicBezTo>
                    <a:cubicBezTo>
                      <a:pt x="152" y="7605"/>
                      <a:pt x="0" y="7757"/>
                      <a:pt x="0" y="7970"/>
                    </a:cubicBezTo>
                    <a:cubicBezTo>
                      <a:pt x="0" y="8182"/>
                      <a:pt x="152" y="8365"/>
                      <a:pt x="365" y="8425"/>
                    </a:cubicBezTo>
                    <a:cubicBezTo>
                      <a:pt x="608" y="8486"/>
                      <a:pt x="882" y="8517"/>
                      <a:pt x="1125" y="8517"/>
                    </a:cubicBezTo>
                    <a:cubicBezTo>
                      <a:pt x="1945" y="8517"/>
                      <a:pt x="2766" y="8517"/>
                      <a:pt x="3587" y="8334"/>
                    </a:cubicBezTo>
                    <a:cubicBezTo>
                      <a:pt x="3648" y="8319"/>
                      <a:pt x="3708" y="8311"/>
                      <a:pt x="3769" y="8311"/>
                    </a:cubicBezTo>
                    <a:cubicBezTo>
                      <a:pt x="3830" y="8311"/>
                      <a:pt x="3891" y="8319"/>
                      <a:pt x="3952" y="8334"/>
                    </a:cubicBezTo>
                    <a:cubicBezTo>
                      <a:pt x="4256" y="8365"/>
                      <a:pt x="4347" y="8608"/>
                      <a:pt x="4195" y="8821"/>
                    </a:cubicBezTo>
                    <a:cubicBezTo>
                      <a:pt x="3921" y="9185"/>
                      <a:pt x="3648" y="9550"/>
                      <a:pt x="3344" y="9854"/>
                    </a:cubicBezTo>
                    <a:cubicBezTo>
                      <a:pt x="2675" y="10523"/>
                      <a:pt x="2219" y="11283"/>
                      <a:pt x="1733" y="12073"/>
                    </a:cubicBezTo>
                    <a:cubicBezTo>
                      <a:pt x="1641" y="12194"/>
                      <a:pt x="1550" y="12377"/>
                      <a:pt x="1550" y="12559"/>
                    </a:cubicBezTo>
                    <a:cubicBezTo>
                      <a:pt x="1525" y="12763"/>
                      <a:pt x="1670" y="12946"/>
                      <a:pt x="1861" y="12946"/>
                    </a:cubicBezTo>
                    <a:cubicBezTo>
                      <a:pt x="1898" y="12946"/>
                      <a:pt x="1936" y="12939"/>
                      <a:pt x="1976" y="12924"/>
                    </a:cubicBezTo>
                    <a:cubicBezTo>
                      <a:pt x="2249" y="12863"/>
                      <a:pt x="2523" y="12802"/>
                      <a:pt x="2705" y="12590"/>
                    </a:cubicBezTo>
                    <a:cubicBezTo>
                      <a:pt x="3222" y="12012"/>
                      <a:pt x="3830" y="11587"/>
                      <a:pt x="4286" y="10948"/>
                    </a:cubicBezTo>
                    <a:cubicBezTo>
                      <a:pt x="4347" y="10887"/>
                      <a:pt x="4407" y="10827"/>
                      <a:pt x="4468" y="10796"/>
                    </a:cubicBezTo>
                    <a:cubicBezTo>
                      <a:pt x="4499" y="10796"/>
                      <a:pt x="4559" y="10827"/>
                      <a:pt x="4590" y="10857"/>
                    </a:cubicBezTo>
                    <a:cubicBezTo>
                      <a:pt x="4620" y="10918"/>
                      <a:pt x="4651" y="11009"/>
                      <a:pt x="4651" y="11070"/>
                    </a:cubicBezTo>
                    <a:cubicBezTo>
                      <a:pt x="4681" y="12164"/>
                      <a:pt x="4711" y="13228"/>
                      <a:pt x="4742" y="14322"/>
                    </a:cubicBezTo>
                    <a:cubicBezTo>
                      <a:pt x="4742" y="14869"/>
                      <a:pt x="4772" y="15447"/>
                      <a:pt x="4681" y="15994"/>
                    </a:cubicBezTo>
                    <a:cubicBezTo>
                      <a:pt x="4636" y="16240"/>
                      <a:pt x="4806" y="16387"/>
                      <a:pt x="5007" y="16387"/>
                    </a:cubicBezTo>
                    <a:cubicBezTo>
                      <a:pt x="5080" y="16387"/>
                      <a:pt x="5156" y="16368"/>
                      <a:pt x="5228" y="16328"/>
                    </a:cubicBezTo>
                    <a:cubicBezTo>
                      <a:pt x="5502" y="16176"/>
                      <a:pt x="5715" y="16055"/>
                      <a:pt x="5715" y="15720"/>
                    </a:cubicBezTo>
                    <a:cubicBezTo>
                      <a:pt x="5715" y="15538"/>
                      <a:pt x="5775" y="15386"/>
                      <a:pt x="5775" y="15204"/>
                    </a:cubicBezTo>
                    <a:cubicBezTo>
                      <a:pt x="5836" y="14444"/>
                      <a:pt x="5897" y="13684"/>
                      <a:pt x="5927" y="12924"/>
                    </a:cubicBezTo>
                    <a:cubicBezTo>
                      <a:pt x="5988" y="12255"/>
                      <a:pt x="6049" y="11556"/>
                      <a:pt x="6079" y="10857"/>
                    </a:cubicBezTo>
                    <a:cubicBezTo>
                      <a:pt x="6292" y="10887"/>
                      <a:pt x="6353" y="10979"/>
                      <a:pt x="6414" y="11039"/>
                    </a:cubicBezTo>
                    <a:cubicBezTo>
                      <a:pt x="6718" y="11404"/>
                      <a:pt x="7022" y="11769"/>
                      <a:pt x="7356" y="12103"/>
                    </a:cubicBezTo>
                    <a:cubicBezTo>
                      <a:pt x="7632" y="12379"/>
                      <a:pt x="7777" y="12508"/>
                      <a:pt x="7950" y="12508"/>
                    </a:cubicBezTo>
                    <a:cubicBezTo>
                      <a:pt x="8102" y="12508"/>
                      <a:pt x="8274" y="12409"/>
                      <a:pt x="8572" y="12225"/>
                    </a:cubicBezTo>
                    <a:cubicBezTo>
                      <a:pt x="8784" y="12103"/>
                      <a:pt x="8845" y="11951"/>
                      <a:pt x="8754" y="11708"/>
                    </a:cubicBezTo>
                    <a:cubicBezTo>
                      <a:pt x="8693" y="11556"/>
                      <a:pt x="8632" y="11404"/>
                      <a:pt x="8511" y="11252"/>
                    </a:cubicBezTo>
                    <a:cubicBezTo>
                      <a:pt x="8146" y="10705"/>
                      <a:pt x="7751" y="10188"/>
                      <a:pt x="7325" y="9702"/>
                    </a:cubicBezTo>
                    <a:cubicBezTo>
                      <a:pt x="7052" y="9398"/>
                      <a:pt x="6809" y="9064"/>
                      <a:pt x="6566" y="8760"/>
                    </a:cubicBezTo>
                    <a:cubicBezTo>
                      <a:pt x="6474" y="8638"/>
                      <a:pt x="6414" y="8547"/>
                      <a:pt x="6474" y="8425"/>
                    </a:cubicBezTo>
                    <a:cubicBezTo>
                      <a:pt x="6555" y="8292"/>
                      <a:pt x="6658" y="8111"/>
                      <a:pt x="6807" y="8111"/>
                    </a:cubicBezTo>
                    <a:cubicBezTo>
                      <a:pt x="6827" y="8111"/>
                      <a:pt x="6848" y="8114"/>
                      <a:pt x="6870" y="8121"/>
                    </a:cubicBezTo>
                    <a:cubicBezTo>
                      <a:pt x="7053" y="8167"/>
                      <a:pt x="7234" y="8183"/>
                      <a:pt x="7413" y="8183"/>
                    </a:cubicBezTo>
                    <a:cubicBezTo>
                      <a:pt x="7781" y="8183"/>
                      <a:pt x="8145" y="8118"/>
                      <a:pt x="8518" y="8118"/>
                    </a:cubicBezTo>
                    <a:cubicBezTo>
                      <a:pt x="8566" y="8118"/>
                      <a:pt x="8615" y="8119"/>
                      <a:pt x="8663" y="8121"/>
                    </a:cubicBezTo>
                    <a:cubicBezTo>
                      <a:pt x="8718" y="8126"/>
                      <a:pt x="8773" y="8128"/>
                      <a:pt x="8827" y="8128"/>
                    </a:cubicBezTo>
                    <a:cubicBezTo>
                      <a:pt x="9160" y="8128"/>
                      <a:pt x="9474" y="8056"/>
                      <a:pt x="9788" y="8030"/>
                    </a:cubicBezTo>
                    <a:cubicBezTo>
                      <a:pt x="9848" y="8030"/>
                      <a:pt x="9909" y="8038"/>
                      <a:pt x="9962" y="8038"/>
                    </a:cubicBezTo>
                    <a:cubicBezTo>
                      <a:pt x="10015" y="8038"/>
                      <a:pt x="10061" y="8030"/>
                      <a:pt x="10091" y="8000"/>
                    </a:cubicBezTo>
                    <a:cubicBezTo>
                      <a:pt x="10395" y="7757"/>
                      <a:pt x="10730" y="7726"/>
                      <a:pt x="11064" y="7605"/>
                    </a:cubicBezTo>
                    <a:cubicBezTo>
                      <a:pt x="11368" y="7514"/>
                      <a:pt x="11550" y="7240"/>
                      <a:pt x="11550" y="6906"/>
                    </a:cubicBezTo>
                    <a:cubicBezTo>
                      <a:pt x="11550" y="6641"/>
                      <a:pt x="11389" y="6468"/>
                      <a:pt x="11127" y="6468"/>
                    </a:cubicBezTo>
                    <a:cubicBezTo>
                      <a:pt x="11088" y="6468"/>
                      <a:pt x="11047" y="6472"/>
                      <a:pt x="11003" y="6480"/>
                    </a:cubicBezTo>
                    <a:cubicBezTo>
                      <a:pt x="10307" y="6660"/>
                      <a:pt x="9578" y="6707"/>
                      <a:pt x="8852" y="6707"/>
                    </a:cubicBezTo>
                    <a:cubicBezTo>
                      <a:pt x="8596" y="6707"/>
                      <a:pt x="8339" y="6701"/>
                      <a:pt x="8085" y="6693"/>
                    </a:cubicBezTo>
                    <a:cubicBezTo>
                      <a:pt x="7903" y="6693"/>
                      <a:pt x="7842" y="6571"/>
                      <a:pt x="7933" y="6389"/>
                    </a:cubicBezTo>
                    <a:cubicBezTo>
                      <a:pt x="8237" y="5963"/>
                      <a:pt x="8541" y="5507"/>
                      <a:pt x="8815" y="5082"/>
                    </a:cubicBezTo>
                    <a:cubicBezTo>
                      <a:pt x="8997" y="4778"/>
                      <a:pt x="9149" y="4504"/>
                      <a:pt x="9149" y="4170"/>
                    </a:cubicBezTo>
                    <a:cubicBezTo>
                      <a:pt x="9149" y="3948"/>
                      <a:pt x="9022" y="3801"/>
                      <a:pt x="8837" y="3801"/>
                    </a:cubicBezTo>
                    <a:cubicBezTo>
                      <a:pt x="8820" y="3801"/>
                      <a:pt x="8803" y="3803"/>
                      <a:pt x="8784" y="3805"/>
                    </a:cubicBezTo>
                    <a:cubicBezTo>
                      <a:pt x="8511" y="3836"/>
                      <a:pt x="8298" y="3927"/>
                      <a:pt x="8146" y="4140"/>
                    </a:cubicBezTo>
                    <a:cubicBezTo>
                      <a:pt x="7660" y="4748"/>
                      <a:pt x="7173" y="5325"/>
                      <a:pt x="6687" y="5903"/>
                    </a:cubicBezTo>
                    <a:cubicBezTo>
                      <a:pt x="6613" y="6001"/>
                      <a:pt x="6539" y="6140"/>
                      <a:pt x="6384" y="6140"/>
                    </a:cubicBezTo>
                    <a:cubicBezTo>
                      <a:pt x="6348" y="6140"/>
                      <a:pt x="6307" y="6133"/>
                      <a:pt x="6262" y="6115"/>
                    </a:cubicBezTo>
                    <a:lnTo>
                      <a:pt x="6262" y="5811"/>
                    </a:lnTo>
                    <a:cubicBezTo>
                      <a:pt x="6262" y="4504"/>
                      <a:pt x="6262" y="3197"/>
                      <a:pt x="6262" y="1890"/>
                    </a:cubicBezTo>
                    <a:cubicBezTo>
                      <a:pt x="6262" y="1313"/>
                      <a:pt x="6170" y="766"/>
                      <a:pt x="6049" y="219"/>
                    </a:cubicBezTo>
                    <a:cubicBezTo>
                      <a:pt x="6022" y="86"/>
                      <a:pt x="5927" y="0"/>
                      <a:pt x="5782" y="0"/>
                    </a:cubicBezTo>
                    <a:close/>
                  </a:path>
                </a:pathLst>
              </a:custGeom>
              <a:solidFill>
                <a:srgbClr val="2B49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3" name="Google Shape;943;p37"/>
            <p:cNvGrpSpPr/>
            <p:nvPr/>
          </p:nvGrpSpPr>
          <p:grpSpPr>
            <a:xfrm rot="-4064152" flipH="1">
              <a:off x="203488" y="2099937"/>
              <a:ext cx="726973" cy="1421751"/>
              <a:chOff x="6320300" y="3347200"/>
              <a:chExt cx="911125" cy="1781900"/>
            </a:xfrm>
          </p:grpSpPr>
          <p:sp>
            <p:nvSpPr>
              <p:cNvPr id="944" name="Google Shape;944;p37"/>
              <p:cNvSpPr/>
              <p:nvPr/>
            </p:nvSpPr>
            <p:spPr>
              <a:xfrm>
                <a:off x="6596125" y="3582625"/>
                <a:ext cx="133025" cy="126925"/>
              </a:xfrm>
              <a:custGeom>
                <a:avLst/>
                <a:gdLst/>
                <a:ahLst/>
                <a:cxnLst/>
                <a:rect l="l" t="t" r="r" b="b"/>
                <a:pathLst>
                  <a:path w="5321" h="5077" extrusionOk="0">
                    <a:moveTo>
                      <a:pt x="4533" y="1"/>
                    </a:moveTo>
                    <a:cubicBezTo>
                      <a:pt x="4330" y="1"/>
                      <a:pt x="4126" y="183"/>
                      <a:pt x="3922" y="387"/>
                    </a:cubicBezTo>
                    <a:cubicBezTo>
                      <a:pt x="3618" y="691"/>
                      <a:pt x="3314" y="1025"/>
                      <a:pt x="2980" y="1269"/>
                    </a:cubicBezTo>
                    <a:cubicBezTo>
                      <a:pt x="2068" y="2059"/>
                      <a:pt x="1277" y="2971"/>
                      <a:pt x="366" y="3791"/>
                    </a:cubicBezTo>
                    <a:cubicBezTo>
                      <a:pt x="214" y="3913"/>
                      <a:pt x="122" y="4095"/>
                      <a:pt x="62" y="4308"/>
                    </a:cubicBezTo>
                    <a:cubicBezTo>
                      <a:pt x="31" y="4399"/>
                      <a:pt x="1" y="4490"/>
                      <a:pt x="1" y="4582"/>
                    </a:cubicBezTo>
                    <a:cubicBezTo>
                      <a:pt x="28" y="4829"/>
                      <a:pt x="230" y="5077"/>
                      <a:pt x="426" y="5077"/>
                    </a:cubicBezTo>
                    <a:cubicBezTo>
                      <a:pt x="446" y="5077"/>
                      <a:pt x="467" y="5074"/>
                      <a:pt x="487" y="5068"/>
                    </a:cubicBezTo>
                    <a:cubicBezTo>
                      <a:pt x="974" y="4977"/>
                      <a:pt x="1460" y="4886"/>
                      <a:pt x="1855" y="4490"/>
                    </a:cubicBezTo>
                    <a:cubicBezTo>
                      <a:pt x="2676" y="3670"/>
                      <a:pt x="3496" y="2879"/>
                      <a:pt x="4317" y="2028"/>
                    </a:cubicBezTo>
                    <a:cubicBezTo>
                      <a:pt x="4591" y="1724"/>
                      <a:pt x="4834" y="1360"/>
                      <a:pt x="5077" y="1025"/>
                    </a:cubicBezTo>
                    <a:cubicBezTo>
                      <a:pt x="5168" y="904"/>
                      <a:pt x="5259" y="782"/>
                      <a:pt x="5290" y="600"/>
                    </a:cubicBezTo>
                    <a:cubicBezTo>
                      <a:pt x="5320" y="265"/>
                      <a:pt x="5138" y="22"/>
                      <a:pt x="4651" y="22"/>
                    </a:cubicBezTo>
                    <a:cubicBezTo>
                      <a:pt x="4612" y="8"/>
                      <a:pt x="4573" y="1"/>
                      <a:pt x="45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6447300" y="3761125"/>
                <a:ext cx="103275" cy="109775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4391" extrusionOk="0">
                    <a:moveTo>
                      <a:pt x="3270" y="1"/>
                    </a:moveTo>
                    <a:cubicBezTo>
                      <a:pt x="2964" y="1"/>
                      <a:pt x="2679" y="86"/>
                      <a:pt x="2428" y="360"/>
                    </a:cubicBezTo>
                    <a:cubicBezTo>
                      <a:pt x="1607" y="1302"/>
                      <a:pt x="878" y="2275"/>
                      <a:pt x="239" y="3338"/>
                    </a:cubicBezTo>
                    <a:cubicBezTo>
                      <a:pt x="179" y="3460"/>
                      <a:pt x="118" y="3582"/>
                      <a:pt x="87" y="3703"/>
                    </a:cubicBezTo>
                    <a:cubicBezTo>
                      <a:pt x="0" y="4052"/>
                      <a:pt x="219" y="4374"/>
                      <a:pt x="558" y="4374"/>
                    </a:cubicBezTo>
                    <a:cubicBezTo>
                      <a:pt x="573" y="4374"/>
                      <a:pt x="589" y="4373"/>
                      <a:pt x="604" y="4372"/>
                    </a:cubicBezTo>
                    <a:lnTo>
                      <a:pt x="817" y="4372"/>
                    </a:lnTo>
                    <a:cubicBezTo>
                      <a:pt x="869" y="4385"/>
                      <a:pt x="919" y="4391"/>
                      <a:pt x="969" y="4391"/>
                    </a:cubicBezTo>
                    <a:cubicBezTo>
                      <a:pt x="1267" y="4391"/>
                      <a:pt x="1520" y="4164"/>
                      <a:pt x="1729" y="3825"/>
                    </a:cubicBezTo>
                    <a:cubicBezTo>
                      <a:pt x="2306" y="2882"/>
                      <a:pt x="2945" y="2031"/>
                      <a:pt x="3674" y="1211"/>
                    </a:cubicBezTo>
                    <a:cubicBezTo>
                      <a:pt x="3796" y="1089"/>
                      <a:pt x="3887" y="937"/>
                      <a:pt x="3978" y="785"/>
                    </a:cubicBezTo>
                    <a:cubicBezTo>
                      <a:pt x="4130" y="451"/>
                      <a:pt x="3948" y="56"/>
                      <a:pt x="3583" y="25"/>
                    </a:cubicBezTo>
                    <a:cubicBezTo>
                      <a:pt x="3477" y="10"/>
                      <a:pt x="3372" y="1"/>
                      <a:pt x="32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>
                <a:off x="6769400" y="3482100"/>
                <a:ext cx="96525" cy="81325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3253" extrusionOk="0">
                    <a:moveTo>
                      <a:pt x="3344" y="1"/>
                    </a:moveTo>
                    <a:cubicBezTo>
                      <a:pt x="3252" y="1"/>
                      <a:pt x="3192" y="31"/>
                      <a:pt x="3131" y="31"/>
                    </a:cubicBezTo>
                    <a:cubicBezTo>
                      <a:pt x="2614" y="61"/>
                      <a:pt x="2614" y="61"/>
                      <a:pt x="2280" y="244"/>
                    </a:cubicBezTo>
                    <a:cubicBezTo>
                      <a:pt x="1520" y="700"/>
                      <a:pt x="973" y="1338"/>
                      <a:pt x="365" y="1946"/>
                    </a:cubicBezTo>
                    <a:cubicBezTo>
                      <a:pt x="213" y="2098"/>
                      <a:pt x="152" y="2280"/>
                      <a:pt x="61" y="2463"/>
                    </a:cubicBezTo>
                    <a:cubicBezTo>
                      <a:pt x="0" y="2675"/>
                      <a:pt x="30" y="2888"/>
                      <a:pt x="122" y="3071"/>
                    </a:cubicBezTo>
                    <a:cubicBezTo>
                      <a:pt x="213" y="3162"/>
                      <a:pt x="304" y="3253"/>
                      <a:pt x="456" y="3253"/>
                    </a:cubicBezTo>
                    <a:cubicBezTo>
                      <a:pt x="882" y="3223"/>
                      <a:pt x="1337" y="3223"/>
                      <a:pt x="1672" y="2767"/>
                    </a:cubicBezTo>
                    <a:cubicBezTo>
                      <a:pt x="1793" y="2554"/>
                      <a:pt x="2006" y="2372"/>
                      <a:pt x="2189" y="2250"/>
                    </a:cubicBezTo>
                    <a:cubicBezTo>
                      <a:pt x="2705" y="1885"/>
                      <a:pt x="3070" y="1399"/>
                      <a:pt x="3526" y="1004"/>
                    </a:cubicBezTo>
                    <a:cubicBezTo>
                      <a:pt x="3648" y="913"/>
                      <a:pt x="3739" y="791"/>
                      <a:pt x="3769" y="639"/>
                    </a:cubicBezTo>
                    <a:cubicBezTo>
                      <a:pt x="3860" y="335"/>
                      <a:pt x="3648" y="1"/>
                      <a:pt x="33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6913775" y="3347200"/>
                <a:ext cx="81325" cy="87200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3488" extrusionOk="0">
                    <a:moveTo>
                      <a:pt x="2309" y="1"/>
                    </a:moveTo>
                    <a:cubicBezTo>
                      <a:pt x="2134" y="1"/>
                      <a:pt x="2009" y="105"/>
                      <a:pt x="1885" y="229"/>
                    </a:cubicBezTo>
                    <a:cubicBezTo>
                      <a:pt x="1398" y="685"/>
                      <a:pt x="1003" y="1202"/>
                      <a:pt x="608" y="1719"/>
                    </a:cubicBezTo>
                    <a:cubicBezTo>
                      <a:pt x="426" y="1992"/>
                      <a:pt x="243" y="2266"/>
                      <a:pt x="122" y="2570"/>
                    </a:cubicBezTo>
                    <a:cubicBezTo>
                      <a:pt x="31" y="2783"/>
                      <a:pt x="0" y="2995"/>
                      <a:pt x="91" y="3239"/>
                    </a:cubicBezTo>
                    <a:cubicBezTo>
                      <a:pt x="145" y="3398"/>
                      <a:pt x="267" y="3488"/>
                      <a:pt x="439" y="3488"/>
                    </a:cubicBezTo>
                    <a:cubicBezTo>
                      <a:pt x="464" y="3488"/>
                      <a:pt x="490" y="3486"/>
                      <a:pt x="517" y="3482"/>
                    </a:cubicBezTo>
                    <a:cubicBezTo>
                      <a:pt x="1064" y="3360"/>
                      <a:pt x="1611" y="3208"/>
                      <a:pt x="1915" y="2600"/>
                    </a:cubicBezTo>
                    <a:cubicBezTo>
                      <a:pt x="2158" y="2114"/>
                      <a:pt x="2523" y="1688"/>
                      <a:pt x="2827" y="1232"/>
                    </a:cubicBezTo>
                    <a:cubicBezTo>
                      <a:pt x="2918" y="1080"/>
                      <a:pt x="3009" y="929"/>
                      <a:pt x="3101" y="777"/>
                    </a:cubicBezTo>
                    <a:cubicBezTo>
                      <a:pt x="3253" y="442"/>
                      <a:pt x="3070" y="108"/>
                      <a:pt x="2705" y="47"/>
                    </a:cubicBezTo>
                    <a:cubicBezTo>
                      <a:pt x="2614" y="17"/>
                      <a:pt x="2523" y="17"/>
                      <a:pt x="2432" y="17"/>
                    </a:cubicBezTo>
                    <a:cubicBezTo>
                      <a:pt x="2388" y="6"/>
                      <a:pt x="2347" y="1"/>
                      <a:pt x="23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7"/>
              <p:cNvSpPr/>
              <p:nvPr/>
            </p:nvSpPr>
            <p:spPr>
              <a:xfrm>
                <a:off x="7025525" y="5020025"/>
                <a:ext cx="205900" cy="109075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4363" extrusionOk="0">
                    <a:moveTo>
                      <a:pt x="622" y="1"/>
                    </a:moveTo>
                    <a:cubicBezTo>
                      <a:pt x="127" y="1"/>
                      <a:pt x="1" y="172"/>
                      <a:pt x="29" y="703"/>
                    </a:cubicBezTo>
                    <a:cubicBezTo>
                      <a:pt x="29" y="947"/>
                      <a:pt x="150" y="1159"/>
                      <a:pt x="302" y="1342"/>
                    </a:cubicBezTo>
                    <a:cubicBezTo>
                      <a:pt x="637" y="1767"/>
                      <a:pt x="1062" y="2102"/>
                      <a:pt x="1549" y="2345"/>
                    </a:cubicBezTo>
                    <a:cubicBezTo>
                      <a:pt x="2886" y="3044"/>
                      <a:pt x="4315" y="3439"/>
                      <a:pt x="5713" y="3895"/>
                    </a:cubicBezTo>
                    <a:cubicBezTo>
                      <a:pt x="6290" y="4077"/>
                      <a:pt x="6868" y="4229"/>
                      <a:pt x="7445" y="4351"/>
                    </a:cubicBezTo>
                    <a:cubicBezTo>
                      <a:pt x="7493" y="4359"/>
                      <a:pt x="7541" y="4363"/>
                      <a:pt x="7590" y="4363"/>
                    </a:cubicBezTo>
                    <a:cubicBezTo>
                      <a:pt x="7914" y="4363"/>
                      <a:pt x="8236" y="4194"/>
                      <a:pt x="8236" y="3956"/>
                    </a:cubicBezTo>
                    <a:cubicBezTo>
                      <a:pt x="8236" y="3591"/>
                      <a:pt x="8175" y="3226"/>
                      <a:pt x="8053" y="2861"/>
                    </a:cubicBezTo>
                    <a:cubicBezTo>
                      <a:pt x="7993" y="2649"/>
                      <a:pt x="7749" y="2588"/>
                      <a:pt x="7537" y="2527"/>
                    </a:cubicBezTo>
                    <a:cubicBezTo>
                      <a:pt x="5530" y="1737"/>
                      <a:pt x="3555" y="825"/>
                      <a:pt x="1457" y="187"/>
                    </a:cubicBezTo>
                    <a:cubicBezTo>
                      <a:pt x="1214" y="126"/>
                      <a:pt x="971" y="4"/>
                      <a:pt x="758" y="4"/>
                    </a:cubicBezTo>
                    <a:cubicBezTo>
                      <a:pt x="710" y="2"/>
                      <a:pt x="665" y="1"/>
                      <a:pt x="6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7"/>
              <p:cNvSpPr/>
              <p:nvPr/>
            </p:nvSpPr>
            <p:spPr>
              <a:xfrm>
                <a:off x="6322575" y="4104100"/>
                <a:ext cx="65375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6476" extrusionOk="0">
                    <a:moveTo>
                      <a:pt x="1656" y="1"/>
                    </a:moveTo>
                    <a:cubicBezTo>
                      <a:pt x="1491" y="1"/>
                      <a:pt x="1376" y="137"/>
                      <a:pt x="1247" y="288"/>
                    </a:cubicBezTo>
                    <a:cubicBezTo>
                      <a:pt x="1186" y="379"/>
                      <a:pt x="1064" y="440"/>
                      <a:pt x="943" y="471"/>
                    </a:cubicBezTo>
                    <a:cubicBezTo>
                      <a:pt x="669" y="562"/>
                      <a:pt x="578" y="775"/>
                      <a:pt x="548" y="1048"/>
                    </a:cubicBezTo>
                    <a:cubicBezTo>
                      <a:pt x="365" y="2203"/>
                      <a:pt x="152" y="3358"/>
                      <a:pt x="61" y="4544"/>
                    </a:cubicBezTo>
                    <a:cubicBezTo>
                      <a:pt x="0" y="5030"/>
                      <a:pt x="92" y="5455"/>
                      <a:pt x="274" y="5911"/>
                    </a:cubicBezTo>
                    <a:cubicBezTo>
                      <a:pt x="426" y="6276"/>
                      <a:pt x="791" y="6337"/>
                      <a:pt x="1125" y="6459"/>
                    </a:cubicBezTo>
                    <a:cubicBezTo>
                      <a:pt x="1167" y="6470"/>
                      <a:pt x="1204" y="6475"/>
                      <a:pt x="1238" y="6475"/>
                    </a:cubicBezTo>
                    <a:cubicBezTo>
                      <a:pt x="1468" y="6475"/>
                      <a:pt x="1505" y="6223"/>
                      <a:pt x="1611" y="6063"/>
                    </a:cubicBezTo>
                    <a:cubicBezTo>
                      <a:pt x="1703" y="5942"/>
                      <a:pt x="1794" y="5820"/>
                      <a:pt x="1946" y="5790"/>
                    </a:cubicBezTo>
                    <a:cubicBezTo>
                      <a:pt x="2250" y="5729"/>
                      <a:pt x="2310" y="5486"/>
                      <a:pt x="2371" y="5212"/>
                    </a:cubicBezTo>
                    <a:cubicBezTo>
                      <a:pt x="2554" y="4604"/>
                      <a:pt x="2493" y="3966"/>
                      <a:pt x="2523" y="3115"/>
                    </a:cubicBezTo>
                    <a:cubicBezTo>
                      <a:pt x="2614" y="2477"/>
                      <a:pt x="2371" y="1626"/>
                      <a:pt x="2371" y="775"/>
                    </a:cubicBezTo>
                    <a:cubicBezTo>
                      <a:pt x="2371" y="440"/>
                      <a:pt x="2219" y="227"/>
                      <a:pt x="1885" y="75"/>
                    </a:cubicBezTo>
                    <a:cubicBezTo>
                      <a:pt x="1797" y="23"/>
                      <a:pt x="1722" y="1"/>
                      <a:pt x="1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7"/>
              <p:cNvSpPr/>
              <p:nvPr/>
            </p:nvSpPr>
            <p:spPr>
              <a:xfrm>
                <a:off x="6320300" y="4351925"/>
                <a:ext cx="80575" cy="146175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5847" extrusionOk="0">
                    <a:moveTo>
                      <a:pt x="1004" y="0"/>
                    </a:moveTo>
                    <a:cubicBezTo>
                      <a:pt x="965" y="0"/>
                      <a:pt x="924" y="4"/>
                      <a:pt x="882" y="11"/>
                    </a:cubicBezTo>
                    <a:cubicBezTo>
                      <a:pt x="395" y="71"/>
                      <a:pt x="0" y="831"/>
                      <a:pt x="183" y="1318"/>
                    </a:cubicBezTo>
                    <a:cubicBezTo>
                      <a:pt x="547" y="2199"/>
                      <a:pt x="730" y="3111"/>
                      <a:pt x="942" y="4023"/>
                    </a:cubicBezTo>
                    <a:cubicBezTo>
                      <a:pt x="1094" y="4600"/>
                      <a:pt x="1307" y="5178"/>
                      <a:pt x="1733" y="5603"/>
                    </a:cubicBezTo>
                    <a:cubicBezTo>
                      <a:pt x="1907" y="5760"/>
                      <a:pt x="2111" y="5847"/>
                      <a:pt x="2288" y="5847"/>
                    </a:cubicBezTo>
                    <a:cubicBezTo>
                      <a:pt x="2419" y="5847"/>
                      <a:pt x="2536" y="5799"/>
                      <a:pt x="2614" y="5695"/>
                    </a:cubicBezTo>
                    <a:cubicBezTo>
                      <a:pt x="2888" y="5360"/>
                      <a:pt x="3222" y="5026"/>
                      <a:pt x="3161" y="4509"/>
                    </a:cubicBezTo>
                    <a:cubicBezTo>
                      <a:pt x="3040" y="3597"/>
                      <a:pt x="2766" y="2716"/>
                      <a:pt x="2401" y="1865"/>
                    </a:cubicBezTo>
                    <a:cubicBezTo>
                      <a:pt x="2189" y="1378"/>
                      <a:pt x="1946" y="922"/>
                      <a:pt x="1672" y="467"/>
                    </a:cubicBezTo>
                    <a:cubicBezTo>
                      <a:pt x="1538" y="198"/>
                      <a:pt x="1308" y="0"/>
                      <a:pt x="10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7"/>
              <p:cNvSpPr/>
              <p:nvPr/>
            </p:nvSpPr>
            <p:spPr>
              <a:xfrm>
                <a:off x="6592325" y="4763925"/>
                <a:ext cx="140625" cy="129175"/>
              </a:xfrm>
              <a:custGeom>
                <a:avLst/>
                <a:gdLst/>
                <a:ahLst/>
                <a:cxnLst/>
                <a:rect l="l" t="t" r="r" b="b"/>
                <a:pathLst>
                  <a:path w="5625" h="5167" extrusionOk="0">
                    <a:moveTo>
                      <a:pt x="780" y="1"/>
                    </a:moveTo>
                    <a:cubicBezTo>
                      <a:pt x="675" y="1"/>
                      <a:pt x="574" y="40"/>
                      <a:pt x="487" y="127"/>
                    </a:cubicBezTo>
                    <a:cubicBezTo>
                      <a:pt x="1" y="491"/>
                      <a:pt x="1" y="1282"/>
                      <a:pt x="396" y="1738"/>
                    </a:cubicBezTo>
                    <a:cubicBezTo>
                      <a:pt x="457" y="1798"/>
                      <a:pt x="518" y="1890"/>
                      <a:pt x="609" y="1950"/>
                    </a:cubicBezTo>
                    <a:cubicBezTo>
                      <a:pt x="1733" y="2923"/>
                      <a:pt x="2858" y="3926"/>
                      <a:pt x="4135" y="4777"/>
                    </a:cubicBezTo>
                    <a:cubicBezTo>
                      <a:pt x="4347" y="4929"/>
                      <a:pt x="4591" y="5051"/>
                      <a:pt x="4834" y="5111"/>
                    </a:cubicBezTo>
                    <a:cubicBezTo>
                      <a:pt x="4950" y="5148"/>
                      <a:pt x="5049" y="5167"/>
                      <a:pt x="5132" y="5167"/>
                    </a:cubicBezTo>
                    <a:cubicBezTo>
                      <a:pt x="5399" y="5167"/>
                      <a:pt x="5510" y="4974"/>
                      <a:pt x="5533" y="4534"/>
                    </a:cubicBezTo>
                    <a:cubicBezTo>
                      <a:pt x="5624" y="4260"/>
                      <a:pt x="5472" y="4048"/>
                      <a:pt x="5199" y="3865"/>
                    </a:cubicBezTo>
                    <a:cubicBezTo>
                      <a:pt x="4743" y="3622"/>
                      <a:pt x="4408" y="3257"/>
                      <a:pt x="4074" y="2893"/>
                    </a:cubicBezTo>
                    <a:cubicBezTo>
                      <a:pt x="3314" y="2163"/>
                      <a:pt x="2554" y="1403"/>
                      <a:pt x="1794" y="643"/>
                    </a:cubicBezTo>
                    <a:cubicBezTo>
                      <a:pt x="1612" y="431"/>
                      <a:pt x="1369" y="279"/>
                      <a:pt x="1126" y="127"/>
                    </a:cubicBezTo>
                    <a:cubicBezTo>
                      <a:pt x="1014" y="47"/>
                      <a:pt x="895" y="1"/>
                      <a:pt x="7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7"/>
              <p:cNvSpPr/>
              <p:nvPr/>
            </p:nvSpPr>
            <p:spPr>
              <a:xfrm>
                <a:off x="6804350" y="4908275"/>
                <a:ext cx="154275" cy="99850"/>
              </a:xfrm>
              <a:custGeom>
                <a:avLst/>
                <a:gdLst/>
                <a:ahLst/>
                <a:cxnLst/>
                <a:rect l="l" t="t" r="r" b="b"/>
                <a:pathLst>
                  <a:path w="6171" h="3994" extrusionOk="0">
                    <a:moveTo>
                      <a:pt x="979" y="1"/>
                    </a:moveTo>
                    <a:cubicBezTo>
                      <a:pt x="692" y="1"/>
                      <a:pt x="385" y="85"/>
                      <a:pt x="274" y="219"/>
                    </a:cubicBezTo>
                    <a:cubicBezTo>
                      <a:pt x="0" y="644"/>
                      <a:pt x="122" y="1344"/>
                      <a:pt x="547" y="1648"/>
                    </a:cubicBezTo>
                    <a:cubicBezTo>
                      <a:pt x="669" y="1739"/>
                      <a:pt x="791" y="1860"/>
                      <a:pt x="943" y="1951"/>
                    </a:cubicBezTo>
                    <a:cubicBezTo>
                      <a:pt x="2006" y="2559"/>
                      <a:pt x="3101" y="3107"/>
                      <a:pt x="4225" y="3623"/>
                    </a:cubicBezTo>
                    <a:cubicBezTo>
                      <a:pt x="4620" y="3806"/>
                      <a:pt x="5016" y="3897"/>
                      <a:pt x="5441" y="3988"/>
                    </a:cubicBezTo>
                    <a:cubicBezTo>
                      <a:pt x="5473" y="3992"/>
                      <a:pt x="5502" y="3994"/>
                      <a:pt x="5529" y="3994"/>
                    </a:cubicBezTo>
                    <a:cubicBezTo>
                      <a:pt x="5917" y="3994"/>
                      <a:pt x="5846" y="3607"/>
                      <a:pt x="5988" y="3380"/>
                    </a:cubicBezTo>
                    <a:cubicBezTo>
                      <a:pt x="6171" y="3076"/>
                      <a:pt x="6110" y="2833"/>
                      <a:pt x="5775" y="2711"/>
                    </a:cubicBezTo>
                    <a:cubicBezTo>
                      <a:pt x="4681" y="2255"/>
                      <a:pt x="3739" y="1526"/>
                      <a:pt x="2736" y="918"/>
                    </a:cubicBezTo>
                    <a:cubicBezTo>
                      <a:pt x="2250" y="614"/>
                      <a:pt x="1794" y="249"/>
                      <a:pt x="1277" y="37"/>
                    </a:cubicBezTo>
                    <a:cubicBezTo>
                      <a:pt x="1187" y="12"/>
                      <a:pt x="1085" y="1"/>
                      <a:pt x="9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6422125" y="4579350"/>
                <a:ext cx="106400" cy="13537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5415" extrusionOk="0">
                    <a:moveTo>
                      <a:pt x="966" y="0"/>
                    </a:moveTo>
                    <a:cubicBezTo>
                      <a:pt x="889" y="0"/>
                      <a:pt x="809" y="23"/>
                      <a:pt x="730" y="63"/>
                    </a:cubicBezTo>
                    <a:cubicBezTo>
                      <a:pt x="183" y="306"/>
                      <a:pt x="0" y="883"/>
                      <a:pt x="304" y="1400"/>
                    </a:cubicBezTo>
                    <a:cubicBezTo>
                      <a:pt x="1094" y="2707"/>
                      <a:pt x="2067" y="3893"/>
                      <a:pt x="3070" y="5017"/>
                    </a:cubicBezTo>
                    <a:cubicBezTo>
                      <a:pt x="3219" y="5216"/>
                      <a:pt x="3409" y="5414"/>
                      <a:pt x="3672" y="5414"/>
                    </a:cubicBezTo>
                    <a:cubicBezTo>
                      <a:pt x="3731" y="5414"/>
                      <a:pt x="3794" y="5404"/>
                      <a:pt x="3860" y="5382"/>
                    </a:cubicBezTo>
                    <a:cubicBezTo>
                      <a:pt x="4256" y="5260"/>
                      <a:pt x="3952" y="4804"/>
                      <a:pt x="4195" y="4622"/>
                    </a:cubicBezTo>
                    <a:cubicBezTo>
                      <a:pt x="4225" y="4348"/>
                      <a:pt x="4073" y="4136"/>
                      <a:pt x="3952" y="3953"/>
                    </a:cubicBezTo>
                    <a:cubicBezTo>
                      <a:pt x="3253" y="2889"/>
                      <a:pt x="2523" y="1826"/>
                      <a:pt x="1824" y="762"/>
                    </a:cubicBezTo>
                    <a:cubicBezTo>
                      <a:pt x="1672" y="519"/>
                      <a:pt x="1459" y="306"/>
                      <a:pt x="1246" y="123"/>
                    </a:cubicBezTo>
                    <a:cubicBezTo>
                      <a:pt x="1161" y="38"/>
                      <a:pt x="1066" y="0"/>
                      <a:pt x="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7"/>
              <p:cNvSpPr/>
              <p:nvPr/>
            </p:nvSpPr>
            <p:spPr>
              <a:xfrm>
                <a:off x="6378800" y="3934550"/>
                <a:ext cx="71450" cy="11775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4710" extrusionOk="0">
                    <a:moveTo>
                      <a:pt x="2306" y="0"/>
                    </a:moveTo>
                    <a:cubicBezTo>
                      <a:pt x="1981" y="0"/>
                      <a:pt x="1352" y="234"/>
                      <a:pt x="1247" y="444"/>
                    </a:cubicBezTo>
                    <a:cubicBezTo>
                      <a:pt x="882" y="1234"/>
                      <a:pt x="548" y="2025"/>
                      <a:pt x="213" y="2815"/>
                    </a:cubicBezTo>
                    <a:cubicBezTo>
                      <a:pt x="92" y="3088"/>
                      <a:pt x="61" y="3423"/>
                      <a:pt x="31" y="3575"/>
                    </a:cubicBezTo>
                    <a:cubicBezTo>
                      <a:pt x="1" y="3939"/>
                      <a:pt x="92" y="4152"/>
                      <a:pt x="183" y="4335"/>
                    </a:cubicBezTo>
                    <a:cubicBezTo>
                      <a:pt x="306" y="4598"/>
                      <a:pt x="459" y="4709"/>
                      <a:pt x="649" y="4709"/>
                    </a:cubicBezTo>
                    <a:cubicBezTo>
                      <a:pt x="788" y="4709"/>
                      <a:pt x="946" y="4650"/>
                      <a:pt x="1125" y="4547"/>
                    </a:cubicBezTo>
                    <a:cubicBezTo>
                      <a:pt x="1703" y="4183"/>
                      <a:pt x="1976" y="3696"/>
                      <a:pt x="2128" y="3058"/>
                    </a:cubicBezTo>
                    <a:cubicBezTo>
                      <a:pt x="2220" y="2693"/>
                      <a:pt x="2341" y="2298"/>
                      <a:pt x="2493" y="1933"/>
                    </a:cubicBezTo>
                    <a:cubicBezTo>
                      <a:pt x="2645" y="1538"/>
                      <a:pt x="2706" y="1113"/>
                      <a:pt x="2797" y="687"/>
                    </a:cubicBezTo>
                    <a:cubicBezTo>
                      <a:pt x="2858" y="383"/>
                      <a:pt x="2767" y="140"/>
                      <a:pt x="2432" y="18"/>
                    </a:cubicBezTo>
                    <a:cubicBezTo>
                      <a:pt x="2400" y="6"/>
                      <a:pt x="2356" y="0"/>
                      <a:pt x="23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8"/>
          <p:cNvSpPr/>
          <p:nvPr/>
        </p:nvSpPr>
        <p:spPr>
          <a:xfrm>
            <a:off x="6136950" y="4657500"/>
            <a:ext cx="346324" cy="360661"/>
          </a:xfrm>
          <a:custGeom>
            <a:avLst/>
            <a:gdLst/>
            <a:ahLst/>
            <a:cxnLst/>
            <a:rect l="l" t="t" r="r" b="b"/>
            <a:pathLst>
              <a:path w="15411" h="16049" extrusionOk="0">
                <a:moveTo>
                  <a:pt x="7994" y="5315"/>
                </a:moveTo>
                <a:cubicBezTo>
                  <a:pt x="8298" y="6105"/>
                  <a:pt x="8359" y="6895"/>
                  <a:pt x="8633" y="7655"/>
                </a:cubicBezTo>
                <a:cubicBezTo>
                  <a:pt x="8663" y="7777"/>
                  <a:pt x="8602" y="7898"/>
                  <a:pt x="8481" y="7929"/>
                </a:cubicBezTo>
                <a:cubicBezTo>
                  <a:pt x="7721" y="8233"/>
                  <a:pt x="7143" y="8780"/>
                  <a:pt x="6323" y="9175"/>
                </a:cubicBezTo>
                <a:cubicBezTo>
                  <a:pt x="6079" y="8385"/>
                  <a:pt x="5867" y="7625"/>
                  <a:pt x="5654" y="6895"/>
                </a:cubicBezTo>
                <a:cubicBezTo>
                  <a:pt x="5593" y="6743"/>
                  <a:pt x="5654" y="6652"/>
                  <a:pt x="5775" y="6591"/>
                </a:cubicBezTo>
                <a:cubicBezTo>
                  <a:pt x="6505" y="6166"/>
                  <a:pt x="7234" y="5740"/>
                  <a:pt x="7994" y="5315"/>
                </a:cubicBezTo>
                <a:close/>
                <a:moveTo>
                  <a:pt x="7903" y="0"/>
                </a:moveTo>
                <a:cubicBezTo>
                  <a:pt x="7853" y="0"/>
                  <a:pt x="7802" y="9"/>
                  <a:pt x="7751" y="26"/>
                </a:cubicBezTo>
                <a:cubicBezTo>
                  <a:pt x="7204" y="208"/>
                  <a:pt x="7082" y="360"/>
                  <a:pt x="7143" y="907"/>
                </a:cubicBezTo>
                <a:cubicBezTo>
                  <a:pt x="7234" y="1515"/>
                  <a:pt x="7326" y="2123"/>
                  <a:pt x="7478" y="2701"/>
                </a:cubicBezTo>
                <a:cubicBezTo>
                  <a:pt x="7538" y="2974"/>
                  <a:pt x="7478" y="3187"/>
                  <a:pt x="7234" y="3339"/>
                </a:cubicBezTo>
                <a:cubicBezTo>
                  <a:pt x="6596" y="3734"/>
                  <a:pt x="5927" y="4160"/>
                  <a:pt x="5350" y="4676"/>
                </a:cubicBezTo>
                <a:cubicBezTo>
                  <a:pt x="5282" y="4722"/>
                  <a:pt x="5214" y="4746"/>
                  <a:pt x="5153" y="4746"/>
                </a:cubicBezTo>
                <a:cubicBezTo>
                  <a:pt x="5049" y="4746"/>
                  <a:pt x="4963" y="4677"/>
                  <a:pt x="4924" y="4524"/>
                </a:cubicBezTo>
                <a:cubicBezTo>
                  <a:pt x="4833" y="4281"/>
                  <a:pt x="4742" y="4038"/>
                  <a:pt x="4651" y="3764"/>
                </a:cubicBezTo>
                <a:cubicBezTo>
                  <a:pt x="4468" y="3248"/>
                  <a:pt x="4256" y="2731"/>
                  <a:pt x="3982" y="2214"/>
                </a:cubicBezTo>
                <a:cubicBezTo>
                  <a:pt x="3906" y="2088"/>
                  <a:pt x="3830" y="1919"/>
                  <a:pt x="3666" y="1919"/>
                </a:cubicBezTo>
                <a:cubicBezTo>
                  <a:pt x="3633" y="1919"/>
                  <a:pt x="3597" y="1925"/>
                  <a:pt x="3557" y="1941"/>
                </a:cubicBezTo>
                <a:cubicBezTo>
                  <a:pt x="3344" y="2032"/>
                  <a:pt x="3101" y="2093"/>
                  <a:pt x="3070" y="2397"/>
                </a:cubicBezTo>
                <a:cubicBezTo>
                  <a:pt x="3040" y="2609"/>
                  <a:pt x="3070" y="2822"/>
                  <a:pt x="3101" y="3035"/>
                </a:cubicBezTo>
                <a:cubicBezTo>
                  <a:pt x="3253" y="3734"/>
                  <a:pt x="3374" y="4463"/>
                  <a:pt x="3557" y="5193"/>
                </a:cubicBezTo>
                <a:cubicBezTo>
                  <a:pt x="3709" y="5771"/>
                  <a:pt x="3496" y="6166"/>
                  <a:pt x="3040" y="6439"/>
                </a:cubicBezTo>
                <a:cubicBezTo>
                  <a:pt x="2523" y="6774"/>
                  <a:pt x="2037" y="7199"/>
                  <a:pt x="1550" y="7625"/>
                </a:cubicBezTo>
                <a:cubicBezTo>
                  <a:pt x="1064" y="7989"/>
                  <a:pt x="669" y="8445"/>
                  <a:pt x="213" y="8901"/>
                </a:cubicBezTo>
                <a:cubicBezTo>
                  <a:pt x="122" y="8992"/>
                  <a:pt x="0" y="9084"/>
                  <a:pt x="91" y="9236"/>
                </a:cubicBezTo>
                <a:cubicBezTo>
                  <a:pt x="183" y="9388"/>
                  <a:pt x="335" y="9418"/>
                  <a:pt x="456" y="9418"/>
                </a:cubicBezTo>
                <a:cubicBezTo>
                  <a:pt x="578" y="9388"/>
                  <a:pt x="699" y="9357"/>
                  <a:pt x="791" y="9296"/>
                </a:cubicBezTo>
                <a:cubicBezTo>
                  <a:pt x="1520" y="8992"/>
                  <a:pt x="2250" y="8749"/>
                  <a:pt x="2888" y="8263"/>
                </a:cubicBezTo>
                <a:cubicBezTo>
                  <a:pt x="3161" y="8081"/>
                  <a:pt x="3465" y="7959"/>
                  <a:pt x="3769" y="7807"/>
                </a:cubicBezTo>
                <a:cubicBezTo>
                  <a:pt x="3838" y="7768"/>
                  <a:pt x="3898" y="7747"/>
                  <a:pt x="3949" y="7747"/>
                </a:cubicBezTo>
                <a:cubicBezTo>
                  <a:pt x="4055" y="7747"/>
                  <a:pt x="4123" y="7835"/>
                  <a:pt x="4165" y="8020"/>
                </a:cubicBezTo>
                <a:cubicBezTo>
                  <a:pt x="4316" y="8780"/>
                  <a:pt x="4468" y="9540"/>
                  <a:pt x="4651" y="10299"/>
                </a:cubicBezTo>
                <a:cubicBezTo>
                  <a:pt x="4681" y="10451"/>
                  <a:pt x="4681" y="10573"/>
                  <a:pt x="4529" y="10664"/>
                </a:cubicBezTo>
                <a:cubicBezTo>
                  <a:pt x="3800" y="11181"/>
                  <a:pt x="3222" y="11910"/>
                  <a:pt x="2462" y="12458"/>
                </a:cubicBezTo>
                <a:cubicBezTo>
                  <a:pt x="2067" y="12761"/>
                  <a:pt x="1702" y="13157"/>
                  <a:pt x="1398" y="13582"/>
                </a:cubicBezTo>
                <a:cubicBezTo>
                  <a:pt x="1338" y="13704"/>
                  <a:pt x="1277" y="13856"/>
                  <a:pt x="1338" y="13977"/>
                </a:cubicBezTo>
                <a:cubicBezTo>
                  <a:pt x="1402" y="14090"/>
                  <a:pt x="1475" y="14126"/>
                  <a:pt x="1556" y="14126"/>
                </a:cubicBezTo>
                <a:cubicBezTo>
                  <a:pt x="1628" y="14126"/>
                  <a:pt x="1708" y="14097"/>
                  <a:pt x="1794" y="14068"/>
                </a:cubicBezTo>
                <a:cubicBezTo>
                  <a:pt x="1885" y="14068"/>
                  <a:pt x="1946" y="14008"/>
                  <a:pt x="2037" y="13977"/>
                </a:cubicBezTo>
                <a:cubicBezTo>
                  <a:pt x="2949" y="13673"/>
                  <a:pt x="3739" y="13187"/>
                  <a:pt x="4529" y="12640"/>
                </a:cubicBezTo>
                <a:cubicBezTo>
                  <a:pt x="4742" y="12488"/>
                  <a:pt x="4985" y="12458"/>
                  <a:pt x="5259" y="12458"/>
                </a:cubicBezTo>
                <a:cubicBezTo>
                  <a:pt x="5532" y="13369"/>
                  <a:pt x="5775" y="14251"/>
                  <a:pt x="6049" y="15132"/>
                </a:cubicBezTo>
                <a:cubicBezTo>
                  <a:pt x="6110" y="15376"/>
                  <a:pt x="6140" y="15619"/>
                  <a:pt x="6292" y="15801"/>
                </a:cubicBezTo>
                <a:cubicBezTo>
                  <a:pt x="6401" y="15937"/>
                  <a:pt x="6534" y="16049"/>
                  <a:pt x="6714" y="16049"/>
                </a:cubicBezTo>
                <a:cubicBezTo>
                  <a:pt x="6735" y="16049"/>
                  <a:pt x="6756" y="16047"/>
                  <a:pt x="6779" y="16044"/>
                </a:cubicBezTo>
                <a:cubicBezTo>
                  <a:pt x="7265" y="15923"/>
                  <a:pt x="7599" y="15467"/>
                  <a:pt x="7538" y="14920"/>
                </a:cubicBezTo>
                <a:cubicBezTo>
                  <a:pt x="7538" y="14737"/>
                  <a:pt x="7508" y="14585"/>
                  <a:pt x="7478" y="14433"/>
                </a:cubicBezTo>
                <a:cubicBezTo>
                  <a:pt x="7326" y="13582"/>
                  <a:pt x="7143" y="12761"/>
                  <a:pt x="6991" y="11910"/>
                </a:cubicBezTo>
                <a:cubicBezTo>
                  <a:pt x="6931" y="11667"/>
                  <a:pt x="6870" y="11394"/>
                  <a:pt x="7174" y="11242"/>
                </a:cubicBezTo>
                <a:cubicBezTo>
                  <a:pt x="7873" y="10877"/>
                  <a:pt x="8481" y="10360"/>
                  <a:pt x="9241" y="10026"/>
                </a:cubicBezTo>
                <a:cubicBezTo>
                  <a:pt x="9484" y="10907"/>
                  <a:pt x="9757" y="11789"/>
                  <a:pt x="10000" y="12640"/>
                </a:cubicBezTo>
                <a:cubicBezTo>
                  <a:pt x="10183" y="13187"/>
                  <a:pt x="10365" y="13704"/>
                  <a:pt x="10517" y="14251"/>
                </a:cubicBezTo>
                <a:cubicBezTo>
                  <a:pt x="10599" y="14497"/>
                  <a:pt x="10780" y="14620"/>
                  <a:pt x="10992" y="14620"/>
                </a:cubicBezTo>
                <a:cubicBezTo>
                  <a:pt x="11016" y="14620"/>
                  <a:pt x="11040" y="14619"/>
                  <a:pt x="11064" y="14616"/>
                </a:cubicBezTo>
                <a:cubicBezTo>
                  <a:pt x="11733" y="14555"/>
                  <a:pt x="12037" y="14160"/>
                  <a:pt x="11946" y="13461"/>
                </a:cubicBezTo>
                <a:cubicBezTo>
                  <a:pt x="11946" y="13369"/>
                  <a:pt x="11915" y="13248"/>
                  <a:pt x="11885" y="13126"/>
                </a:cubicBezTo>
                <a:cubicBezTo>
                  <a:pt x="11611" y="11850"/>
                  <a:pt x="11338" y="10573"/>
                  <a:pt x="11034" y="9327"/>
                </a:cubicBezTo>
                <a:cubicBezTo>
                  <a:pt x="10943" y="8962"/>
                  <a:pt x="11034" y="8719"/>
                  <a:pt x="11338" y="8567"/>
                </a:cubicBezTo>
                <a:cubicBezTo>
                  <a:pt x="12402" y="7929"/>
                  <a:pt x="13344" y="7108"/>
                  <a:pt x="14347" y="6439"/>
                </a:cubicBezTo>
                <a:cubicBezTo>
                  <a:pt x="14742" y="6135"/>
                  <a:pt x="15046" y="5740"/>
                  <a:pt x="15259" y="5284"/>
                </a:cubicBezTo>
                <a:cubicBezTo>
                  <a:pt x="15411" y="4950"/>
                  <a:pt x="15198" y="4676"/>
                  <a:pt x="15077" y="4403"/>
                </a:cubicBezTo>
                <a:cubicBezTo>
                  <a:pt x="15021" y="4293"/>
                  <a:pt x="14941" y="4257"/>
                  <a:pt x="14853" y="4257"/>
                </a:cubicBezTo>
                <a:cubicBezTo>
                  <a:pt x="14747" y="4257"/>
                  <a:pt x="14629" y="4309"/>
                  <a:pt x="14529" y="4342"/>
                </a:cubicBezTo>
                <a:cubicBezTo>
                  <a:pt x="14469" y="4342"/>
                  <a:pt x="14408" y="4350"/>
                  <a:pt x="14347" y="4350"/>
                </a:cubicBezTo>
                <a:cubicBezTo>
                  <a:pt x="14286" y="4350"/>
                  <a:pt x="14225" y="4342"/>
                  <a:pt x="14165" y="4312"/>
                </a:cubicBezTo>
                <a:cubicBezTo>
                  <a:pt x="14104" y="4286"/>
                  <a:pt x="14051" y="4274"/>
                  <a:pt x="14003" y="4274"/>
                </a:cubicBezTo>
                <a:cubicBezTo>
                  <a:pt x="13881" y="4274"/>
                  <a:pt x="13787" y="4346"/>
                  <a:pt x="13678" y="4433"/>
                </a:cubicBezTo>
                <a:cubicBezTo>
                  <a:pt x="12766" y="5193"/>
                  <a:pt x="11733" y="5740"/>
                  <a:pt x="10760" y="6348"/>
                </a:cubicBezTo>
                <a:cubicBezTo>
                  <a:pt x="10639" y="6429"/>
                  <a:pt x="10542" y="6480"/>
                  <a:pt x="10463" y="6480"/>
                </a:cubicBezTo>
                <a:cubicBezTo>
                  <a:pt x="10364" y="6480"/>
                  <a:pt x="10294" y="6399"/>
                  <a:pt x="10244" y="6196"/>
                </a:cubicBezTo>
                <a:cubicBezTo>
                  <a:pt x="10152" y="5740"/>
                  <a:pt x="10000" y="5284"/>
                  <a:pt x="9818" y="4828"/>
                </a:cubicBezTo>
                <a:cubicBezTo>
                  <a:pt x="9605" y="4312"/>
                  <a:pt x="9727" y="3947"/>
                  <a:pt x="10183" y="3612"/>
                </a:cubicBezTo>
                <a:cubicBezTo>
                  <a:pt x="10882" y="3096"/>
                  <a:pt x="11581" y="2518"/>
                  <a:pt x="12280" y="1971"/>
                </a:cubicBezTo>
                <a:cubicBezTo>
                  <a:pt x="12493" y="1789"/>
                  <a:pt x="12706" y="1667"/>
                  <a:pt x="12827" y="1424"/>
                </a:cubicBezTo>
                <a:cubicBezTo>
                  <a:pt x="12949" y="1120"/>
                  <a:pt x="12888" y="846"/>
                  <a:pt x="12615" y="786"/>
                </a:cubicBezTo>
                <a:cubicBezTo>
                  <a:pt x="12413" y="752"/>
                  <a:pt x="12211" y="681"/>
                  <a:pt x="12004" y="681"/>
                </a:cubicBezTo>
                <a:cubicBezTo>
                  <a:pt x="11837" y="681"/>
                  <a:pt x="11666" y="727"/>
                  <a:pt x="11490" y="877"/>
                </a:cubicBezTo>
                <a:cubicBezTo>
                  <a:pt x="10912" y="1333"/>
                  <a:pt x="10152" y="1546"/>
                  <a:pt x="9575" y="2062"/>
                </a:cubicBezTo>
                <a:cubicBezTo>
                  <a:pt x="9455" y="2170"/>
                  <a:pt x="9354" y="2221"/>
                  <a:pt x="9268" y="2221"/>
                </a:cubicBezTo>
                <a:cubicBezTo>
                  <a:pt x="9137" y="2221"/>
                  <a:pt x="9041" y="2101"/>
                  <a:pt x="8967" y="1880"/>
                </a:cubicBezTo>
                <a:cubicBezTo>
                  <a:pt x="8785" y="1424"/>
                  <a:pt x="8663" y="968"/>
                  <a:pt x="8481" y="512"/>
                </a:cubicBezTo>
                <a:cubicBezTo>
                  <a:pt x="8332" y="165"/>
                  <a:pt x="8123" y="0"/>
                  <a:pt x="79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8"/>
          <p:cNvSpPr/>
          <p:nvPr/>
        </p:nvSpPr>
        <p:spPr>
          <a:xfrm>
            <a:off x="5671525" y="4882753"/>
            <a:ext cx="250390" cy="260756"/>
          </a:xfrm>
          <a:custGeom>
            <a:avLst/>
            <a:gdLst/>
            <a:ahLst/>
            <a:cxnLst/>
            <a:rect l="l" t="t" r="r" b="b"/>
            <a:pathLst>
              <a:path w="15411" h="16049" extrusionOk="0">
                <a:moveTo>
                  <a:pt x="7994" y="5315"/>
                </a:moveTo>
                <a:cubicBezTo>
                  <a:pt x="8298" y="6105"/>
                  <a:pt x="8359" y="6895"/>
                  <a:pt x="8633" y="7655"/>
                </a:cubicBezTo>
                <a:cubicBezTo>
                  <a:pt x="8663" y="7777"/>
                  <a:pt x="8602" y="7898"/>
                  <a:pt x="8481" y="7929"/>
                </a:cubicBezTo>
                <a:cubicBezTo>
                  <a:pt x="7721" y="8233"/>
                  <a:pt x="7143" y="8780"/>
                  <a:pt x="6323" y="9175"/>
                </a:cubicBezTo>
                <a:cubicBezTo>
                  <a:pt x="6079" y="8385"/>
                  <a:pt x="5867" y="7625"/>
                  <a:pt x="5654" y="6895"/>
                </a:cubicBezTo>
                <a:cubicBezTo>
                  <a:pt x="5593" y="6743"/>
                  <a:pt x="5654" y="6652"/>
                  <a:pt x="5775" y="6591"/>
                </a:cubicBezTo>
                <a:cubicBezTo>
                  <a:pt x="6505" y="6166"/>
                  <a:pt x="7234" y="5740"/>
                  <a:pt x="7994" y="5315"/>
                </a:cubicBezTo>
                <a:close/>
                <a:moveTo>
                  <a:pt x="7903" y="0"/>
                </a:moveTo>
                <a:cubicBezTo>
                  <a:pt x="7853" y="0"/>
                  <a:pt x="7802" y="9"/>
                  <a:pt x="7751" y="26"/>
                </a:cubicBezTo>
                <a:cubicBezTo>
                  <a:pt x="7204" y="208"/>
                  <a:pt x="7082" y="360"/>
                  <a:pt x="7143" y="907"/>
                </a:cubicBezTo>
                <a:cubicBezTo>
                  <a:pt x="7234" y="1515"/>
                  <a:pt x="7326" y="2123"/>
                  <a:pt x="7478" y="2701"/>
                </a:cubicBezTo>
                <a:cubicBezTo>
                  <a:pt x="7538" y="2974"/>
                  <a:pt x="7478" y="3187"/>
                  <a:pt x="7234" y="3339"/>
                </a:cubicBezTo>
                <a:cubicBezTo>
                  <a:pt x="6596" y="3734"/>
                  <a:pt x="5927" y="4160"/>
                  <a:pt x="5350" y="4676"/>
                </a:cubicBezTo>
                <a:cubicBezTo>
                  <a:pt x="5282" y="4722"/>
                  <a:pt x="5214" y="4746"/>
                  <a:pt x="5153" y="4746"/>
                </a:cubicBezTo>
                <a:cubicBezTo>
                  <a:pt x="5049" y="4746"/>
                  <a:pt x="4963" y="4677"/>
                  <a:pt x="4924" y="4524"/>
                </a:cubicBezTo>
                <a:cubicBezTo>
                  <a:pt x="4833" y="4281"/>
                  <a:pt x="4742" y="4038"/>
                  <a:pt x="4651" y="3764"/>
                </a:cubicBezTo>
                <a:cubicBezTo>
                  <a:pt x="4468" y="3248"/>
                  <a:pt x="4256" y="2731"/>
                  <a:pt x="3982" y="2214"/>
                </a:cubicBezTo>
                <a:cubicBezTo>
                  <a:pt x="3906" y="2088"/>
                  <a:pt x="3830" y="1919"/>
                  <a:pt x="3666" y="1919"/>
                </a:cubicBezTo>
                <a:cubicBezTo>
                  <a:pt x="3633" y="1919"/>
                  <a:pt x="3597" y="1925"/>
                  <a:pt x="3557" y="1941"/>
                </a:cubicBezTo>
                <a:cubicBezTo>
                  <a:pt x="3344" y="2032"/>
                  <a:pt x="3101" y="2093"/>
                  <a:pt x="3070" y="2397"/>
                </a:cubicBezTo>
                <a:cubicBezTo>
                  <a:pt x="3040" y="2609"/>
                  <a:pt x="3070" y="2822"/>
                  <a:pt x="3101" y="3035"/>
                </a:cubicBezTo>
                <a:cubicBezTo>
                  <a:pt x="3253" y="3734"/>
                  <a:pt x="3374" y="4463"/>
                  <a:pt x="3557" y="5193"/>
                </a:cubicBezTo>
                <a:cubicBezTo>
                  <a:pt x="3709" y="5771"/>
                  <a:pt x="3496" y="6166"/>
                  <a:pt x="3040" y="6439"/>
                </a:cubicBezTo>
                <a:cubicBezTo>
                  <a:pt x="2523" y="6774"/>
                  <a:pt x="2037" y="7199"/>
                  <a:pt x="1550" y="7625"/>
                </a:cubicBezTo>
                <a:cubicBezTo>
                  <a:pt x="1064" y="7989"/>
                  <a:pt x="669" y="8445"/>
                  <a:pt x="213" y="8901"/>
                </a:cubicBezTo>
                <a:cubicBezTo>
                  <a:pt x="122" y="8992"/>
                  <a:pt x="0" y="9084"/>
                  <a:pt x="91" y="9236"/>
                </a:cubicBezTo>
                <a:cubicBezTo>
                  <a:pt x="183" y="9388"/>
                  <a:pt x="335" y="9418"/>
                  <a:pt x="456" y="9418"/>
                </a:cubicBezTo>
                <a:cubicBezTo>
                  <a:pt x="578" y="9388"/>
                  <a:pt x="699" y="9357"/>
                  <a:pt x="791" y="9296"/>
                </a:cubicBezTo>
                <a:cubicBezTo>
                  <a:pt x="1520" y="8992"/>
                  <a:pt x="2250" y="8749"/>
                  <a:pt x="2888" y="8263"/>
                </a:cubicBezTo>
                <a:cubicBezTo>
                  <a:pt x="3161" y="8081"/>
                  <a:pt x="3465" y="7959"/>
                  <a:pt x="3769" y="7807"/>
                </a:cubicBezTo>
                <a:cubicBezTo>
                  <a:pt x="3838" y="7768"/>
                  <a:pt x="3898" y="7747"/>
                  <a:pt x="3949" y="7747"/>
                </a:cubicBezTo>
                <a:cubicBezTo>
                  <a:pt x="4055" y="7747"/>
                  <a:pt x="4123" y="7835"/>
                  <a:pt x="4165" y="8020"/>
                </a:cubicBezTo>
                <a:cubicBezTo>
                  <a:pt x="4316" y="8780"/>
                  <a:pt x="4468" y="9540"/>
                  <a:pt x="4651" y="10299"/>
                </a:cubicBezTo>
                <a:cubicBezTo>
                  <a:pt x="4681" y="10451"/>
                  <a:pt x="4681" y="10573"/>
                  <a:pt x="4529" y="10664"/>
                </a:cubicBezTo>
                <a:cubicBezTo>
                  <a:pt x="3800" y="11181"/>
                  <a:pt x="3222" y="11910"/>
                  <a:pt x="2462" y="12458"/>
                </a:cubicBezTo>
                <a:cubicBezTo>
                  <a:pt x="2067" y="12761"/>
                  <a:pt x="1702" y="13157"/>
                  <a:pt x="1398" y="13582"/>
                </a:cubicBezTo>
                <a:cubicBezTo>
                  <a:pt x="1338" y="13704"/>
                  <a:pt x="1277" y="13856"/>
                  <a:pt x="1338" y="13977"/>
                </a:cubicBezTo>
                <a:cubicBezTo>
                  <a:pt x="1402" y="14090"/>
                  <a:pt x="1475" y="14126"/>
                  <a:pt x="1556" y="14126"/>
                </a:cubicBezTo>
                <a:cubicBezTo>
                  <a:pt x="1628" y="14126"/>
                  <a:pt x="1708" y="14097"/>
                  <a:pt x="1794" y="14068"/>
                </a:cubicBezTo>
                <a:cubicBezTo>
                  <a:pt x="1885" y="14068"/>
                  <a:pt x="1946" y="14008"/>
                  <a:pt x="2037" y="13977"/>
                </a:cubicBezTo>
                <a:cubicBezTo>
                  <a:pt x="2949" y="13673"/>
                  <a:pt x="3739" y="13187"/>
                  <a:pt x="4529" y="12640"/>
                </a:cubicBezTo>
                <a:cubicBezTo>
                  <a:pt x="4742" y="12488"/>
                  <a:pt x="4985" y="12458"/>
                  <a:pt x="5259" y="12458"/>
                </a:cubicBezTo>
                <a:cubicBezTo>
                  <a:pt x="5532" y="13369"/>
                  <a:pt x="5775" y="14251"/>
                  <a:pt x="6049" y="15132"/>
                </a:cubicBezTo>
                <a:cubicBezTo>
                  <a:pt x="6110" y="15376"/>
                  <a:pt x="6140" y="15619"/>
                  <a:pt x="6292" y="15801"/>
                </a:cubicBezTo>
                <a:cubicBezTo>
                  <a:pt x="6401" y="15937"/>
                  <a:pt x="6534" y="16049"/>
                  <a:pt x="6714" y="16049"/>
                </a:cubicBezTo>
                <a:cubicBezTo>
                  <a:pt x="6735" y="16049"/>
                  <a:pt x="6756" y="16047"/>
                  <a:pt x="6779" y="16044"/>
                </a:cubicBezTo>
                <a:cubicBezTo>
                  <a:pt x="7265" y="15923"/>
                  <a:pt x="7599" y="15467"/>
                  <a:pt x="7538" y="14920"/>
                </a:cubicBezTo>
                <a:cubicBezTo>
                  <a:pt x="7538" y="14737"/>
                  <a:pt x="7508" y="14585"/>
                  <a:pt x="7478" y="14433"/>
                </a:cubicBezTo>
                <a:cubicBezTo>
                  <a:pt x="7326" y="13582"/>
                  <a:pt x="7143" y="12761"/>
                  <a:pt x="6991" y="11910"/>
                </a:cubicBezTo>
                <a:cubicBezTo>
                  <a:pt x="6931" y="11667"/>
                  <a:pt x="6870" y="11394"/>
                  <a:pt x="7174" y="11242"/>
                </a:cubicBezTo>
                <a:cubicBezTo>
                  <a:pt x="7873" y="10877"/>
                  <a:pt x="8481" y="10360"/>
                  <a:pt x="9241" y="10026"/>
                </a:cubicBezTo>
                <a:cubicBezTo>
                  <a:pt x="9484" y="10907"/>
                  <a:pt x="9757" y="11789"/>
                  <a:pt x="10000" y="12640"/>
                </a:cubicBezTo>
                <a:cubicBezTo>
                  <a:pt x="10183" y="13187"/>
                  <a:pt x="10365" y="13704"/>
                  <a:pt x="10517" y="14251"/>
                </a:cubicBezTo>
                <a:cubicBezTo>
                  <a:pt x="10599" y="14497"/>
                  <a:pt x="10780" y="14620"/>
                  <a:pt x="10992" y="14620"/>
                </a:cubicBezTo>
                <a:cubicBezTo>
                  <a:pt x="11016" y="14620"/>
                  <a:pt x="11040" y="14619"/>
                  <a:pt x="11064" y="14616"/>
                </a:cubicBezTo>
                <a:cubicBezTo>
                  <a:pt x="11733" y="14555"/>
                  <a:pt x="12037" y="14160"/>
                  <a:pt x="11946" y="13461"/>
                </a:cubicBezTo>
                <a:cubicBezTo>
                  <a:pt x="11946" y="13369"/>
                  <a:pt x="11915" y="13248"/>
                  <a:pt x="11885" y="13126"/>
                </a:cubicBezTo>
                <a:cubicBezTo>
                  <a:pt x="11611" y="11850"/>
                  <a:pt x="11338" y="10573"/>
                  <a:pt x="11034" y="9327"/>
                </a:cubicBezTo>
                <a:cubicBezTo>
                  <a:pt x="10943" y="8962"/>
                  <a:pt x="11034" y="8719"/>
                  <a:pt x="11338" y="8567"/>
                </a:cubicBezTo>
                <a:cubicBezTo>
                  <a:pt x="12402" y="7929"/>
                  <a:pt x="13344" y="7108"/>
                  <a:pt x="14347" y="6439"/>
                </a:cubicBezTo>
                <a:cubicBezTo>
                  <a:pt x="14742" y="6135"/>
                  <a:pt x="15046" y="5740"/>
                  <a:pt x="15259" y="5284"/>
                </a:cubicBezTo>
                <a:cubicBezTo>
                  <a:pt x="15411" y="4950"/>
                  <a:pt x="15198" y="4676"/>
                  <a:pt x="15077" y="4403"/>
                </a:cubicBezTo>
                <a:cubicBezTo>
                  <a:pt x="15021" y="4293"/>
                  <a:pt x="14941" y="4257"/>
                  <a:pt x="14853" y="4257"/>
                </a:cubicBezTo>
                <a:cubicBezTo>
                  <a:pt x="14747" y="4257"/>
                  <a:pt x="14629" y="4309"/>
                  <a:pt x="14529" y="4342"/>
                </a:cubicBezTo>
                <a:cubicBezTo>
                  <a:pt x="14469" y="4342"/>
                  <a:pt x="14408" y="4350"/>
                  <a:pt x="14347" y="4350"/>
                </a:cubicBezTo>
                <a:cubicBezTo>
                  <a:pt x="14286" y="4350"/>
                  <a:pt x="14225" y="4342"/>
                  <a:pt x="14165" y="4312"/>
                </a:cubicBezTo>
                <a:cubicBezTo>
                  <a:pt x="14104" y="4286"/>
                  <a:pt x="14051" y="4274"/>
                  <a:pt x="14003" y="4274"/>
                </a:cubicBezTo>
                <a:cubicBezTo>
                  <a:pt x="13881" y="4274"/>
                  <a:pt x="13787" y="4346"/>
                  <a:pt x="13678" y="4433"/>
                </a:cubicBezTo>
                <a:cubicBezTo>
                  <a:pt x="12766" y="5193"/>
                  <a:pt x="11733" y="5740"/>
                  <a:pt x="10760" y="6348"/>
                </a:cubicBezTo>
                <a:cubicBezTo>
                  <a:pt x="10639" y="6429"/>
                  <a:pt x="10542" y="6480"/>
                  <a:pt x="10463" y="6480"/>
                </a:cubicBezTo>
                <a:cubicBezTo>
                  <a:pt x="10364" y="6480"/>
                  <a:pt x="10294" y="6399"/>
                  <a:pt x="10244" y="6196"/>
                </a:cubicBezTo>
                <a:cubicBezTo>
                  <a:pt x="10152" y="5740"/>
                  <a:pt x="10000" y="5284"/>
                  <a:pt x="9818" y="4828"/>
                </a:cubicBezTo>
                <a:cubicBezTo>
                  <a:pt x="9605" y="4312"/>
                  <a:pt x="9727" y="3947"/>
                  <a:pt x="10183" y="3612"/>
                </a:cubicBezTo>
                <a:cubicBezTo>
                  <a:pt x="10882" y="3096"/>
                  <a:pt x="11581" y="2518"/>
                  <a:pt x="12280" y="1971"/>
                </a:cubicBezTo>
                <a:cubicBezTo>
                  <a:pt x="12493" y="1789"/>
                  <a:pt x="12706" y="1667"/>
                  <a:pt x="12827" y="1424"/>
                </a:cubicBezTo>
                <a:cubicBezTo>
                  <a:pt x="12949" y="1120"/>
                  <a:pt x="12888" y="846"/>
                  <a:pt x="12615" y="786"/>
                </a:cubicBezTo>
                <a:cubicBezTo>
                  <a:pt x="12413" y="752"/>
                  <a:pt x="12211" y="681"/>
                  <a:pt x="12004" y="681"/>
                </a:cubicBezTo>
                <a:cubicBezTo>
                  <a:pt x="11837" y="681"/>
                  <a:pt x="11666" y="727"/>
                  <a:pt x="11490" y="877"/>
                </a:cubicBezTo>
                <a:cubicBezTo>
                  <a:pt x="10912" y="1333"/>
                  <a:pt x="10152" y="1546"/>
                  <a:pt x="9575" y="2062"/>
                </a:cubicBezTo>
                <a:cubicBezTo>
                  <a:pt x="9455" y="2170"/>
                  <a:pt x="9354" y="2221"/>
                  <a:pt x="9268" y="2221"/>
                </a:cubicBezTo>
                <a:cubicBezTo>
                  <a:pt x="9137" y="2221"/>
                  <a:pt x="9041" y="2101"/>
                  <a:pt x="8967" y="1880"/>
                </a:cubicBezTo>
                <a:cubicBezTo>
                  <a:pt x="8785" y="1424"/>
                  <a:pt x="8663" y="968"/>
                  <a:pt x="8481" y="512"/>
                </a:cubicBezTo>
                <a:cubicBezTo>
                  <a:pt x="8332" y="165"/>
                  <a:pt x="8123" y="0"/>
                  <a:pt x="79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8"/>
          <p:cNvSpPr/>
          <p:nvPr/>
        </p:nvSpPr>
        <p:spPr>
          <a:xfrm>
            <a:off x="6935675" y="4829626"/>
            <a:ext cx="181041" cy="188536"/>
          </a:xfrm>
          <a:custGeom>
            <a:avLst/>
            <a:gdLst/>
            <a:ahLst/>
            <a:cxnLst/>
            <a:rect l="l" t="t" r="r" b="b"/>
            <a:pathLst>
              <a:path w="15411" h="16049" extrusionOk="0">
                <a:moveTo>
                  <a:pt x="7994" y="5315"/>
                </a:moveTo>
                <a:cubicBezTo>
                  <a:pt x="8298" y="6105"/>
                  <a:pt x="8359" y="6895"/>
                  <a:pt x="8633" y="7655"/>
                </a:cubicBezTo>
                <a:cubicBezTo>
                  <a:pt x="8663" y="7777"/>
                  <a:pt x="8602" y="7898"/>
                  <a:pt x="8481" y="7929"/>
                </a:cubicBezTo>
                <a:cubicBezTo>
                  <a:pt x="7721" y="8233"/>
                  <a:pt x="7143" y="8780"/>
                  <a:pt x="6323" y="9175"/>
                </a:cubicBezTo>
                <a:cubicBezTo>
                  <a:pt x="6079" y="8385"/>
                  <a:pt x="5867" y="7625"/>
                  <a:pt x="5654" y="6895"/>
                </a:cubicBezTo>
                <a:cubicBezTo>
                  <a:pt x="5593" y="6743"/>
                  <a:pt x="5654" y="6652"/>
                  <a:pt x="5775" y="6591"/>
                </a:cubicBezTo>
                <a:cubicBezTo>
                  <a:pt x="6505" y="6166"/>
                  <a:pt x="7234" y="5740"/>
                  <a:pt x="7994" y="5315"/>
                </a:cubicBezTo>
                <a:close/>
                <a:moveTo>
                  <a:pt x="7903" y="0"/>
                </a:moveTo>
                <a:cubicBezTo>
                  <a:pt x="7853" y="0"/>
                  <a:pt x="7802" y="9"/>
                  <a:pt x="7751" y="26"/>
                </a:cubicBezTo>
                <a:cubicBezTo>
                  <a:pt x="7204" y="208"/>
                  <a:pt x="7082" y="360"/>
                  <a:pt x="7143" y="907"/>
                </a:cubicBezTo>
                <a:cubicBezTo>
                  <a:pt x="7234" y="1515"/>
                  <a:pt x="7326" y="2123"/>
                  <a:pt x="7478" y="2701"/>
                </a:cubicBezTo>
                <a:cubicBezTo>
                  <a:pt x="7538" y="2974"/>
                  <a:pt x="7478" y="3187"/>
                  <a:pt x="7234" y="3339"/>
                </a:cubicBezTo>
                <a:cubicBezTo>
                  <a:pt x="6596" y="3734"/>
                  <a:pt x="5927" y="4160"/>
                  <a:pt x="5350" y="4676"/>
                </a:cubicBezTo>
                <a:cubicBezTo>
                  <a:pt x="5282" y="4722"/>
                  <a:pt x="5214" y="4746"/>
                  <a:pt x="5153" y="4746"/>
                </a:cubicBezTo>
                <a:cubicBezTo>
                  <a:pt x="5049" y="4746"/>
                  <a:pt x="4963" y="4677"/>
                  <a:pt x="4924" y="4524"/>
                </a:cubicBezTo>
                <a:cubicBezTo>
                  <a:pt x="4833" y="4281"/>
                  <a:pt x="4742" y="4038"/>
                  <a:pt x="4651" y="3764"/>
                </a:cubicBezTo>
                <a:cubicBezTo>
                  <a:pt x="4468" y="3248"/>
                  <a:pt x="4256" y="2731"/>
                  <a:pt x="3982" y="2214"/>
                </a:cubicBezTo>
                <a:cubicBezTo>
                  <a:pt x="3906" y="2088"/>
                  <a:pt x="3830" y="1919"/>
                  <a:pt x="3666" y="1919"/>
                </a:cubicBezTo>
                <a:cubicBezTo>
                  <a:pt x="3633" y="1919"/>
                  <a:pt x="3597" y="1925"/>
                  <a:pt x="3557" y="1941"/>
                </a:cubicBezTo>
                <a:cubicBezTo>
                  <a:pt x="3344" y="2032"/>
                  <a:pt x="3101" y="2093"/>
                  <a:pt x="3070" y="2397"/>
                </a:cubicBezTo>
                <a:cubicBezTo>
                  <a:pt x="3040" y="2609"/>
                  <a:pt x="3070" y="2822"/>
                  <a:pt x="3101" y="3035"/>
                </a:cubicBezTo>
                <a:cubicBezTo>
                  <a:pt x="3253" y="3734"/>
                  <a:pt x="3374" y="4463"/>
                  <a:pt x="3557" y="5193"/>
                </a:cubicBezTo>
                <a:cubicBezTo>
                  <a:pt x="3709" y="5771"/>
                  <a:pt x="3496" y="6166"/>
                  <a:pt x="3040" y="6439"/>
                </a:cubicBezTo>
                <a:cubicBezTo>
                  <a:pt x="2523" y="6774"/>
                  <a:pt x="2037" y="7199"/>
                  <a:pt x="1550" y="7625"/>
                </a:cubicBezTo>
                <a:cubicBezTo>
                  <a:pt x="1064" y="7989"/>
                  <a:pt x="669" y="8445"/>
                  <a:pt x="213" y="8901"/>
                </a:cubicBezTo>
                <a:cubicBezTo>
                  <a:pt x="122" y="8992"/>
                  <a:pt x="0" y="9084"/>
                  <a:pt x="91" y="9236"/>
                </a:cubicBezTo>
                <a:cubicBezTo>
                  <a:pt x="183" y="9388"/>
                  <a:pt x="335" y="9418"/>
                  <a:pt x="456" y="9418"/>
                </a:cubicBezTo>
                <a:cubicBezTo>
                  <a:pt x="578" y="9388"/>
                  <a:pt x="699" y="9357"/>
                  <a:pt x="791" y="9296"/>
                </a:cubicBezTo>
                <a:cubicBezTo>
                  <a:pt x="1520" y="8992"/>
                  <a:pt x="2250" y="8749"/>
                  <a:pt x="2888" y="8263"/>
                </a:cubicBezTo>
                <a:cubicBezTo>
                  <a:pt x="3161" y="8081"/>
                  <a:pt x="3465" y="7959"/>
                  <a:pt x="3769" y="7807"/>
                </a:cubicBezTo>
                <a:cubicBezTo>
                  <a:pt x="3838" y="7768"/>
                  <a:pt x="3898" y="7747"/>
                  <a:pt x="3949" y="7747"/>
                </a:cubicBezTo>
                <a:cubicBezTo>
                  <a:pt x="4055" y="7747"/>
                  <a:pt x="4123" y="7835"/>
                  <a:pt x="4165" y="8020"/>
                </a:cubicBezTo>
                <a:cubicBezTo>
                  <a:pt x="4316" y="8780"/>
                  <a:pt x="4468" y="9540"/>
                  <a:pt x="4651" y="10299"/>
                </a:cubicBezTo>
                <a:cubicBezTo>
                  <a:pt x="4681" y="10451"/>
                  <a:pt x="4681" y="10573"/>
                  <a:pt x="4529" y="10664"/>
                </a:cubicBezTo>
                <a:cubicBezTo>
                  <a:pt x="3800" y="11181"/>
                  <a:pt x="3222" y="11910"/>
                  <a:pt x="2462" y="12458"/>
                </a:cubicBezTo>
                <a:cubicBezTo>
                  <a:pt x="2067" y="12761"/>
                  <a:pt x="1702" y="13157"/>
                  <a:pt x="1398" y="13582"/>
                </a:cubicBezTo>
                <a:cubicBezTo>
                  <a:pt x="1338" y="13704"/>
                  <a:pt x="1277" y="13856"/>
                  <a:pt x="1338" y="13977"/>
                </a:cubicBezTo>
                <a:cubicBezTo>
                  <a:pt x="1402" y="14090"/>
                  <a:pt x="1475" y="14126"/>
                  <a:pt x="1556" y="14126"/>
                </a:cubicBezTo>
                <a:cubicBezTo>
                  <a:pt x="1628" y="14126"/>
                  <a:pt x="1708" y="14097"/>
                  <a:pt x="1794" y="14068"/>
                </a:cubicBezTo>
                <a:cubicBezTo>
                  <a:pt x="1885" y="14068"/>
                  <a:pt x="1946" y="14008"/>
                  <a:pt x="2037" y="13977"/>
                </a:cubicBezTo>
                <a:cubicBezTo>
                  <a:pt x="2949" y="13673"/>
                  <a:pt x="3739" y="13187"/>
                  <a:pt x="4529" y="12640"/>
                </a:cubicBezTo>
                <a:cubicBezTo>
                  <a:pt x="4742" y="12488"/>
                  <a:pt x="4985" y="12458"/>
                  <a:pt x="5259" y="12458"/>
                </a:cubicBezTo>
                <a:cubicBezTo>
                  <a:pt x="5532" y="13369"/>
                  <a:pt x="5775" y="14251"/>
                  <a:pt x="6049" y="15132"/>
                </a:cubicBezTo>
                <a:cubicBezTo>
                  <a:pt x="6110" y="15376"/>
                  <a:pt x="6140" y="15619"/>
                  <a:pt x="6292" y="15801"/>
                </a:cubicBezTo>
                <a:cubicBezTo>
                  <a:pt x="6401" y="15937"/>
                  <a:pt x="6534" y="16049"/>
                  <a:pt x="6714" y="16049"/>
                </a:cubicBezTo>
                <a:cubicBezTo>
                  <a:pt x="6735" y="16049"/>
                  <a:pt x="6756" y="16047"/>
                  <a:pt x="6779" y="16044"/>
                </a:cubicBezTo>
                <a:cubicBezTo>
                  <a:pt x="7265" y="15923"/>
                  <a:pt x="7599" y="15467"/>
                  <a:pt x="7538" y="14920"/>
                </a:cubicBezTo>
                <a:cubicBezTo>
                  <a:pt x="7538" y="14737"/>
                  <a:pt x="7508" y="14585"/>
                  <a:pt x="7478" y="14433"/>
                </a:cubicBezTo>
                <a:cubicBezTo>
                  <a:pt x="7326" y="13582"/>
                  <a:pt x="7143" y="12761"/>
                  <a:pt x="6991" y="11910"/>
                </a:cubicBezTo>
                <a:cubicBezTo>
                  <a:pt x="6931" y="11667"/>
                  <a:pt x="6870" y="11394"/>
                  <a:pt x="7174" y="11242"/>
                </a:cubicBezTo>
                <a:cubicBezTo>
                  <a:pt x="7873" y="10877"/>
                  <a:pt x="8481" y="10360"/>
                  <a:pt x="9241" y="10026"/>
                </a:cubicBezTo>
                <a:cubicBezTo>
                  <a:pt x="9484" y="10907"/>
                  <a:pt x="9757" y="11789"/>
                  <a:pt x="10000" y="12640"/>
                </a:cubicBezTo>
                <a:cubicBezTo>
                  <a:pt x="10183" y="13187"/>
                  <a:pt x="10365" y="13704"/>
                  <a:pt x="10517" y="14251"/>
                </a:cubicBezTo>
                <a:cubicBezTo>
                  <a:pt x="10599" y="14497"/>
                  <a:pt x="10780" y="14620"/>
                  <a:pt x="10992" y="14620"/>
                </a:cubicBezTo>
                <a:cubicBezTo>
                  <a:pt x="11016" y="14620"/>
                  <a:pt x="11040" y="14619"/>
                  <a:pt x="11064" y="14616"/>
                </a:cubicBezTo>
                <a:cubicBezTo>
                  <a:pt x="11733" y="14555"/>
                  <a:pt x="12037" y="14160"/>
                  <a:pt x="11946" y="13461"/>
                </a:cubicBezTo>
                <a:cubicBezTo>
                  <a:pt x="11946" y="13369"/>
                  <a:pt x="11915" y="13248"/>
                  <a:pt x="11885" y="13126"/>
                </a:cubicBezTo>
                <a:cubicBezTo>
                  <a:pt x="11611" y="11850"/>
                  <a:pt x="11338" y="10573"/>
                  <a:pt x="11034" y="9327"/>
                </a:cubicBezTo>
                <a:cubicBezTo>
                  <a:pt x="10943" y="8962"/>
                  <a:pt x="11034" y="8719"/>
                  <a:pt x="11338" y="8567"/>
                </a:cubicBezTo>
                <a:cubicBezTo>
                  <a:pt x="12402" y="7929"/>
                  <a:pt x="13344" y="7108"/>
                  <a:pt x="14347" y="6439"/>
                </a:cubicBezTo>
                <a:cubicBezTo>
                  <a:pt x="14742" y="6135"/>
                  <a:pt x="15046" y="5740"/>
                  <a:pt x="15259" y="5284"/>
                </a:cubicBezTo>
                <a:cubicBezTo>
                  <a:pt x="15411" y="4950"/>
                  <a:pt x="15198" y="4676"/>
                  <a:pt x="15077" y="4403"/>
                </a:cubicBezTo>
                <a:cubicBezTo>
                  <a:pt x="15021" y="4293"/>
                  <a:pt x="14941" y="4257"/>
                  <a:pt x="14853" y="4257"/>
                </a:cubicBezTo>
                <a:cubicBezTo>
                  <a:pt x="14747" y="4257"/>
                  <a:pt x="14629" y="4309"/>
                  <a:pt x="14529" y="4342"/>
                </a:cubicBezTo>
                <a:cubicBezTo>
                  <a:pt x="14469" y="4342"/>
                  <a:pt x="14408" y="4350"/>
                  <a:pt x="14347" y="4350"/>
                </a:cubicBezTo>
                <a:cubicBezTo>
                  <a:pt x="14286" y="4350"/>
                  <a:pt x="14225" y="4342"/>
                  <a:pt x="14165" y="4312"/>
                </a:cubicBezTo>
                <a:cubicBezTo>
                  <a:pt x="14104" y="4286"/>
                  <a:pt x="14051" y="4274"/>
                  <a:pt x="14003" y="4274"/>
                </a:cubicBezTo>
                <a:cubicBezTo>
                  <a:pt x="13881" y="4274"/>
                  <a:pt x="13787" y="4346"/>
                  <a:pt x="13678" y="4433"/>
                </a:cubicBezTo>
                <a:cubicBezTo>
                  <a:pt x="12766" y="5193"/>
                  <a:pt x="11733" y="5740"/>
                  <a:pt x="10760" y="6348"/>
                </a:cubicBezTo>
                <a:cubicBezTo>
                  <a:pt x="10639" y="6429"/>
                  <a:pt x="10542" y="6480"/>
                  <a:pt x="10463" y="6480"/>
                </a:cubicBezTo>
                <a:cubicBezTo>
                  <a:pt x="10364" y="6480"/>
                  <a:pt x="10294" y="6399"/>
                  <a:pt x="10244" y="6196"/>
                </a:cubicBezTo>
                <a:cubicBezTo>
                  <a:pt x="10152" y="5740"/>
                  <a:pt x="10000" y="5284"/>
                  <a:pt x="9818" y="4828"/>
                </a:cubicBezTo>
                <a:cubicBezTo>
                  <a:pt x="9605" y="4312"/>
                  <a:pt x="9727" y="3947"/>
                  <a:pt x="10183" y="3612"/>
                </a:cubicBezTo>
                <a:cubicBezTo>
                  <a:pt x="10882" y="3096"/>
                  <a:pt x="11581" y="2518"/>
                  <a:pt x="12280" y="1971"/>
                </a:cubicBezTo>
                <a:cubicBezTo>
                  <a:pt x="12493" y="1789"/>
                  <a:pt x="12706" y="1667"/>
                  <a:pt x="12827" y="1424"/>
                </a:cubicBezTo>
                <a:cubicBezTo>
                  <a:pt x="12949" y="1120"/>
                  <a:pt x="12888" y="846"/>
                  <a:pt x="12615" y="786"/>
                </a:cubicBezTo>
                <a:cubicBezTo>
                  <a:pt x="12413" y="752"/>
                  <a:pt x="12211" y="681"/>
                  <a:pt x="12004" y="681"/>
                </a:cubicBezTo>
                <a:cubicBezTo>
                  <a:pt x="11837" y="681"/>
                  <a:pt x="11666" y="727"/>
                  <a:pt x="11490" y="877"/>
                </a:cubicBezTo>
                <a:cubicBezTo>
                  <a:pt x="10912" y="1333"/>
                  <a:pt x="10152" y="1546"/>
                  <a:pt x="9575" y="2062"/>
                </a:cubicBezTo>
                <a:cubicBezTo>
                  <a:pt x="9455" y="2170"/>
                  <a:pt x="9354" y="2221"/>
                  <a:pt x="9268" y="2221"/>
                </a:cubicBezTo>
                <a:cubicBezTo>
                  <a:pt x="9137" y="2221"/>
                  <a:pt x="9041" y="2101"/>
                  <a:pt x="8967" y="1880"/>
                </a:cubicBezTo>
                <a:cubicBezTo>
                  <a:pt x="8785" y="1424"/>
                  <a:pt x="8663" y="968"/>
                  <a:pt x="8481" y="512"/>
                </a:cubicBezTo>
                <a:cubicBezTo>
                  <a:pt x="8332" y="165"/>
                  <a:pt x="8123" y="0"/>
                  <a:pt x="79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75" y="115914"/>
            <a:ext cx="3506840" cy="4897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39"/>
          <p:cNvSpPr txBox="1">
            <a:spLocks noGrp="1"/>
          </p:cNvSpPr>
          <p:nvPr>
            <p:ph type="ctrTitle"/>
          </p:nvPr>
        </p:nvSpPr>
        <p:spPr>
          <a:xfrm>
            <a:off x="1664327" y="677739"/>
            <a:ext cx="5474453" cy="7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Използвани технологии</a:t>
            </a:r>
            <a:endParaRPr dirty="0"/>
          </a:p>
        </p:txBody>
      </p:sp>
      <p:grpSp>
        <p:nvGrpSpPr>
          <p:cNvPr id="987" name="Google Shape;987;p39"/>
          <p:cNvGrpSpPr/>
          <p:nvPr/>
        </p:nvGrpSpPr>
        <p:grpSpPr>
          <a:xfrm>
            <a:off x="1222443" y="646569"/>
            <a:ext cx="6217248" cy="755629"/>
            <a:chOff x="657366" y="1821384"/>
            <a:chExt cx="6257364" cy="755629"/>
          </a:xfrm>
        </p:grpSpPr>
        <p:grpSp>
          <p:nvGrpSpPr>
            <p:cNvPr id="988" name="Google Shape;988;p39"/>
            <p:cNvGrpSpPr/>
            <p:nvPr/>
          </p:nvGrpSpPr>
          <p:grpSpPr>
            <a:xfrm>
              <a:off x="6407116" y="1821384"/>
              <a:ext cx="507614" cy="755629"/>
              <a:chOff x="5729100" y="1610350"/>
              <a:chExt cx="347300" cy="516987"/>
            </a:xfrm>
          </p:grpSpPr>
          <p:sp>
            <p:nvSpPr>
              <p:cNvPr id="989" name="Google Shape;989;p39"/>
              <p:cNvSpPr/>
              <p:nvPr/>
            </p:nvSpPr>
            <p:spPr>
              <a:xfrm>
                <a:off x="5729100" y="1610350"/>
                <a:ext cx="320700" cy="121000"/>
              </a:xfrm>
              <a:custGeom>
                <a:avLst/>
                <a:gdLst/>
                <a:ahLst/>
                <a:cxnLst/>
                <a:rect l="l" t="t" r="r" b="b"/>
                <a:pathLst>
                  <a:path w="12828" h="4840" extrusionOk="0">
                    <a:moveTo>
                      <a:pt x="11792" y="0"/>
                    </a:moveTo>
                    <a:cubicBezTo>
                      <a:pt x="11455" y="0"/>
                      <a:pt x="11138" y="83"/>
                      <a:pt x="10821" y="189"/>
                    </a:cubicBezTo>
                    <a:cubicBezTo>
                      <a:pt x="7812" y="979"/>
                      <a:pt x="4833" y="1830"/>
                      <a:pt x="1885" y="2742"/>
                    </a:cubicBezTo>
                    <a:cubicBezTo>
                      <a:pt x="1490" y="2864"/>
                      <a:pt x="1095" y="3016"/>
                      <a:pt x="730" y="3168"/>
                    </a:cubicBezTo>
                    <a:cubicBezTo>
                      <a:pt x="426" y="3289"/>
                      <a:pt x="152" y="3471"/>
                      <a:pt x="61" y="3836"/>
                    </a:cubicBezTo>
                    <a:cubicBezTo>
                      <a:pt x="31" y="3958"/>
                      <a:pt x="0" y="4079"/>
                      <a:pt x="122" y="4171"/>
                    </a:cubicBezTo>
                    <a:cubicBezTo>
                      <a:pt x="335" y="4383"/>
                      <a:pt x="578" y="4596"/>
                      <a:pt x="821" y="4778"/>
                    </a:cubicBezTo>
                    <a:cubicBezTo>
                      <a:pt x="912" y="4839"/>
                      <a:pt x="1034" y="4839"/>
                      <a:pt x="1155" y="4839"/>
                    </a:cubicBezTo>
                    <a:cubicBezTo>
                      <a:pt x="1368" y="4839"/>
                      <a:pt x="1551" y="4748"/>
                      <a:pt x="1733" y="4596"/>
                    </a:cubicBezTo>
                    <a:cubicBezTo>
                      <a:pt x="1946" y="4414"/>
                      <a:pt x="2250" y="4292"/>
                      <a:pt x="2523" y="4231"/>
                    </a:cubicBezTo>
                    <a:cubicBezTo>
                      <a:pt x="3101" y="4049"/>
                      <a:pt x="3648" y="3867"/>
                      <a:pt x="4195" y="3715"/>
                    </a:cubicBezTo>
                    <a:cubicBezTo>
                      <a:pt x="5654" y="3289"/>
                      <a:pt x="7113" y="2864"/>
                      <a:pt x="8572" y="2438"/>
                    </a:cubicBezTo>
                    <a:cubicBezTo>
                      <a:pt x="9453" y="2195"/>
                      <a:pt x="10365" y="1952"/>
                      <a:pt x="11247" y="1709"/>
                    </a:cubicBezTo>
                    <a:cubicBezTo>
                      <a:pt x="11733" y="1587"/>
                      <a:pt x="12159" y="1374"/>
                      <a:pt x="12554" y="1101"/>
                    </a:cubicBezTo>
                    <a:cubicBezTo>
                      <a:pt x="12736" y="979"/>
                      <a:pt x="12827" y="797"/>
                      <a:pt x="12797" y="584"/>
                    </a:cubicBezTo>
                    <a:cubicBezTo>
                      <a:pt x="12706" y="219"/>
                      <a:pt x="12554" y="67"/>
                      <a:pt x="12250" y="6"/>
                    </a:cubicBezTo>
                    <a:lnTo>
                      <a:pt x="11946" y="6"/>
                    </a:lnTo>
                    <a:cubicBezTo>
                      <a:pt x="11894" y="2"/>
                      <a:pt x="11842" y="0"/>
                      <a:pt x="11792" y="0"/>
                    </a:cubicBezTo>
                    <a:close/>
                  </a:path>
                </a:pathLst>
              </a:custGeom>
              <a:solidFill>
                <a:srgbClr val="2B49B7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9"/>
              <p:cNvSpPr/>
              <p:nvPr/>
            </p:nvSpPr>
            <p:spPr>
              <a:xfrm>
                <a:off x="5796725" y="1732850"/>
                <a:ext cx="279675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11187" h="3148" extrusionOk="0">
                    <a:moveTo>
                      <a:pt x="10372" y="1"/>
                    </a:moveTo>
                    <a:cubicBezTo>
                      <a:pt x="10266" y="1"/>
                      <a:pt x="10138" y="24"/>
                      <a:pt x="9970" y="61"/>
                    </a:cubicBezTo>
                    <a:cubicBezTo>
                      <a:pt x="9758" y="91"/>
                      <a:pt x="9575" y="152"/>
                      <a:pt x="9362" y="182"/>
                    </a:cubicBezTo>
                    <a:cubicBezTo>
                      <a:pt x="8542" y="365"/>
                      <a:pt x="7751" y="578"/>
                      <a:pt x="6931" y="699"/>
                    </a:cubicBezTo>
                    <a:cubicBezTo>
                      <a:pt x="5107" y="942"/>
                      <a:pt x="3314" y="1125"/>
                      <a:pt x="1490" y="1337"/>
                    </a:cubicBezTo>
                    <a:cubicBezTo>
                      <a:pt x="1125" y="1398"/>
                      <a:pt x="760" y="1459"/>
                      <a:pt x="396" y="1611"/>
                    </a:cubicBezTo>
                    <a:cubicBezTo>
                      <a:pt x="183" y="1733"/>
                      <a:pt x="92" y="1915"/>
                      <a:pt x="31" y="2158"/>
                    </a:cubicBezTo>
                    <a:cubicBezTo>
                      <a:pt x="1" y="2371"/>
                      <a:pt x="122" y="2492"/>
                      <a:pt x="274" y="2584"/>
                    </a:cubicBezTo>
                    <a:cubicBezTo>
                      <a:pt x="365" y="2644"/>
                      <a:pt x="426" y="2736"/>
                      <a:pt x="487" y="2796"/>
                    </a:cubicBezTo>
                    <a:cubicBezTo>
                      <a:pt x="657" y="3042"/>
                      <a:pt x="851" y="3147"/>
                      <a:pt x="1068" y="3147"/>
                    </a:cubicBezTo>
                    <a:cubicBezTo>
                      <a:pt x="1200" y="3147"/>
                      <a:pt x="1341" y="3108"/>
                      <a:pt x="1490" y="3040"/>
                    </a:cubicBezTo>
                    <a:cubicBezTo>
                      <a:pt x="1703" y="2948"/>
                      <a:pt x="1916" y="2888"/>
                      <a:pt x="2159" y="2857"/>
                    </a:cubicBezTo>
                    <a:cubicBezTo>
                      <a:pt x="3830" y="2675"/>
                      <a:pt x="5502" y="2462"/>
                      <a:pt x="7174" y="2249"/>
                    </a:cubicBezTo>
                    <a:cubicBezTo>
                      <a:pt x="8177" y="2097"/>
                      <a:pt x="9180" y="1915"/>
                      <a:pt x="10153" y="1641"/>
                    </a:cubicBezTo>
                    <a:cubicBezTo>
                      <a:pt x="10396" y="1581"/>
                      <a:pt x="10639" y="1459"/>
                      <a:pt x="10852" y="1337"/>
                    </a:cubicBezTo>
                    <a:cubicBezTo>
                      <a:pt x="11034" y="1246"/>
                      <a:pt x="11125" y="1064"/>
                      <a:pt x="11156" y="882"/>
                    </a:cubicBezTo>
                    <a:cubicBezTo>
                      <a:pt x="11186" y="760"/>
                      <a:pt x="11186" y="760"/>
                      <a:pt x="10973" y="456"/>
                    </a:cubicBezTo>
                    <a:cubicBezTo>
                      <a:pt x="10741" y="119"/>
                      <a:pt x="10612" y="1"/>
                      <a:pt x="10372" y="1"/>
                    </a:cubicBezTo>
                    <a:close/>
                  </a:path>
                </a:pathLst>
              </a:custGeom>
              <a:solidFill>
                <a:srgbClr val="2B49B7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9"/>
              <p:cNvSpPr/>
              <p:nvPr/>
            </p:nvSpPr>
            <p:spPr>
              <a:xfrm>
                <a:off x="5824075" y="1846625"/>
                <a:ext cx="237875" cy="60250"/>
              </a:xfrm>
              <a:custGeom>
                <a:avLst/>
                <a:gdLst/>
                <a:ahLst/>
                <a:cxnLst/>
                <a:rect l="l" t="t" r="r" b="b"/>
                <a:pathLst>
                  <a:path w="9515" h="2410" extrusionOk="0">
                    <a:moveTo>
                      <a:pt x="8132" y="1"/>
                    </a:moveTo>
                    <a:cubicBezTo>
                      <a:pt x="8002" y="1"/>
                      <a:pt x="7873" y="8"/>
                      <a:pt x="7752" y="39"/>
                    </a:cubicBezTo>
                    <a:cubicBezTo>
                      <a:pt x="7387" y="100"/>
                      <a:pt x="7053" y="100"/>
                      <a:pt x="6688" y="130"/>
                    </a:cubicBezTo>
                    <a:cubicBezTo>
                      <a:pt x="6050" y="191"/>
                      <a:pt x="5381" y="252"/>
                      <a:pt x="4743" y="343"/>
                    </a:cubicBezTo>
                    <a:cubicBezTo>
                      <a:pt x="3952" y="404"/>
                      <a:pt x="3192" y="495"/>
                      <a:pt x="2402" y="616"/>
                    </a:cubicBezTo>
                    <a:cubicBezTo>
                      <a:pt x="1825" y="677"/>
                      <a:pt x="1247" y="768"/>
                      <a:pt x="670" y="859"/>
                    </a:cubicBezTo>
                    <a:cubicBezTo>
                      <a:pt x="396" y="890"/>
                      <a:pt x="214" y="1072"/>
                      <a:pt x="92" y="1285"/>
                    </a:cubicBezTo>
                    <a:cubicBezTo>
                      <a:pt x="1" y="1467"/>
                      <a:pt x="31" y="1680"/>
                      <a:pt x="183" y="1771"/>
                    </a:cubicBezTo>
                    <a:cubicBezTo>
                      <a:pt x="396" y="1954"/>
                      <a:pt x="609" y="2136"/>
                      <a:pt x="822" y="2318"/>
                    </a:cubicBezTo>
                    <a:cubicBezTo>
                      <a:pt x="882" y="2379"/>
                      <a:pt x="1004" y="2379"/>
                      <a:pt x="1065" y="2410"/>
                    </a:cubicBezTo>
                    <a:cubicBezTo>
                      <a:pt x="1156" y="2379"/>
                      <a:pt x="1186" y="2379"/>
                      <a:pt x="1247" y="2379"/>
                    </a:cubicBezTo>
                    <a:cubicBezTo>
                      <a:pt x="2220" y="2136"/>
                      <a:pt x="3192" y="2106"/>
                      <a:pt x="4165" y="1984"/>
                    </a:cubicBezTo>
                    <a:cubicBezTo>
                      <a:pt x="5381" y="1832"/>
                      <a:pt x="6597" y="1771"/>
                      <a:pt x="7782" y="1650"/>
                    </a:cubicBezTo>
                    <a:cubicBezTo>
                      <a:pt x="8147" y="1619"/>
                      <a:pt x="8481" y="1559"/>
                      <a:pt x="8846" y="1498"/>
                    </a:cubicBezTo>
                    <a:cubicBezTo>
                      <a:pt x="9089" y="1467"/>
                      <a:pt x="9272" y="1346"/>
                      <a:pt x="9393" y="1163"/>
                    </a:cubicBezTo>
                    <a:cubicBezTo>
                      <a:pt x="9484" y="1042"/>
                      <a:pt x="9515" y="920"/>
                      <a:pt x="9484" y="799"/>
                    </a:cubicBezTo>
                    <a:cubicBezTo>
                      <a:pt x="9332" y="252"/>
                      <a:pt x="9059" y="39"/>
                      <a:pt x="8512" y="8"/>
                    </a:cubicBezTo>
                    <a:cubicBezTo>
                      <a:pt x="8390" y="8"/>
                      <a:pt x="8261" y="1"/>
                      <a:pt x="8132" y="1"/>
                    </a:cubicBezTo>
                    <a:close/>
                  </a:path>
                </a:pathLst>
              </a:custGeom>
              <a:solidFill>
                <a:srgbClr val="2B49B7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9"/>
              <p:cNvSpPr/>
              <p:nvPr/>
            </p:nvSpPr>
            <p:spPr>
              <a:xfrm>
                <a:off x="5805075" y="1959275"/>
                <a:ext cx="242450" cy="49075"/>
              </a:xfrm>
              <a:custGeom>
                <a:avLst/>
                <a:gdLst/>
                <a:ahLst/>
                <a:cxnLst/>
                <a:rect l="l" t="t" r="r" b="b"/>
                <a:pathLst>
                  <a:path w="9698" h="1963" extrusionOk="0">
                    <a:moveTo>
                      <a:pt x="1126" y="1"/>
                    </a:moveTo>
                    <a:cubicBezTo>
                      <a:pt x="974" y="31"/>
                      <a:pt x="791" y="31"/>
                      <a:pt x="578" y="62"/>
                    </a:cubicBezTo>
                    <a:cubicBezTo>
                      <a:pt x="274" y="123"/>
                      <a:pt x="153" y="396"/>
                      <a:pt x="62" y="639"/>
                    </a:cubicBezTo>
                    <a:cubicBezTo>
                      <a:pt x="1" y="882"/>
                      <a:pt x="214" y="943"/>
                      <a:pt x="366" y="1034"/>
                    </a:cubicBezTo>
                    <a:cubicBezTo>
                      <a:pt x="487" y="1126"/>
                      <a:pt x="609" y="1186"/>
                      <a:pt x="700" y="1338"/>
                    </a:cubicBezTo>
                    <a:cubicBezTo>
                      <a:pt x="822" y="1521"/>
                      <a:pt x="1004" y="1551"/>
                      <a:pt x="1217" y="1582"/>
                    </a:cubicBezTo>
                    <a:cubicBezTo>
                      <a:pt x="1733" y="1673"/>
                      <a:pt x="2220" y="1703"/>
                      <a:pt x="2737" y="1703"/>
                    </a:cubicBezTo>
                    <a:cubicBezTo>
                      <a:pt x="3740" y="1703"/>
                      <a:pt x="4743" y="1885"/>
                      <a:pt x="5746" y="1885"/>
                    </a:cubicBezTo>
                    <a:cubicBezTo>
                      <a:pt x="6414" y="1885"/>
                      <a:pt x="7053" y="1885"/>
                      <a:pt x="7721" y="1946"/>
                    </a:cubicBezTo>
                    <a:cubicBezTo>
                      <a:pt x="7803" y="1958"/>
                      <a:pt x="7885" y="1963"/>
                      <a:pt x="7968" y="1963"/>
                    </a:cubicBezTo>
                    <a:cubicBezTo>
                      <a:pt x="8321" y="1963"/>
                      <a:pt x="8690" y="1874"/>
                      <a:pt x="9059" y="1825"/>
                    </a:cubicBezTo>
                    <a:cubicBezTo>
                      <a:pt x="9180" y="1825"/>
                      <a:pt x="9302" y="1733"/>
                      <a:pt x="9393" y="1673"/>
                    </a:cubicBezTo>
                    <a:cubicBezTo>
                      <a:pt x="9636" y="1551"/>
                      <a:pt x="9697" y="1338"/>
                      <a:pt x="9576" y="1095"/>
                    </a:cubicBezTo>
                    <a:cubicBezTo>
                      <a:pt x="9363" y="609"/>
                      <a:pt x="8968" y="366"/>
                      <a:pt x="8451" y="366"/>
                    </a:cubicBezTo>
                    <a:cubicBezTo>
                      <a:pt x="7721" y="366"/>
                      <a:pt x="6992" y="335"/>
                      <a:pt x="6232" y="335"/>
                    </a:cubicBezTo>
                    <a:cubicBezTo>
                      <a:pt x="4743" y="305"/>
                      <a:pt x="3223" y="274"/>
                      <a:pt x="1733" y="62"/>
                    </a:cubicBezTo>
                    <a:cubicBezTo>
                      <a:pt x="1551" y="31"/>
                      <a:pt x="1369" y="31"/>
                      <a:pt x="1126" y="1"/>
                    </a:cubicBezTo>
                    <a:close/>
                  </a:path>
                </a:pathLst>
              </a:custGeom>
              <a:solidFill>
                <a:srgbClr val="2B49B7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5754925" y="2070637"/>
                <a:ext cx="243200" cy="567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2268" extrusionOk="0">
                    <a:moveTo>
                      <a:pt x="778" y="0"/>
                    </a:moveTo>
                    <a:cubicBezTo>
                      <a:pt x="565" y="0"/>
                      <a:pt x="380" y="115"/>
                      <a:pt x="244" y="278"/>
                    </a:cubicBezTo>
                    <a:cubicBezTo>
                      <a:pt x="1" y="522"/>
                      <a:pt x="31" y="886"/>
                      <a:pt x="366" y="1069"/>
                    </a:cubicBezTo>
                    <a:cubicBezTo>
                      <a:pt x="487" y="1160"/>
                      <a:pt x="609" y="1221"/>
                      <a:pt x="700" y="1342"/>
                    </a:cubicBezTo>
                    <a:cubicBezTo>
                      <a:pt x="882" y="1555"/>
                      <a:pt x="1125" y="1616"/>
                      <a:pt x="1399" y="1646"/>
                    </a:cubicBezTo>
                    <a:cubicBezTo>
                      <a:pt x="1946" y="1707"/>
                      <a:pt x="2524" y="1768"/>
                      <a:pt x="3101" y="1829"/>
                    </a:cubicBezTo>
                    <a:cubicBezTo>
                      <a:pt x="4013" y="1920"/>
                      <a:pt x="4925" y="2011"/>
                      <a:pt x="5806" y="2102"/>
                    </a:cubicBezTo>
                    <a:cubicBezTo>
                      <a:pt x="6505" y="2163"/>
                      <a:pt x="7174" y="2224"/>
                      <a:pt x="7843" y="2254"/>
                    </a:cubicBezTo>
                    <a:cubicBezTo>
                      <a:pt x="7924" y="2254"/>
                      <a:pt x="7992" y="2268"/>
                      <a:pt x="8055" y="2268"/>
                    </a:cubicBezTo>
                    <a:cubicBezTo>
                      <a:pt x="8086" y="2268"/>
                      <a:pt x="8116" y="2264"/>
                      <a:pt x="8147" y="2254"/>
                    </a:cubicBezTo>
                    <a:cubicBezTo>
                      <a:pt x="8633" y="2163"/>
                      <a:pt x="9120" y="2133"/>
                      <a:pt x="9484" y="1798"/>
                    </a:cubicBezTo>
                    <a:cubicBezTo>
                      <a:pt x="9727" y="1585"/>
                      <a:pt x="9727" y="1312"/>
                      <a:pt x="9423" y="1190"/>
                    </a:cubicBezTo>
                    <a:cubicBezTo>
                      <a:pt x="8998" y="1008"/>
                      <a:pt x="8542" y="826"/>
                      <a:pt x="8056" y="765"/>
                    </a:cubicBezTo>
                    <a:cubicBezTo>
                      <a:pt x="7205" y="674"/>
                      <a:pt x="6354" y="582"/>
                      <a:pt x="5502" y="491"/>
                    </a:cubicBezTo>
                    <a:cubicBezTo>
                      <a:pt x="4986" y="430"/>
                      <a:pt x="4469" y="370"/>
                      <a:pt x="3922" y="309"/>
                    </a:cubicBezTo>
                    <a:cubicBezTo>
                      <a:pt x="3071" y="248"/>
                      <a:pt x="2220" y="187"/>
                      <a:pt x="1369" y="35"/>
                    </a:cubicBezTo>
                    <a:cubicBezTo>
                      <a:pt x="1217" y="5"/>
                      <a:pt x="1034" y="5"/>
                      <a:pt x="852" y="5"/>
                    </a:cubicBezTo>
                    <a:cubicBezTo>
                      <a:pt x="827" y="2"/>
                      <a:pt x="802" y="0"/>
                      <a:pt x="778" y="0"/>
                    </a:cubicBezTo>
                    <a:close/>
                  </a:path>
                </a:pathLst>
              </a:custGeom>
              <a:solidFill>
                <a:srgbClr val="2B49B7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4" name="Google Shape;994;p39"/>
            <p:cNvGrpSpPr/>
            <p:nvPr/>
          </p:nvGrpSpPr>
          <p:grpSpPr>
            <a:xfrm flipH="1">
              <a:off x="657366" y="1821384"/>
              <a:ext cx="507614" cy="755629"/>
              <a:chOff x="5729100" y="1610350"/>
              <a:chExt cx="347300" cy="516987"/>
            </a:xfrm>
          </p:grpSpPr>
          <p:sp>
            <p:nvSpPr>
              <p:cNvPr id="995" name="Google Shape;995;p39"/>
              <p:cNvSpPr/>
              <p:nvPr/>
            </p:nvSpPr>
            <p:spPr>
              <a:xfrm>
                <a:off x="5729100" y="1610350"/>
                <a:ext cx="320700" cy="121000"/>
              </a:xfrm>
              <a:custGeom>
                <a:avLst/>
                <a:gdLst/>
                <a:ahLst/>
                <a:cxnLst/>
                <a:rect l="l" t="t" r="r" b="b"/>
                <a:pathLst>
                  <a:path w="12828" h="4840" extrusionOk="0">
                    <a:moveTo>
                      <a:pt x="11792" y="0"/>
                    </a:moveTo>
                    <a:cubicBezTo>
                      <a:pt x="11455" y="0"/>
                      <a:pt x="11138" y="83"/>
                      <a:pt x="10821" y="189"/>
                    </a:cubicBezTo>
                    <a:cubicBezTo>
                      <a:pt x="7812" y="979"/>
                      <a:pt x="4833" y="1830"/>
                      <a:pt x="1885" y="2742"/>
                    </a:cubicBezTo>
                    <a:cubicBezTo>
                      <a:pt x="1490" y="2864"/>
                      <a:pt x="1095" y="3016"/>
                      <a:pt x="730" y="3168"/>
                    </a:cubicBezTo>
                    <a:cubicBezTo>
                      <a:pt x="426" y="3289"/>
                      <a:pt x="152" y="3471"/>
                      <a:pt x="61" y="3836"/>
                    </a:cubicBezTo>
                    <a:cubicBezTo>
                      <a:pt x="31" y="3958"/>
                      <a:pt x="0" y="4079"/>
                      <a:pt x="122" y="4171"/>
                    </a:cubicBezTo>
                    <a:cubicBezTo>
                      <a:pt x="335" y="4383"/>
                      <a:pt x="578" y="4596"/>
                      <a:pt x="821" y="4778"/>
                    </a:cubicBezTo>
                    <a:cubicBezTo>
                      <a:pt x="912" y="4839"/>
                      <a:pt x="1034" y="4839"/>
                      <a:pt x="1155" y="4839"/>
                    </a:cubicBezTo>
                    <a:cubicBezTo>
                      <a:pt x="1368" y="4839"/>
                      <a:pt x="1551" y="4748"/>
                      <a:pt x="1733" y="4596"/>
                    </a:cubicBezTo>
                    <a:cubicBezTo>
                      <a:pt x="1946" y="4414"/>
                      <a:pt x="2250" y="4292"/>
                      <a:pt x="2523" y="4231"/>
                    </a:cubicBezTo>
                    <a:cubicBezTo>
                      <a:pt x="3101" y="4049"/>
                      <a:pt x="3648" y="3867"/>
                      <a:pt x="4195" y="3715"/>
                    </a:cubicBezTo>
                    <a:cubicBezTo>
                      <a:pt x="5654" y="3289"/>
                      <a:pt x="7113" y="2864"/>
                      <a:pt x="8572" y="2438"/>
                    </a:cubicBezTo>
                    <a:cubicBezTo>
                      <a:pt x="9453" y="2195"/>
                      <a:pt x="10365" y="1952"/>
                      <a:pt x="11247" y="1709"/>
                    </a:cubicBezTo>
                    <a:cubicBezTo>
                      <a:pt x="11733" y="1587"/>
                      <a:pt x="12159" y="1374"/>
                      <a:pt x="12554" y="1101"/>
                    </a:cubicBezTo>
                    <a:cubicBezTo>
                      <a:pt x="12736" y="979"/>
                      <a:pt x="12827" y="797"/>
                      <a:pt x="12797" y="584"/>
                    </a:cubicBezTo>
                    <a:cubicBezTo>
                      <a:pt x="12706" y="219"/>
                      <a:pt x="12554" y="67"/>
                      <a:pt x="12250" y="6"/>
                    </a:cubicBezTo>
                    <a:lnTo>
                      <a:pt x="11946" y="6"/>
                    </a:lnTo>
                    <a:cubicBezTo>
                      <a:pt x="11894" y="2"/>
                      <a:pt x="11842" y="0"/>
                      <a:pt x="11792" y="0"/>
                    </a:cubicBezTo>
                    <a:close/>
                  </a:path>
                </a:pathLst>
              </a:custGeom>
              <a:solidFill>
                <a:srgbClr val="2B49B7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9"/>
              <p:cNvSpPr/>
              <p:nvPr/>
            </p:nvSpPr>
            <p:spPr>
              <a:xfrm>
                <a:off x="5796725" y="1732850"/>
                <a:ext cx="279675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11187" h="3148" extrusionOk="0">
                    <a:moveTo>
                      <a:pt x="10372" y="1"/>
                    </a:moveTo>
                    <a:cubicBezTo>
                      <a:pt x="10266" y="1"/>
                      <a:pt x="10138" y="24"/>
                      <a:pt x="9970" y="61"/>
                    </a:cubicBezTo>
                    <a:cubicBezTo>
                      <a:pt x="9758" y="91"/>
                      <a:pt x="9575" y="152"/>
                      <a:pt x="9362" y="182"/>
                    </a:cubicBezTo>
                    <a:cubicBezTo>
                      <a:pt x="8542" y="365"/>
                      <a:pt x="7751" y="578"/>
                      <a:pt x="6931" y="699"/>
                    </a:cubicBezTo>
                    <a:cubicBezTo>
                      <a:pt x="5107" y="942"/>
                      <a:pt x="3314" y="1125"/>
                      <a:pt x="1490" y="1337"/>
                    </a:cubicBezTo>
                    <a:cubicBezTo>
                      <a:pt x="1125" y="1398"/>
                      <a:pt x="760" y="1459"/>
                      <a:pt x="396" y="1611"/>
                    </a:cubicBezTo>
                    <a:cubicBezTo>
                      <a:pt x="183" y="1733"/>
                      <a:pt x="92" y="1915"/>
                      <a:pt x="31" y="2158"/>
                    </a:cubicBezTo>
                    <a:cubicBezTo>
                      <a:pt x="1" y="2371"/>
                      <a:pt x="122" y="2492"/>
                      <a:pt x="274" y="2584"/>
                    </a:cubicBezTo>
                    <a:cubicBezTo>
                      <a:pt x="365" y="2644"/>
                      <a:pt x="426" y="2736"/>
                      <a:pt x="487" y="2796"/>
                    </a:cubicBezTo>
                    <a:cubicBezTo>
                      <a:pt x="657" y="3042"/>
                      <a:pt x="851" y="3147"/>
                      <a:pt x="1068" y="3147"/>
                    </a:cubicBezTo>
                    <a:cubicBezTo>
                      <a:pt x="1200" y="3147"/>
                      <a:pt x="1341" y="3108"/>
                      <a:pt x="1490" y="3040"/>
                    </a:cubicBezTo>
                    <a:cubicBezTo>
                      <a:pt x="1703" y="2948"/>
                      <a:pt x="1916" y="2888"/>
                      <a:pt x="2159" y="2857"/>
                    </a:cubicBezTo>
                    <a:cubicBezTo>
                      <a:pt x="3830" y="2675"/>
                      <a:pt x="5502" y="2462"/>
                      <a:pt x="7174" y="2249"/>
                    </a:cubicBezTo>
                    <a:cubicBezTo>
                      <a:pt x="8177" y="2097"/>
                      <a:pt x="9180" y="1915"/>
                      <a:pt x="10153" y="1641"/>
                    </a:cubicBezTo>
                    <a:cubicBezTo>
                      <a:pt x="10396" y="1581"/>
                      <a:pt x="10639" y="1459"/>
                      <a:pt x="10852" y="1337"/>
                    </a:cubicBezTo>
                    <a:cubicBezTo>
                      <a:pt x="11034" y="1246"/>
                      <a:pt x="11125" y="1064"/>
                      <a:pt x="11156" y="882"/>
                    </a:cubicBezTo>
                    <a:cubicBezTo>
                      <a:pt x="11186" y="760"/>
                      <a:pt x="11186" y="760"/>
                      <a:pt x="10973" y="456"/>
                    </a:cubicBezTo>
                    <a:cubicBezTo>
                      <a:pt x="10741" y="119"/>
                      <a:pt x="10612" y="1"/>
                      <a:pt x="10372" y="1"/>
                    </a:cubicBezTo>
                    <a:close/>
                  </a:path>
                </a:pathLst>
              </a:custGeom>
              <a:solidFill>
                <a:srgbClr val="2B49B7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9"/>
              <p:cNvSpPr/>
              <p:nvPr/>
            </p:nvSpPr>
            <p:spPr>
              <a:xfrm>
                <a:off x="5824075" y="1846625"/>
                <a:ext cx="237875" cy="60250"/>
              </a:xfrm>
              <a:custGeom>
                <a:avLst/>
                <a:gdLst/>
                <a:ahLst/>
                <a:cxnLst/>
                <a:rect l="l" t="t" r="r" b="b"/>
                <a:pathLst>
                  <a:path w="9515" h="2410" extrusionOk="0">
                    <a:moveTo>
                      <a:pt x="8132" y="1"/>
                    </a:moveTo>
                    <a:cubicBezTo>
                      <a:pt x="8002" y="1"/>
                      <a:pt x="7873" y="8"/>
                      <a:pt x="7752" y="39"/>
                    </a:cubicBezTo>
                    <a:cubicBezTo>
                      <a:pt x="7387" y="100"/>
                      <a:pt x="7053" y="100"/>
                      <a:pt x="6688" y="130"/>
                    </a:cubicBezTo>
                    <a:cubicBezTo>
                      <a:pt x="6050" y="191"/>
                      <a:pt x="5381" y="252"/>
                      <a:pt x="4743" y="343"/>
                    </a:cubicBezTo>
                    <a:cubicBezTo>
                      <a:pt x="3952" y="404"/>
                      <a:pt x="3192" y="495"/>
                      <a:pt x="2402" y="616"/>
                    </a:cubicBezTo>
                    <a:cubicBezTo>
                      <a:pt x="1825" y="677"/>
                      <a:pt x="1247" y="768"/>
                      <a:pt x="670" y="859"/>
                    </a:cubicBezTo>
                    <a:cubicBezTo>
                      <a:pt x="396" y="890"/>
                      <a:pt x="214" y="1072"/>
                      <a:pt x="92" y="1285"/>
                    </a:cubicBezTo>
                    <a:cubicBezTo>
                      <a:pt x="1" y="1467"/>
                      <a:pt x="31" y="1680"/>
                      <a:pt x="183" y="1771"/>
                    </a:cubicBezTo>
                    <a:cubicBezTo>
                      <a:pt x="396" y="1954"/>
                      <a:pt x="609" y="2136"/>
                      <a:pt x="822" y="2318"/>
                    </a:cubicBezTo>
                    <a:cubicBezTo>
                      <a:pt x="882" y="2379"/>
                      <a:pt x="1004" y="2379"/>
                      <a:pt x="1065" y="2410"/>
                    </a:cubicBezTo>
                    <a:cubicBezTo>
                      <a:pt x="1156" y="2379"/>
                      <a:pt x="1186" y="2379"/>
                      <a:pt x="1247" y="2379"/>
                    </a:cubicBezTo>
                    <a:cubicBezTo>
                      <a:pt x="2220" y="2136"/>
                      <a:pt x="3192" y="2106"/>
                      <a:pt x="4165" y="1984"/>
                    </a:cubicBezTo>
                    <a:cubicBezTo>
                      <a:pt x="5381" y="1832"/>
                      <a:pt x="6597" y="1771"/>
                      <a:pt x="7782" y="1650"/>
                    </a:cubicBezTo>
                    <a:cubicBezTo>
                      <a:pt x="8147" y="1619"/>
                      <a:pt x="8481" y="1559"/>
                      <a:pt x="8846" y="1498"/>
                    </a:cubicBezTo>
                    <a:cubicBezTo>
                      <a:pt x="9089" y="1467"/>
                      <a:pt x="9272" y="1346"/>
                      <a:pt x="9393" y="1163"/>
                    </a:cubicBezTo>
                    <a:cubicBezTo>
                      <a:pt x="9484" y="1042"/>
                      <a:pt x="9515" y="920"/>
                      <a:pt x="9484" y="799"/>
                    </a:cubicBezTo>
                    <a:cubicBezTo>
                      <a:pt x="9332" y="252"/>
                      <a:pt x="9059" y="39"/>
                      <a:pt x="8512" y="8"/>
                    </a:cubicBezTo>
                    <a:cubicBezTo>
                      <a:pt x="8390" y="8"/>
                      <a:pt x="8261" y="1"/>
                      <a:pt x="8132" y="1"/>
                    </a:cubicBezTo>
                    <a:close/>
                  </a:path>
                </a:pathLst>
              </a:custGeom>
              <a:solidFill>
                <a:srgbClr val="2B49B7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9"/>
              <p:cNvSpPr/>
              <p:nvPr/>
            </p:nvSpPr>
            <p:spPr>
              <a:xfrm>
                <a:off x="5805075" y="1959275"/>
                <a:ext cx="242450" cy="49075"/>
              </a:xfrm>
              <a:custGeom>
                <a:avLst/>
                <a:gdLst/>
                <a:ahLst/>
                <a:cxnLst/>
                <a:rect l="l" t="t" r="r" b="b"/>
                <a:pathLst>
                  <a:path w="9698" h="1963" extrusionOk="0">
                    <a:moveTo>
                      <a:pt x="1126" y="1"/>
                    </a:moveTo>
                    <a:cubicBezTo>
                      <a:pt x="974" y="31"/>
                      <a:pt x="791" y="31"/>
                      <a:pt x="578" y="62"/>
                    </a:cubicBezTo>
                    <a:cubicBezTo>
                      <a:pt x="274" y="123"/>
                      <a:pt x="153" y="396"/>
                      <a:pt x="62" y="639"/>
                    </a:cubicBezTo>
                    <a:cubicBezTo>
                      <a:pt x="1" y="882"/>
                      <a:pt x="214" y="943"/>
                      <a:pt x="366" y="1034"/>
                    </a:cubicBezTo>
                    <a:cubicBezTo>
                      <a:pt x="487" y="1126"/>
                      <a:pt x="609" y="1186"/>
                      <a:pt x="700" y="1338"/>
                    </a:cubicBezTo>
                    <a:cubicBezTo>
                      <a:pt x="822" y="1521"/>
                      <a:pt x="1004" y="1551"/>
                      <a:pt x="1217" y="1582"/>
                    </a:cubicBezTo>
                    <a:cubicBezTo>
                      <a:pt x="1733" y="1673"/>
                      <a:pt x="2220" y="1703"/>
                      <a:pt x="2737" y="1703"/>
                    </a:cubicBezTo>
                    <a:cubicBezTo>
                      <a:pt x="3740" y="1703"/>
                      <a:pt x="4743" y="1885"/>
                      <a:pt x="5746" y="1885"/>
                    </a:cubicBezTo>
                    <a:cubicBezTo>
                      <a:pt x="6414" y="1885"/>
                      <a:pt x="7053" y="1885"/>
                      <a:pt x="7721" y="1946"/>
                    </a:cubicBezTo>
                    <a:cubicBezTo>
                      <a:pt x="7803" y="1958"/>
                      <a:pt x="7885" y="1963"/>
                      <a:pt x="7968" y="1963"/>
                    </a:cubicBezTo>
                    <a:cubicBezTo>
                      <a:pt x="8321" y="1963"/>
                      <a:pt x="8690" y="1874"/>
                      <a:pt x="9059" y="1825"/>
                    </a:cubicBezTo>
                    <a:cubicBezTo>
                      <a:pt x="9180" y="1825"/>
                      <a:pt x="9302" y="1733"/>
                      <a:pt x="9393" y="1673"/>
                    </a:cubicBezTo>
                    <a:cubicBezTo>
                      <a:pt x="9636" y="1551"/>
                      <a:pt x="9697" y="1338"/>
                      <a:pt x="9576" y="1095"/>
                    </a:cubicBezTo>
                    <a:cubicBezTo>
                      <a:pt x="9363" y="609"/>
                      <a:pt x="8968" y="366"/>
                      <a:pt x="8451" y="366"/>
                    </a:cubicBezTo>
                    <a:cubicBezTo>
                      <a:pt x="7721" y="366"/>
                      <a:pt x="6992" y="335"/>
                      <a:pt x="6232" y="335"/>
                    </a:cubicBezTo>
                    <a:cubicBezTo>
                      <a:pt x="4743" y="305"/>
                      <a:pt x="3223" y="274"/>
                      <a:pt x="1733" y="62"/>
                    </a:cubicBezTo>
                    <a:cubicBezTo>
                      <a:pt x="1551" y="31"/>
                      <a:pt x="1369" y="31"/>
                      <a:pt x="1126" y="1"/>
                    </a:cubicBezTo>
                    <a:close/>
                  </a:path>
                </a:pathLst>
              </a:custGeom>
              <a:solidFill>
                <a:srgbClr val="2B49B7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9"/>
              <p:cNvSpPr/>
              <p:nvPr/>
            </p:nvSpPr>
            <p:spPr>
              <a:xfrm>
                <a:off x="5754925" y="2070637"/>
                <a:ext cx="243200" cy="567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2268" extrusionOk="0">
                    <a:moveTo>
                      <a:pt x="778" y="0"/>
                    </a:moveTo>
                    <a:cubicBezTo>
                      <a:pt x="565" y="0"/>
                      <a:pt x="380" y="115"/>
                      <a:pt x="244" y="278"/>
                    </a:cubicBezTo>
                    <a:cubicBezTo>
                      <a:pt x="1" y="522"/>
                      <a:pt x="31" y="886"/>
                      <a:pt x="366" y="1069"/>
                    </a:cubicBezTo>
                    <a:cubicBezTo>
                      <a:pt x="487" y="1160"/>
                      <a:pt x="609" y="1221"/>
                      <a:pt x="700" y="1342"/>
                    </a:cubicBezTo>
                    <a:cubicBezTo>
                      <a:pt x="882" y="1555"/>
                      <a:pt x="1125" y="1616"/>
                      <a:pt x="1399" y="1646"/>
                    </a:cubicBezTo>
                    <a:cubicBezTo>
                      <a:pt x="1946" y="1707"/>
                      <a:pt x="2524" y="1768"/>
                      <a:pt x="3101" y="1829"/>
                    </a:cubicBezTo>
                    <a:cubicBezTo>
                      <a:pt x="4013" y="1920"/>
                      <a:pt x="4925" y="2011"/>
                      <a:pt x="5806" y="2102"/>
                    </a:cubicBezTo>
                    <a:cubicBezTo>
                      <a:pt x="6505" y="2163"/>
                      <a:pt x="7174" y="2224"/>
                      <a:pt x="7843" y="2254"/>
                    </a:cubicBezTo>
                    <a:cubicBezTo>
                      <a:pt x="7924" y="2254"/>
                      <a:pt x="7992" y="2268"/>
                      <a:pt x="8055" y="2268"/>
                    </a:cubicBezTo>
                    <a:cubicBezTo>
                      <a:pt x="8086" y="2268"/>
                      <a:pt x="8116" y="2264"/>
                      <a:pt x="8147" y="2254"/>
                    </a:cubicBezTo>
                    <a:cubicBezTo>
                      <a:pt x="8633" y="2163"/>
                      <a:pt x="9120" y="2133"/>
                      <a:pt x="9484" y="1798"/>
                    </a:cubicBezTo>
                    <a:cubicBezTo>
                      <a:pt x="9727" y="1585"/>
                      <a:pt x="9727" y="1312"/>
                      <a:pt x="9423" y="1190"/>
                    </a:cubicBezTo>
                    <a:cubicBezTo>
                      <a:pt x="8998" y="1008"/>
                      <a:pt x="8542" y="826"/>
                      <a:pt x="8056" y="765"/>
                    </a:cubicBezTo>
                    <a:cubicBezTo>
                      <a:pt x="7205" y="674"/>
                      <a:pt x="6354" y="582"/>
                      <a:pt x="5502" y="491"/>
                    </a:cubicBezTo>
                    <a:cubicBezTo>
                      <a:pt x="4986" y="430"/>
                      <a:pt x="4469" y="370"/>
                      <a:pt x="3922" y="309"/>
                    </a:cubicBezTo>
                    <a:cubicBezTo>
                      <a:pt x="3071" y="248"/>
                      <a:pt x="2220" y="187"/>
                      <a:pt x="1369" y="35"/>
                    </a:cubicBezTo>
                    <a:cubicBezTo>
                      <a:pt x="1217" y="5"/>
                      <a:pt x="1034" y="5"/>
                      <a:pt x="852" y="5"/>
                    </a:cubicBezTo>
                    <a:cubicBezTo>
                      <a:pt x="827" y="2"/>
                      <a:pt x="802" y="0"/>
                      <a:pt x="778" y="0"/>
                    </a:cubicBezTo>
                    <a:close/>
                  </a:path>
                </a:pathLst>
              </a:custGeom>
              <a:solidFill>
                <a:srgbClr val="2B49B7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0" name="Google Shape;1000;p39"/>
          <p:cNvGrpSpPr/>
          <p:nvPr/>
        </p:nvGrpSpPr>
        <p:grpSpPr>
          <a:xfrm>
            <a:off x="1771773" y="1354559"/>
            <a:ext cx="1183950" cy="70750"/>
            <a:chOff x="3365825" y="5020400"/>
            <a:chExt cx="1183950" cy="70750"/>
          </a:xfrm>
        </p:grpSpPr>
        <p:sp>
          <p:nvSpPr>
            <p:cNvPr id="1001" name="Google Shape;1001;p39"/>
            <p:cNvSpPr/>
            <p:nvPr/>
          </p:nvSpPr>
          <p:spPr>
            <a:xfrm>
              <a:off x="3859000" y="5045950"/>
              <a:ext cx="178600" cy="44875"/>
            </a:xfrm>
            <a:custGeom>
              <a:avLst/>
              <a:gdLst/>
              <a:ahLst/>
              <a:cxnLst/>
              <a:rect l="l" t="t" r="r" b="b"/>
              <a:pathLst>
                <a:path w="7144" h="1795" extrusionOk="0">
                  <a:moveTo>
                    <a:pt x="6262" y="1"/>
                  </a:moveTo>
                  <a:cubicBezTo>
                    <a:pt x="6019" y="31"/>
                    <a:pt x="5806" y="92"/>
                    <a:pt x="5593" y="122"/>
                  </a:cubicBezTo>
                  <a:cubicBezTo>
                    <a:pt x="4499" y="183"/>
                    <a:pt x="3405" y="214"/>
                    <a:pt x="2341" y="274"/>
                  </a:cubicBezTo>
                  <a:cubicBezTo>
                    <a:pt x="1915" y="305"/>
                    <a:pt x="1520" y="305"/>
                    <a:pt x="1125" y="305"/>
                  </a:cubicBezTo>
                  <a:cubicBezTo>
                    <a:pt x="791" y="305"/>
                    <a:pt x="517" y="396"/>
                    <a:pt x="274" y="578"/>
                  </a:cubicBezTo>
                  <a:cubicBezTo>
                    <a:pt x="1" y="761"/>
                    <a:pt x="1" y="1186"/>
                    <a:pt x="274" y="1338"/>
                  </a:cubicBezTo>
                  <a:cubicBezTo>
                    <a:pt x="943" y="1794"/>
                    <a:pt x="943" y="1794"/>
                    <a:pt x="1733" y="1794"/>
                  </a:cubicBezTo>
                  <a:lnTo>
                    <a:pt x="2341" y="1794"/>
                  </a:lnTo>
                  <a:cubicBezTo>
                    <a:pt x="2341" y="1794"/>
                    <a:pt x="2341" y="1794"/>
                    <a:pt x="2341" y="1764"/>
                  </a:cubicBezTo>
                  <a:cubicBezTo>
                    <a:pt x="3587" y="1733"/>
                    <a:pt x="4803" y="1673"/>
                    <a:pt x="6049" y="1612"/>
                  </a:cubicBezTo>
                  <a:lnTo>
                    <a:pt x="6201" y="1612"/>
                  </a:lnTo>
                  <a:cubicBezTo>
                    <a:pt x="6384" y="1551"/>
                    <a:pt x="6596" y="1521"/>
                    <a:pt x="6779" y="1460"/>
                  </a:cubicBezTo>
                  <a:cubicBezTo>
                    <a:pt x="7022" y="1369"/>
                    <a:pt x="7144" y="1156"/>
                    <a:pt x="7022" y="913"/>
                  </a:cubicBezTo>
                  <a:cubicBezTo>
                    <a:pt x="6961" y="700"/>
                    <a:pt x="6840" y="487"/>
                    <a:pt x="6748" y="305"/>
                  </a:cubicBezTo>
                  <a:cubicBezTo>
                    <a:pt x="6657" y="62"/>
                    <a:pt x="6475" y="1"/>
                    <a:pt x="62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3365825" y="5020400"/>
              <a:ext cx="179375" cy="48375"/>
            </a:xfrm>
            <a:custGeom>
              <a:avLst/>
              <a:gdLst/>
              <a:ahLst/>
              <a:cxnLst/>
              <a:rect l="l" t="t" r="r" b="b"/>
              <a:pathLst>
                <a:path w="7175" h="1935" extrusionOk="0">
                  <a:moveTo>
                    <a:pt x="5951" y="0"/>
                  </a:moveTo>
                  <a:cubicBezTo>
                    <a:pt x="5735" y="0"/>
                    <a:pt x="5516" y="24"/>
                    <a:pt x="5290" y="81"/>
                  </a:cubicBezTo>
                  <a:cubicBezTo>
                    <a:pt x="4925" y="202"/>
                    <a:pt x="4499" y="232"/>
                    <a:pt x="4104" y="232"/>
                  </a:cubicBezTo>
                  <a:cubicBezTo>
                    <a:pt x="3557" y="263"/>
                    <a:pt x="3010" y="324"/>
                    <a:pt x="2463" y="445"/>
                  </a:cubicBezTo>
                  <a:cubicBezTo>
                    <a:pt x="1885" y="536"/>
                    <a:pt x="1338" y="658"/>
                    <a:pt x="761" y="688"/>
                  </a:cubicBezTo>
                  <a:cubicBezTo>
                    <a:pt x="396" y="719"/>
                    <a:pt x="213" y="871"/>
                    <a:pt x="92" y="1205"/>
                  </a:cubicBezTo>
                  <a:cubicBezTo>
                    <a:pt x="1" y="1509"/>
                    <a:pt x="213" y="1843"/>
                    <a:pt x="548" y="1874"/>
                  </a:cubicBezTo>
                  <a:cubicBezTo>
                    <a:pt x="821" y="1904"/>
                    <a:pt x="1095" y="1904"/>
                    <a:pt x="1338" y="1935"/>
                  </a:cubicBezTo>
                  <a:cubicBezTo>
                    <a:pt x="1490" y="1904"/>
                    <a:pt x="1612" y="1904"/>
                    <a:pt x="1733" y="1904"/>
                  </a:cubicBezTo>
                  <a:cubicBezTo>
                    <a:pt x="2432" y="1843"/>
                    <a:pt x="3131" y="1661"/>
                    <a:pt x="3831" y="1631"/>
                  </a:cubicBezTo>
                  <a:cubicBezTo>
                    <a:pt x="4712" y="1600"/>
                    <a:pt x="5533" y="1327"/>
                    <a:pt x="6384" y="1266"/>
                  </a:cubicBezTo>
                  <a:cubicBezTo>
                    <a:pt x="6536" y="1236"/>
                    <a:pt x="6718" y="1175"/>
                    <a:pt x="6870" y="1114"/>
                  </a:cubicBezTo>
                  <a:cubicBezTo>
                    <a:pt x="7053" y="1023"/>
                    <a:pt x="7174" y="719"/>
                    <a:pt x="7144" y="536"/>
                  </a:cubicBezTo>
                  <a:cubicBezTo>
                    <a:pt x="7113" y="293"/>
                    <a:pt x="6931" y="141"/>
                    <a:pt x="6688" y="81"/>
                  </a:cubicBezTo>
                  <a:cubicBezTo>
                    <a:pt x="6444" y="32"/>
                    <a:pt x="6200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9"/>
            <p:cNvSpPr/>
            <p:nvPr/>
          </p:nvSpPr>
          <p:spPr>
            <a:xfrm>
              <a:off x="4175125" y="5049000"/>
              <a:ext cx="154275" cy="42150"/>
            </a:xfrm>
            <a:custGeom>
              <a:avLst/>
              <a:gdLst/>
              <a:ahLst/>
              <a:cxnLst/>
              <a:rect l="l" t="t" r="r" b="b"/>
              <a:pathLst>
                <a:path w="6171" h="1686" extrusionOk="0">
                  <a:moveTo>
                    <a:pt x="5015" y="0"/>
                  </a:moveTo>
                  <a:cubicBezTo>
                    <a:pt x="4886" y="8"/>
                    <a:pt x="4755" y="10"/>
                    <a:pt x="4623" y="10"/>
                  </a:cubicBezTo>
                  <a:cubicBezTo>
                    <a:pt x="4491" y="10"/>
                    <a:pt x="4358" y="8"/>
                    <a:pt x="4225" y="8"/>
                  </a:cubicBezTo>
                  <a:cubicBezTo>
                    <a:pt x="3959" y="8"/>
                    <a:pt x="3693" y="16"/>
                    <a:pt x="3435" y="61"/>
                  </a:cubicBezTo>
                  <a:cubicBezTo>
                    <a:pt x="2584" y="152"/>
                    <a:pt x="1763" y="152"/>
                    <a:pt x="942" y="152"/>
                  </a:cubicBezTo>
                  <a:cubicBezTo>
                    <a:pt x="866" y="168"/>
                    <a:pt x="798" y="168"/>
                    <a:pt x="733" y="168"/>
                  </a:cubicBezTo>
                  <a:cubicBezTo>
                    <a:pt x="669" y="168"/>
                    <a:pt x="608" y="168"/>
                    <a:pt x="547" y="183"/>
                  </a:cubicBezTo>
                  <a:cubicBezTo>
                    <a:pt x="304" y="274"/>
                    <a:pt x="91" y="426"/>
                    <a:pt x="61" y="699"/>
                  </a:cubicBezTo>
                  <a:cubicBezTo>
                    <a:pt x="0" y="912"/>
                    <a:pt x="122" y="1095"/>
                    <a:pt x="304" y="1277"/>
                  </a:cubicBezTo>
                  <a:cubicBezTo>
                    <a:pt x="616" y="1537"/>
                    <a:pt x="905" y="1685"/>
                    <a:pt x="1267" y="1685"/>
                  </a:cubicBezTo>
                  <a:cubicBezTo>
                    <a:pt x="1329" y="1685"/>
                    <a:pt x="1393" y="1681"/>
                    <a:pt x="1459" y="1672"/>
                  </a:cubicBezTo>
                  <a:cubicBezTo>
                    <a:pt x="1540" y="1662"/>
                    <a:pt x="1625" y="1659"/>
                    <a:pt x="1710" y="1659"/>
                  </a:cubicBezTo>
                  <a:cubicBezTo>
                    <a:pt x="1881" y="1659"/>
                    <a:pt x="2057" y="1672"/>
                    <a:pt x="2219" y="1672"/>
                  </a:cubicBezTo>
                  <a:cubicBezTo>
                    <a:pt x="2320" y="1678"/>
                    <a:pt x="2422" y="1681"/>
                    <a:pt x="2523" y="1681"/>
                  </a:cubicBezTo>
                  <a:cubicBezTo>
                    <a:pt x="3324" y="1681"/>
                    <a:pt x="4126" y="1511"/>
                    <a:pt x="4946" y="1511"/>
                  </a:cubicBezTo>
                  <a:cubicBezTo>
                    <a:pt x="5050" y="1511"/>
                    <a:pt x="5154" y="1514"/>
                    <a:pt x="5259" y="1520"/>
                  </a:cubicBezTo>
                  <a:cubicBezTo>
                    <a:pt x="5380" y="1520"/>
                    <a:pt x="5502" y="1490"/>
                    <a:pt x="5623" y="1459"/>
                  </a:cubicBezTo>
                  <a:cubicBezTo>
                    <a:pt x="6110" y="1277"/>
                    <a:pt x="6170" y="1003"/>
                    <a:pt x="5836" y="608"/>
                  </a:cubicBezTo>
                  <a:cubicBezTo>
                    <a:pt x="5745" y="456"/>
                    <a:pt x="5593" y="335"/>
                    <a:pt x="5502" y="213"/>
                  </a:cubicBezTo>
                  <a:cubicBezTo>
                    <a:pt x="5350" y="61"/>
                    <a:pt x="5198" y="0"/>
                    <a:pt x="5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3615825" y="5024275"/>
              <a:ext cx="145175" cy="48025"/>
            </a:xfrm>
            <a:custGeom>
              <a:avLst/>
              <a:gdLst/>
              <a:ahLst/>
              <a:cxnLst/>
              <a:rect l="l" t="t" r="r" b="b"/>
              <a:pathLst>
                <a:path w="5807" h="1921" extrusionOk="0">
                  <a:moveTo>
                    <a:pt x="4906" y="1"/>
                  </a:moveTo>
                  <a:cubicBezTo>
                    <a:pt x="4864" y="1"/>
                    <a:pt x="4820" y="7"/>
                    <a:pt x="4773" y="17"/>
                  </a:cubicBezTo>
                  <a:cubicBezTo>
                    <a:pt x="3861" y="260"/>
                    <a:pt x="2919" y="351"/>
                    <a:pt x="1977" y="412"/>
                  </a:cubicBezTo>
                  <a:cubicBezTo>
                    <a:pt x="1598" y="439"/>
                    <a:pt x="1243" y="538"/>
                    <a:pt x="848" y="538"/>
                  </a:cubicBezTo>
                  <a:cubicBezTo>
                    <a:pt x="799" y="538"/>
                    <a:pt x="750" y="537"/>
                    <a:pt x="700" y="533"/>
                  </a:cubicBezTo>
                  <a:cubicBezTo>
                    <a:pt x="396" y="533"/>
                    <a:pt x="214" y="746"/>
                    <a:pt x="92" y="1020"/>
                  </a:cubicBezTo>
                  <a:cubicBezTo>
                    <a:pt x="1" y="1354"/>
                    <a:pt x="153" y="1628"/>
                    <a:pt x="487" y="1719"/>
                  </a:cubicBezTo>
                  <a:cubicBezTo>
                    <a:pt x="870" y="1838"/>
                    <a:pt x="1252" y="1920"/>
                    <a:pt x="1620" y="1920"/>
                  </a:cubicBezTo>
                  <a:cubicBezTo>
                    <a:pt x="1720" y="1920"/>
                    <a:pt x="1818" y="1914"/>
                    <a:pt x="1916" y="1901"/>
                  </a:cubicBezTo>
                  <a:cubicBezTo>
                    <a:pt x="1989" y="1904"/>
                    <a:pt x="2060" y="1905"/>
                    <a:pt x="2132" y="1905"/>
                  </a:cubicBezTo>
                  <a:cubicBezTo>
                    <a:pt x="2866" y="1905"/>
                    <a:pt x="3533" y="1772"/>
                    <a:pt x="4226" y="1688"/>
                  </a:cubicBezTo>
                  <a:cubicBezTo>
                    <a:pt x="4651" y="1628"/>
                    <a:pt x="5077" y="1597"/>
                    <a:pt x="5472" y="1324"/>
                  </a:cubicBezTo>
                  <a:cubicBezTo>
                    <a:pt x="5746" y="1111"/>
                    <a:pt x="5806" y="716"/>
                    <a:pt x="5533" y="503"/>
                  </a:cubicBezTo>
                  <a:cubicBezTo>
                    <a:pt x="5411" y="381"/>
                    <a:pt x="5259" y="290"/>
                    <a:pt x="5168" y="138"/>
                  </a:cubicBezTo>
                  <a:cubicBezTo>
                    <a:pt x="5084" y="33"/>
                    <a:pt x="5000" y="1"/>
                    <a:pt x="49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4413725" y="5021850"/>
              <a:ext cx="136050" cy="47100"/>
            </a:xfrm>
            <a:custGeom>
              <a:avLst/>
              <a:gdLst/>
              <a:ahLst/>
              <a:cxnLst/>
              <a:rect l="l" t="t" r="r" b="b"/>
              <a:pathLst>
                <a:path w="5442" h="1884" extrusionOk="0">
                  <a:moveTo>
                    <a:pt x="4397" y="0"/>
                  </a:moveTo>
                  <a:cubicBezTo>
                    <a:pt x="4308" y="0"/>
                    <a:pt x="4211" y="8"/>
                    <a:pt x="4104" y="23"/>
                  </a:cubicBezTo>
                  <a:lnTo>
                    <a:pt x="4043" y="23"/>
                  </a:lnTo>
                  <a:cubicBezTo>
                    <a:pt x="3070" y="205"/>
                    <a:pt x="2098" y="357"/>
                    <a:pt x="1095" y="357"/>
                  </a:cubicBezTo>
                  <a:cubicBezTo>
                    <a:pt x="851" y="357"/>
                    <a:pt x="608" y="418"/>
                    <a:pt x="365" y="509"/>
                  </a:cubicBezTo>
                  <a:cubicBezTo>
                    <a:pt x="92" y="630"/>
                    <a:pt x="0" y="965"/>
                    <a:pt x="183" y="1208"/>
                  </a:cubicBezTo>
                  <a:cubicBezTo>
                    <a:pt x="436" y="1588"/>
                    <a:pt x="710" y="1883"/>
                    <a:pt x="1147" y="1883"/>
                  </a:cubicBezTo>
                  <a:cubicBezTo>
                    <a:pt x="1234" y="1883"/>
                    <a:pt x="1328" y="1872"/>
                    <a:pt x="1429" y="1846"/>
                  </a:cubicBezTo>
                  <a:lnTo>
                    <a:pt x="1642" y="1846"/>
                  </a:lnTo>
                  <a:cubicBezTo>
                    <a:pt x="1694" y="1848"/>
                    <a:pt x="1746" y="1849"/>
                    <a:pt x="1798" y="1849"/>
                  </a:cubicBezTo>
                  <a:cubicBezTo>
                    <a:pt x="2743" y="1849"/>
                    <a:pt x="3638" y="1598"/>
                    <a:pt x="4560" y="1512"/>
                  </a:cubicBezTo>
                  <a:cubicBezTo>
                    <a:pt x="4803" y="1481"/>
                    <a:pt x="5016" y="1360"/>
                    <a:pt x="5198" y="1238"/>
                  </a:cubicBezTo>
                  <a:cubicBezTo>
                    <a:pt x="5380" y="1147"/>
                    <a:pt x="5441" y="904"/>
                    <a:pt x="5350" y="722"/>
                  </a:cubicBezTo>
                  <a:cubicBezTo>
                    <a:pt x="5120" y="211"/>
                    <a:pt x="4869" y="0"/>
                    <a:pt x="43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Google Shape;1006;p39"/>
          <p:cNvGrpSpPr/>
          <p:nvPr/>
        </p:nvGrpSpPr>
        <p:grpSpPr>
          <a:xfrm>
            <a:off x="1532688" y="-1497214"/>
            <a:ext cx="1807181" cy="2380343"/>
            <a:chOff x="2879875" y="-273014"/>
            <a:chExt cx="1807181" cy="2380343"/>
          </a:xfrm>
        </p:grpSpPr>
        <p:sp>
          <p:nvSpPr>
            <p:cNvPr id="1007" name="Google Shape;1007;p39"/>
            <p:cNvSpPr/>
            <p:nvPr/>
          </p:nvSpPr>
          <p:spPr>
            <a:xfrm rot="1482644">
              <a:off x="2971155" y="1392018"/>
              <a:ext cx="714290" cy="593170"/>
            </a:xfrm>
            <a:custGeom>
              <a:avLst/>
              <a:gdLst/>
              <a:ahLst/>
              <a:cxnLst/>
              <a:rect l="l" t="t" r="r" b="b"/>
              <a:pathLst>
                <a:path w="42190" h="35036" extrusionOk="0">
                  <a:moveTo>
                    <a:pt x="36082" y="9157"/>
                  </a:moveTo>
                  <a:cubicBezTo>
                    <a:pt x="36193" y="9157"/>
                    <a:pt x="36307" y="9216"/>
                    <a:pt x="36384" y="9313"/>
                  </a:cubicBezTo>
                  <a:cubicBezTo>
                    <a:pt x="36627" y="9647"/>
                    <a:pt x="36779" y="10012"/>
                    <a:pt x="36901" y="10407"/>
                  </a:cubicBezTo>
                  <a:cubicBezTo>
                    <a:pt x="37113" y="11258"/>
                    <a:pt x="37356" y="12109"/>
                    <a:pt x="37569" y="12960"/>
                  </a:cubicBezTo>
                  <a:cubicBezTo>
                    <a:pt x="37721" y="13477"/>
                    <a:pt x="37843" y="13994"/>
                    <a:pt x="37964" y="14510"/>
                  </a:cubicBezTo>
                  <a:cubicBezTo>
                    <a:pt x="38025" y="14723"/>
                    <a:pt x="38056" y="14936"/>
                    <a:pt x="38086" y="15179"/>
                  </a:cubicBezTo>
                  <a:cubicBezTo>
                    <a:pt x="38147" y="15605"/>
                    <a:pt x="37812" y="15878"/>
                    <a:pt x="37630" y="16182"/>
                  </a:cubicBezTo>
                  <a:cubicBezTo>
                    <a:pt x="37592" y="16258"/>
                    <a:pt x="37495" y="16292"/>
                    <a:pt x="37384" y="16292"/>
                  </a:cubicBezTo>
                  <a:cubicBezTo>
                    <a:pt x="37230" y="16292"/>
                    <a:pt x="37050" y="16227"/>
                    <a:pt x="36961" y="16121"/>
                  </a:cubicBezTo>
                  <a:cubicBezTo>
                    <a:pt x="36870" y="15939"/>
                    <a:pt x="36779" y="15757"/>
                    <a:pt x="36749" y="15544"/>
                  </a:cubicBezTo>
                  <a:cubicBezTo>
                    <a:pt x="36293" y="13933"/>
                    <a:pt x="35867" y="12291"/>
                    <a:pt x="35442" y="10650"/>
                  </a:cubicBezTo>
                  <a:cubicBezTo>
                    <a:pt x="35411" y="10498"/>
                    <a:pt x="35411" y="10346"/>
                    <a:pt x="35381" y="10194"/>
                  </a:cubicBezTo>
                  <a:cubicBezTo>
                    <a:pt x="35259" y="9708"/>
                    <a:pt x="35594" y="9465"/>
                    <a:pt x="35897" y="9221"/>
                  </a:cubicBezTo>
                  <a:cubicBezTo>
                    <a:pt x="35953" y="9177"/>
                    <a:pt x="36017" y="9157"/>
                    <a:pt x="36082" y="9157"/>
                  </a:cubicBezTo>
                  <a:close/>
                  <a:moveTo>
                    <a:pt x="26356" y="10253"/>
                  </a:moveTo>
                  <a:cubicBezTo>
                    <a:pt x="26365" y="10253"/>
                    <a:pt x="26374" y="10254"/>
                    <a:pt x="26384" y="10255"/>
                  </a:cubicBezTo>
                  <a:cubicBezTo>
                    <a:pt x="26505" y="10255"/>
                    <a:pt x="26627" y="10316"/>
                    <a:pt x="26718" y="10407"/>
                  </a:cubicBezTo>
                  <a:cubicBezTo>
                    <a:pt x="27052" y="10711"/>
                    <a:pt x="27356" y="11045"/>
                    <a:pt x="27539" y="11471"/>
                  </a:cubicBezTo>
                  <a:cubicBezTo>
                    <a:pt x="27934" y="12352"/>
                    <a:pt x="28329" y="13234"/>
                    <a:pt x="28724" y="14115"/>
                  </a:cubicBezTo>
                  <a:cubicBezTo>
                    <a:pt x="29332" y="15513"/>
                    <a:pt x="29940" y="16881"/>
                    <a:pt x="30700" y="18219"/>
                  </a:cubicBezTo>
                  <a:cubicBezTo>
                    <a:pt x="30761" y="18279"/>
                    <a:pt x="30791" y="18371"/>
                    <a:pt x="30821" y="18462"/>
                  </a:cubicBezTo>
                  <a:cubicBezTo>
                    <a:pt x="30913" y="18614"/>
                    <a:pt x="30882" y="18766"/>
                    <a:pt x="30791" y="18887"/>
                  </a:cubicBezTo>
                  <a:cubicBezTo>
                    <a:pt x="30669" y="19039"/>
                    <a:pt x="30548" y="19161"/>
                    <a:pt x="30457" y="19313"/>
                  </a:cubicBezTo>
                  <a:cubicBezTo>
                    <a:pt x="30323" y="19497"/>
                    <a:pt x="30208" y="19589"/>
                    <a:pt x="30080" y="19589"/>
                  </a:cubicBezTo>
                  <a:cubicBezTo>
                    <a:pt x="29976" y="19589"/>
                    <a:pt x="29864" y="19527"/>
                    <a:pt x="29727" y="19404"/>
                  </a:cubicBezTo>
                  <a:cubicBezTo>
                    <a:pt x="29545" y="19222"/>
                    <a:pt x="29393" y="19039"/>
                    <a:pt x="29271" y="18796"/>
                  </a:cubicBezTo>
                  <a:cubicBezTo>
                    <a:pt x="28694" y="17550"/>
                    <a:pt x="28086" y="16304"/>
                    <a:pt x="27478" y="15027"/>
                  </a:cubicBezTo>
                  <a:cubicBezTo>
                    <a:pt x="27113" y="14237"/>
                    <a:pt x="26779" y="13446"/>
                    <a:pt x="26444" y="12687"/>
                  </a:cubicBezTo>
                  <a:cubicBezTo>
                    <a:pt x="26171" y="12109"/>
                    <a:pt x="25988" y="11532"/>
                    <a:pt x="25867" y="10954"/>
                  </a:cubicBezTo>
                  <a:cubicBezTo>
                    <a:pt x="25808" y="10660"/>
                    <a:pt x="26090" y="10253"/>
                    <a:pt x="26356" y="10253"/>
                  </a:cubicBezTo>
                  <a:close/>
                  <a:moveTo>
                    <a:pt x="15486" y="11481"/>
                  </a:moveTo>
                  <a:cubicBezTo>
                    <a:pt x="15606" y="11481"/>
                    <a:pt x="15698" y="11567"/>
                    <a:pt x="15806" y="11653"/>
                  </a:cubicBezTo>
                  <a:cubicBezTo>
                    <a:pt x="16110" y="11896"/>
                    <a:pt x="16353" y="12231"/>
                    <a:pt x="16505" y="12626"/>
                  </a:cubicBezTo>
                  <a:cubicBezTo>
                    <a:pt x="16900" y="13507"/>
                    <a:pt x="17295" y="14419"/>
                    <a:pt x="17660" y="15331"/>
                  </a:cubicBezTo>
                  <a:cubicBezTo>
                    <a:pt x="18481" y="17216"/>
                    <a:pt x="19271" y="19100"/>
                    <a:pt x="20092" y="20985"/>
                  </a:cubicBezTo>
                  <a:cubicBezTo>
                    <a:pt x="20365" y="21623"/>
                    <a:pt x="20639" y="22261"/>
                    <a:pt x="20912" y="22930"/>
                  </a:cubicBezTo>
                  <a:cubicBezTo>
                    <a:pt x="21064" y="23234"/>
                    <a:pt x="21216" y="23568"/>
                    <a:pt x="21429" y="23842"/>
                  </a:cubicBezTo>
                  <a:cubicBezTo>
                    <a:pt x="21733" y="24206"/>
                    <a:pt x="21672" y="24358"/>
                    <a:pt x="21368" y="24754"/>
                  </a:cubicBezTo>
                  <a:cubicBezTo>
                    <a:pt x="21210" y="24965"/>
                    <a:pt x="21074" y="25130"/>
                    <a:pt x="20823" y="25130"/>
                  </a:cubicBezTo>
                  <a:cubicBezTo>
                    <a:pt x="20784" y="25130"/>
                    <a:pt x="20744" y="25126"/>
                    <a:pt x="20700" y="25118"/>
                  </a:cubicBezTo>
                  <a:cubicBezTo>
                    <a:pt x="20487" y="25088"/>
                    <a:pt x="20365" y="24966"/>
                    <a:pt x="20274" y="24814"/>
                  </a:cubicBezTo>
                  <a:cubicBezTo>
                    <a:pt x="19970" y="24480"/>
                    <a:pt x="19788" y="24024"/>
                    <a:pt x="19605" y="23629"/>
                  </a:cubicBezTo>
                  <a:cubicBezTo>
                    <a:pt x="18967" y="22200"/>
                    <a:pt x="18359" y="20772"/>
                    <a:pt x="17751" y="19313"/>
                  </a:cubicBezTo>
                  <a:cubicBezTo>
                    <a:pt x="16961" y="17489"/>
                    <a:pt x="16171" y="15665"/>
                    <a:pt x="15380" y="13811"/>
                  </a:cubicBezTo>
                  <a:cubicBezTo>
                    <a:pt x="15168" y="13264"/>
                    <a:pt x="14955" y="12687"/>
                    <a:pt x="14894" y="12079"/>
                  </a:cubicBezTo>
                  <a:cubicBezTo>
                    <a:pt x="14864" y="11744"/>
                    <a:pt x="15107" y="11653"/>
                    <a:pt x="15320" y="11532"/>
                  </a:cubicBezTo>
                  <a:cubicBezTo>
                    <a:pt x="15382" y="11496"/>
                    <a:pt x="15436" y="11481"/>
                    <a:pt x="15486" y="11481"/>
                  </a:cubicBezTo>
                  <a:close/>
                  <a:moveTo>
                    <a:pt x="6237" y="22143"/>
                  </a:moveTo>
                  <a:cubicBezTo>
                    <a:pt x="6321" y="22143"/>
                    <a:pt x="6409" y="22181"/>
                    <a:pt x="6505" y="22261"/>
                  </a:cubicBezTo>
                  <a:cubicBezTo>
                    <a:pt x="7052" y="22717"/>
                    <a:pt x="7477" y="23295"/>
                    <a:pt x="7873" y="23903"/>
                  </a:cubicBezTo>
                  <a:cubicBezTo>
                    <a:pt x="8876" y="25422"/>
                    <a:pt x="9727" y="27003"/>
                    <a:pt x="10608" y="28614"/>
                  </a:cubicBezTo>
                  <a:cubicBezTo>
                    <a:pt x="10882" y="29131"/>
                    <a:pt x="11186" y="29678"/>
                    <a:pt x="11459" y="30194"/>
                  </a:cubicBezTo>
                  <a:cubicBezTo>
                    <a:pt x="11520" y="30286"/>
                    <a:pt x="11551" y="30407"/>
                    <a:pt x="11581" y="30498"/>
                  </a:cubicBezTo>
                  <a:cubicBezTo>
                    <a:pt x="11551" y="30559"/>
                    <a:pt x="11520" y="30620"/>
                    <a:pt x="11490" y="30711"/>
                  </a:cubicBezTo>
                  <a:cubicBezTo>
                    <a:pt x="11399" y="30833"/>
                    <a:pt x="11338" y="30954"/>
                    <a:pt x="11247" y="31076"/>
                  </a:cubicBezTo>
                  <a:cubicBezTo>
                    <a:pt x="11133" y="31255"/>
                    <a:pt x="10992" y="31347"/>
                    <a:pt x="10854" y="31347"/>
                  </a:cubicBezTo>
                  <a:cubicBezTo>
                    <a:pt x="10734" y="31347"/>
                    <a:pt x="10616" y="31278"/>
                    <a:pt x="10517" y="31137"/>
                  </a:cubicBezTo>
                  <a:cubicBezTo>
                    <a:pt x="10183" y="30711"/>
                    <a:pt x="9848" y="30225"/>
                    <a:pt x="9575" y="29769"/>
                  </a:cubicBezTo>
                  <a:cubicBezTo>
                    <a:pt x="8815" y="28462"/>
                    <a:pt x="8055" y="27124"/>
                    <a:pt x="7325" y="25817"/>
                  </a:cubicBezTo>
                  <a:cubicBezTo>
                    <a:pt x="6839" y="24936"/>
                    <a:pt x="6383" y="24024"/>
                    <a:pt x="5897" y="23143"/>
                  </a:cubicBezTo>
                  <a:cubicBezTo>
                    <a:pt x="5836" y="23021"/>
                    <a:pt x="5806" y="22930"/>
                    <a:pt x="5745" y="22808"/>
                  </a:cubicBezTo>
                  <a:cubicBezTo>
                    <a:pt x="5654" y="22535"/>
                    <a:pt x="5836" y="22383"/>
                    <a:pt x="6018" y="22231"/>
                  </a:cubicBezTo>
                  <a:cubicBezTo>
                    <a:pt x="6090" y="22173"/>
                    <a:pt x="6162" y="22143"/>
                    <a:pt x="6237" y="22143"/>
                  </a:cubicBezTo>
                  <a:close/>
                  <a:moveTo>
                    <a:pt x="10886" y="0"/>
                  </a:moveTo>
                  <a:cubicBezTo>
                    <a:pt x="10777" y="0"/>
                    <a:pt x="10664" y="24"/>
                    <a:pt x="10547" y="72"/>
                  </a:cubicBezTo>
                  <a:cubicBezTo>
                    <a:pt x="10456" y="133"/>
                    <a:pt x="10365" y="133"/>
                    <a:pt x="10243" y="164"/>
                  </a:cubicBezTo>
                  <a:cubicBezTo>
                    <a:pt x="9848" y="285"/>
                    <a:pt x="9666" y="498"/>
                    <a:pt x="9636" y="893"/>
                  </a:cubicBezTo>
                  <a:cubicBezTo>
                    <a:pt x="9605" y="1349"/>
                    <a:pt x="9605" y="1805"/>
                    <a:pt x="9696" y="2261"/>
                  </a:cubicBezTo>
                  <a:cubicBezTo>
                    <a:pt x="10000" y="3841"/>
                    <a:pt x="10335" y="5422"/>
                    <a:pt x="10669" y="7003"/>
                  </a:cubicBezTo>
                  <a:cubicBezTo>
                    <a:pt x="11034" y="8674"/>
                    <a:pt x="11338" y="10316"/>
                    <a:pt x="11581" y="12018"/>
                  </a:cubicBezTo>
                  <a:cubicBezTo>
                    <a:pt x="11794" y="13477"/>
                    <a:pt x="12006" y="14966"/>
                    <a:pt x="12189" y="16425"/>
                  </a:cubicBezTo>
                  <a:cubicBezTo>
                    <a:pt x="12310" y="17428"/>
                    <a:pt x="12371" y="18401"/>
                    <a:pt x="12554" y="19374"/>
                  </a:cubicBezTo>
                  <a:cubicBezTo>
                    <a:pt x="12675" y="20012"/>
                    <a:pt x="12675" y="20681"/>
                    <a:pt x="12766" y="21319"/>
                  </a:cubicBezTo>
                  <a:cubicBezTo>
                    <a:pt x="12858" y="21836"/>
                    <a:pt x="13009" y="22352"/>
                    <a:pt x="12918" y="22930"/>
                  </a:cubicBezTo>
                  <a:cubicBezTo>
                    <a:pt x="12797" y="22899"/>
                    <a:pt x="12736" y="22899"/>
                    <a:pt x="12706" y="22869"/>
                  </a:cubicBezTo>
                  <a:cubicBezTo>
                    <a:pt x="11247" y="21653"/>
                    <a:pt x="9757" y="20468"/>
                    <a:pt x="8298" y="19282"/>
                  </a:cubicBezTo>
                  <a:cubicBezTo>
                    <a:pt x="6383" y="17763"/>
                    <a:pt x="4468" y="16273"/>
                    <a:pt x="2584" y="14784"/>
                  </a:cubicBezTo>
                  <a:cubicBezTo>
                    <a:pt x="2219" y="14510"/>
                    <a:pt x="1885" y="14267"/>
                    <a:pt x="1459" y="14115"/>
                  </a:cubicBezTo>
                  <a:cubicBezTo>
                    <a:pt x="1382" y="14077"/>
                    <a:pt x="1293" y="14038"/>
                    <a:pt x="1215" y="14038"/>
                  </a:cubicBezTo>
                  <a:cubicBezTo>
                    <a:pt x="1170" y="14038"/>
                    <a:pt x="1128" y="14051"/>
                    <a:pt x="1094" y="14085"/>
                  </a:cubicBezTo>
                  <a:cubicBezTo>
                    <a:pt x="821" y="14298"/>
                    <a:pt x="426" y="14237"/>
                    <a:pt x="152" y="14510"/>
                  </a:cubicBezTo>
                  <a:cubicBezTo>
                    <a:pt x="122" y="14571"/>
                    <a:pt x="91" y="14632"/>
                    <a:pt x="61" y="14693"/>
                  </a:cubicBezTo>
                  <a:cubicBezTo>
                    <a:pt x="31" y="15088"/>
                    <a:pt x="0" y="15453"/>
                    <a:pt x="152" y="15817"/>
                  </a:cubicBezTo>
                  <a:cubicBezTo>
                    <a:pt x="274" y="16152"/>
                    <a:pt x="395" y="16486"/>
                    <a:pt x="547" y="16820"/>
                  </a:cubicBezTo>
                  <a:cubicBezTo>
                    <a:pt x="1094" y="18249"/>
                    <a:pt x="1672" y="19678"/>
                    <a:pt x="2249" y="21137"/>
                  </a:cubicBezTo>
                  <a:cubicBezTo>
                    <a:pt x="3040" y="23143"/>
                    <a:pt x="3860" y="25149"/>
                    <a:pt x="4711" y="27155"/>
                  </a:cubicBezTo>
                  <a:cubicBezTo>
                    <a:pt x="5107" y="28097"/>
                    <a:pt x="5502" y="29039"/>
                    <a:pt x="5867" y="29982"/>
                  </a:cubicBezTo>
                  <a:cubicBezTo>
                    <a:pt x="6444" y="31501"/>
                    <a:pt x="6870" y="33112"/>
                    <a:pt x="7538" y="34602"/>
                  </a:cubicBezTo>
                  <a:cubicBezTo>
                    <a:pt x="7660" y="34875"/>
                    <a:pt x="7812" y="34997"/>
                    <a:pt x="8085" y="35027"/>
                  </a:cubicBezTo>
                  <a:cubicBezTo>
                    <a:pt x="8152" y="35033"/>
                    <a:pt x="8217" y="35036"/>
                    <a:pt x="8282" y="35036"/>
                  </a:cubicBezTo>
                  <a:cubicBezTo>
                    <a:pt x="8900" y="35036"/>
                    <a:pt x="9447" y="34786"/>
                    <a:pt x="9970" y="34511"/>
                  </a:cubicBezTo>
                  <a:cubicBezTo>
                    <a:pt x="11642" y="33599"/>
                    <a:pt x="13313" y="32687"/>
                    <a:pt x="14985" y="31836"/>
                  </a:cubicBezTo>
                  <a:cubicBezTo>
                    <a:pt x="16809" y="30924"/>
                    <a:pt x="18602" y="30012"/>
                    <a:pt x="20456" y="29131"/>
                  </a:cubicBezTo>
                  <a:cubicBezTo>
                    <a:pt x="22979" y="27945"/>
                    <a:pt x="25502" y="26729"/>
                    <a:pt x="28025" y="25483"/>
                  </a:cubicBezTo>
                  <a:cubicBezTo>
                    <a:pt x="31672" y="23720"/>
                    <a:pt x="35290" y="21896"/>
                    <a:pt x="38876" y="20012"/>
                  </a:cubicBezTo>
                  <a:cubicBezTo>
                    <a:pt x="39697" y="19586"/>
                    <a:pt x="40548" y="19161"/>
                    <a:pt x="41369" y="18705"/>
                  </a:cubicBezTo>
                  <a:cubicBezTo>
                    <a:pt x="41612" y="18583"/>
                    <a:pt x="41855" y="18431"/>
                    <a:pt x="42007" y="18188"/>
                  </a:cubicBezTo>
                  <a:cubicBezTo>
                    <a:pt x="42189" y="17945"/>
                    <a:pt x="42189" y="17732"/>
                    <a:pt x="41977" y="17519"/>
                  </a:cubicBezTo>
                  <a:cubicBezTo>
                    <a:pt x="41825" y="17367"/>
                    <a:pt x="41673" y="17216"/>
                    <a:pt x="41612" y="17033"/>
                  </a:cubicBezTo>
                  <a:cubicBezTo>
                    <a:pt x="41399" y="16456"/>
                    <a:pt x="41126" y="15908"/>
                    <a:pt x="40943" y="15331"/>
                  </a:cubicBezTo>
                  <a:cubicBezTo>
                    <a:pt x="40426" y="13781"/>
                    <a:pt x="39940" y="12200"/>
                    <a:pt x="39423" y="10650"/>
                  </a:cubicBezTo>
                  <a:cubicBezTo>
                    <a:pt x="39211" y="10012"/>
                    <a:pt x="38967" y="9404"/>
                    <a:pt x="38755" y="8796"/>
                  </a:cubicBezTo>
                  <a:cubicBezTo>
                    <a:pt x="38420" y="7884"/>
                    <a:pt x="38116" y="6972"/>
                    <a:pt x="37721" y="6091"/>
                  </a:cubicBezTo>
                  <a:cubicBezTo>
                    <a:pt x="37508" y="5635"/>
                    <a:pt x="37356" y="5148"/>
                    <a:pt x="37144" y="4693"/>
                  </a:cubicBezTo>
                  <a:cubicBezTo>
                    <a:pt x="36718" y="3841"/>
                    <a:pt x="36475" y="2930"/>
                    <a:pt x="36019" y="2109"/>
                  </a:cubicBezTo>
                  <a:cubicBezTo>
                    <a:pt x="35776" y="1744"/>
                    <a:pt x="35624" y="1288"/>
                    <a:pt x="35320" y="954"/>
                  </a:cubicBezTo>
                  <a:cubicBezTo>
                    <a:pt x="35168" y="802"/>
                    <a:pt x="34955" y="680"/>
                    <a:pt x="34712" y="650"/>
                  </a:cubicBezTo>
                  <a:cubicBezTo>
                    <a:pt x="34696" y="647"/>
                    <a:pt x="34680" y="646"/>
                    <a:pt x="34665" y="646"/>
                  </a:cubicBezTo>
                  <a:cubicBezTo>
                    <a:pt x="34508" y="646"/>
                    <a:pt x="34397" y="780"/>
                    <a:pt x="34286" y="863"/>
                  </a:cubicBezTo>
                  <a:cubicBezTo>
                    <a:pt x="34195" y="923"/>
                    <a:pt x="34104" y="954"/>
                    <a:pt x="34013" y="1015"/>
                  </a:cubicBezTo>
                  <a:cubicBezTo>
                    <a:pt x="33800" y="1136"/>
                    <a:pt x="33679" y="1319"/>
                    <a:pt x="33648" y="1562"/>
                  </a:cubicBezTo>
                  <a:cubicBezTo>
                    <a:pt x="33618" y="2048"/>
                    <a:pt x="33527" y="2534"/>
                    <a:pt x="33496" y="2990"/>
                  </a:cubicBezTo>
                  <a:cubicBezTo>
                    <a:pt x="33435" y="4085"/>
                    <a:pt x="33405" y="5179"/>
                    <a:pt x="33314" y="6273"/>
                  </a:cubicBezTo>
                  <a:cubicBezTo>
                    <a:pt x="33253" y="6911"/>
                    <a:pt x="33223" y="7580"/>
                    <a:pt x="33162" y="8218"/>
                  </a:cubicBezTo>
                  <a:cubicBezTo>
                    <a:pt x="33040" y="9343"/>
                    <a:pt x="32858" y="10468"/>
                    <a:pt x="32736" y="11592"/>
                  </a:cubicBezTo>
                  <a:cubicBezTo>
                    <a:pt x="32706" y="11684"/>
                    <a:pt x="32706" y="11744"/>
                    <a:pt x="32706" y="11835"/>
                  </a:cubicBezTo>
                  <a:cubicBezTo>
                    <a:pt x="32686" y="11917"/>
                    <a:pt x="32625" y="11971"/>
                    <a:pt x="32569" y="11971"/>
                  </a:cubicBezTo>
                  <a:cubicBezTo>
                    <a:pt x="32540" y="11971"/>
                    <a:pt x="32513" y="11957"/>
                    <a:pt x="32493" y="11927"/>
                  </a:cubicBezTo>
                  <a:cubicBezTo>
                    <a:pt x="32341" y="11805"/>
                    <a:pt x="32189" y="11653"/>
                    <a:pt x="32068" y="11501"/>
                  </a:cubicBezTo>
                  <a:cubicBezTo>
                    <a:pt x="31369" y="10680"/>
                    <a:pt x="30669" y="9829"/>
                    <a:pt x="29940" y="9009"/>
                  </a:cubicBezTo>
                  <a:cubicBezTo>
                    <a:pt x="28876" y="7823"/>
                    <a:pt x="27873" y="6577"/>
                    <a:pt x="26840" y="5361"/>
                  </a:cubicBezTo>
                  <a:cubicBezTo>
                    <a:pt x="26110" y="4510"/>
                    <a:pt x="25320" y="3689"/>
                    <a:pt x="24408" y="2990"/>
                  </a:cubicBezTo>
                  <a:cubicBezTo>
                    <a:pt x="24195" y="2817"/>
                    <a:pt x="23971" y="2667"/>
                    <a:pt x="23718" y="2667"/>
                  </a:cubicBezTo>
                  <a:cubicBezTo>
                    <a:pt x="23573" y="2667"/>
                    <a:pt x="23419" y="2716"/>
                    <a:pt x="23253" y="2838"/>
                  </a:cubicBezTo>
                  <a:cubicBezTo>
                    <a:pt x="23192" y="2899"/>
                    <a:pt x="23131" y="2899"/>
                    <a:pt x="23040" y="2899"/>
                  </a:cubicBezTo>
                  <a:cubicBezTo>
                    <a:pt x="22736" y="2930"/>
                    <a:pt x="22615" y="3173"/>
                    <a:pt x="22584" y="3416"/>
                  </a:cubicBezTo>
                  <a:cubicBezTo>
                    <a:pt x="22554" y="3720"/>
                    <a:pt x="22554" y="4024"/>
                    <a:pt x="22584" y="4328"/>
                  </a:cubicBezTo>
                  <a:cubicBezTo>
                    <a:pt x="22675" y="5148"/>
                    <a:pt x="22797" y="5939"/>
                    <a:pt x="22888" y="6729"/>
                  </a:cubicBezTo>
                  <a:cubicBezTo>
                    <a:pt x="23040" y="7793"/>
                    <a:pt x="23192" y="8826"/>
                    <a:pt x="23344" y="9890"/>
                  </a:cubicBezTo>
                  <a:cubicBezTo>
                    <a:pt x="23405" y="10407"/>
                    <a:pt x="23496" y="10924"/>
                    <a:pt x="23557" y="11471"/>
                  </a:cubicBezTo>
                  <a:cubicBezTo>
                    <a:pt x="23709" y="12626"/>
                    <a:pt x="23891" y="13811"/>
                    <a:pt x="24043" y="14997"/>
                  </a:cubicBezTo>
                  <a:cubicBezTo>
                    <a:pt x="24074" y="15270"/>
                    <a:pt x="24043" y="15574"/>
                    <a:pt x="24043" y="15848"/>
                  </a:cubicBezTo>
                  <a:cubicBezTo>
                    <a:pt x="24020" y="15851"/>
                    <a:pt x="24000" y="15852"/>
                    <a:pt x="23981" y="15852"/>
                  </a:cubicBezTo>
                  <a:cubicBezTo>
                    <a:pt x="23823" y="15852"/>
                    <a:pt x="23790" y="15747"/>
                    <a:pt x="23709" y="15665"/>
                  </a:cubicBezTo>
                  <a:cubicBezTo>
                    <a:pt x="23192" y="15027"/>
                    <a:pt x="22675" y="14419"/>
                    <a:pt x="22189" y="13781"/>
                  </a:cubicBezTo>
                  <a:cubicBezTo>
                    <a:pt x="21095" y="12383"/>
                    <a:pt x="20031" y="10984"/>
                    <a:pt x="18967" y="9556"/>
                  </a:cubicBezTo>
                  <a:cubicBezTo>
                    <a:pt x="18268" y="8644"/>
                    <a:pt x="17569" y="7702"/>
                    <a:pt x="16870" y="6759"/>
                  </a:cubicBezTo>
                  <a:cubicBezTo>
                    <a:pt x="15988" y="5574"/>
                    <a:pt x="15198" y="4328"/>
                    <a:pt x="14165" y="3203"/>
                  </a:cubicBezTo>
                  <a:cubicBezTo>
                    <a:pt x="13617" y="2595"/>
                    <a:pt x="13070" y="1957"/>
                    <a:pt x="12523" y="1319"/>
                  </a:cubicBezTo>
                  <a:cubicBezTo>
                    <a:pt x="12189" y="984"/>
                    <a:pt x="11854" y="650"/>
                    <a:pt x="11520" y="316"/>
                  </a:cubicBezTo>
                  <a:cubicBezTo>
                    <a:pt x="11334" y="109"/>
                    <a:pt x="11119" y="0"/>
                    <a:pt x="10886" y="0"/>
                  </a:cubicBezTo>
                  <a:close/>
                </a:path>
              </a:pathLst>
            </a:custGeom>
            <a:solidFill>
              <a:srgbClr val="2B4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8" name="Google Shape;1008;p39"/>
            <p:cNvGrpSpPr/>
            <p:nvPr/>
          </p:nvGrpSpPr>
          <p:grpSpPr>
            <a:xfrm rot="-10274420">
              <a:off x="3645494" y="-214025"/>
              <a:ext cx="911184" cy="1782016"/>
              <a:chOff x="6320300" y="3347200"/>
              <a:chExt cx="911125" cy="1781900"/>
            </a:xfrm>
          </p:grpSpPr>
          <p:sp>
            <p:nvSpPr>
              <p:cNvPr id="1009" name="Google Shape;1009;p39"/>
              <p:cNvSpPr/>
              <p:nvPr/>
            </p:nvSpPr>
            <p:spPr>
              <a:xfrm>
                <a:off x="6596125" y="3582625"/>
                <a:ext cx="133025" cy="126925"/>
              </a:xfrm>
              <a:custGeom>
                <a:avLst/>
                <a:gdLst/>
                <a:ahLst/>
                <a:cxnLst/>
                <a:rect l="l" t="t" r="r" b="b"/>
                <a:pathLst>
                  <a:path w="5321" h="5077" extrusionOk="0">
                    <a:moveTo>
                      <a:pt x="4533" y="1"/>
                    </a:moveTo>
                    <a:cubicBezTo>
                      <a:pt x="4330" y="1"/>
                      <a:pt x="4126" y="183"/>
                      <a:pt x="3922" y="387"/>
                    </a:cubicBezTo>
                    <a:cubicBezTo>
                      <a:pt x="3618" y="691"/>
                      <a:pt x="3314" y="1025"/>
                      <a:pt x="2980" y="1269"/>
                    </a:cubicBezTo>
                    <a:cubicBezTo>
                      <a:pt x="2068" y="2059"/>
                      <a:pt x="1277" y="2971"/>
                      <a:pt x="366" y="3791"/>
                    </a:cubicBezTo>
                    <a:cubicBezTo>
                      <a:pt x="214" y="3913"/>
                      <a:pt x="122" y="4095"/>
                      <a:pt x="62" y="4308"/>
                    </a:cubicBezTo>
                    <a:cubicBezTo>
                      <a:pt x="31" y="4399"/>
                      <a:pt x="1" y="4490"/>
                      <a:pt x="1" y="4582"/>
                    </a:cubicBezTo>
                    <a:cubicBezTo>
                      <a:pt x="28" y="4829"/>
                      <a:pt x="230" y="5077"/>
                      <a:pt x="426" y="5077"/>
                    </a:cubicBezTo>
                    <a:cubicBezTo>
                      <a:pt x="446" y="5077"/>
                      <a:pt x="467" y="5074"/>
                      <a:pt x="487" y="5068"/>
                    </a:cubicBezTo>
                    <a:cubicBezTo>
                      <a:pt x="974" y="4977"/>
                      <a:pt x="1460" y="4886"/>
                      <a:pt x="1855" y="4490"/>
                    </a:cubicBezTo>
                    <a:cubicBezTo>
                      <a:pt x="2676" y="3670"/>
                      <a:pt x="3496" y="2879"/>
                      <a:pt x="4317" y="2028"/>
                    </a:cubicBezTo>
                    <a:cubicBezTo>
                      <a:pt x="4591" y="1724"/>
                      <a:pt x="4834" y="1360"/>
                      <a:pt x="5077" y="1025"/>
                    </a:cubicBezTo>
                    <a:cubicBezTo>
                      <a:pt x="5168" y="904"/>
                      <a:pt x="5259" y="782"/>
                      <a:pt x="5290" y="600"/>
                    </a:cubicBezTo>
                    <a:cubicBezTo>
                      <a:pt x="5320" y="265"/>
                      <a:pt x="5138" y="22"/>
                      <a:pt x="4651" y="22"/>
                    </a:cubicBezTo>
                    <a:cubicBezTo>
                      <a:pt x="4612" y="8"/>
                      <a:pt x="4573" y="1"/>
                      <a:pt x="45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6447300" y="3761125"/>
                <a:ext cx="103275" cy="109775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4391" extrusionOk="0">
                    <a:moveTo>
                      <a:pt x="3270" y="1"/>
                    </a:moveTo>
                    <a:cubicBezTo>
                      <a:pt x="2964" y="1"/>
                      <a:pt x="2679" y="86"/>
                      <a:pt x="2428" y="360"/>
                    </a:cubicBezTo>
                    <a:cubicBezTo>
                      <a:pt x="1607" y="1302"/>
                      <a:pt x="878" y="2275"/>
                      <a:pt x="239" y="3338"/>
                    </a:cubicBezTo>
                    <a:cubicBezTo>
                      <a:pt x="179" y="3460"/>
                      <a:pt x="118" y="3582"/>
                      <a:pt x="87" y="3703"/>
                    </a:cubicBezTo>
                    <a:cubicBezTo>
                      <a:pt x="0" y="4052"/>
                      <a:pt x="219" y="4374"/>
                      <a:pt x="558" y="4374"/>
                    </a:cubicBezTo>
                    <a:cubicBezTo>
                      <a:pt x="573" y="4374"/>
                      <a:pt x="589" y="4373"/>
                      <a:pt x="604" y="4372"/>
                    </a:cubicBezTo>
                    <a:lnTo>
                      <a:pt x="817" y="4372"/>
                    </a:lnTo>
                    <a:cubicBezTo>
                      <a:pt x="869" y="4385"/>
                      <a:pt x="919" y="4391"/>
                      <a:pt x="969" y="4391"/>
                    </a:cubicBezTo>
                    <a:cubicBezTo>
                      <a:pt x="1267" y="4391"/>
                      <a:pt x="1520" y="4164"/>
                      <a:pt x="1729" y="3825"/>
                    </a:cubicBezTo>
                    <a:cubicBezTo>
                      <a:pt x="2306" y="2882"/>
                      <a:pt x="2945" y="2031"/>
                      <a:pt x="3674" y="1211"/>
                    </a:cubicBezTo>
                    <a:cubicBezTo>
                      <a:pt x="3796" y="1089"/>
                      <a:pt x="3887" y="937"/>
                      <a:pt x="3978" y="785"/>
                    </a:cubicBezTo>
                    <a:cubicBezTo>
                      <a:pt x="4130" y="451"/>
                      <a:pt x="3948" y="56"/>
                      <a:pt x="3583" y="25"/>
                    </a:cubicBezTo>
                    <a:cubicBezTo>
                      <a:pt x="3477" y="10"/>
                      <a:pt x="3372" y="1"/>
                      <a:pt x="32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769400" y="3482100"/>
                <a:ext cx="96525" cy="81325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3253" extrusionOk="0">
                    <a:moveTo>
                      <a:pt x="3344" y="1"/>
                    </a:moveTo>
                    <a:cubicBezTo>
                      <a:pt x="3252" y="1"/>
                      <a:pt x="3192" y="31"/>
                      <a:pt x="3131" y="31"/>
                    </a:cubicBezTo>
                    <a:cubicBezTo>
                      <a:pt x="2614" y="61"/>
                      <a:pt x="2614" y="61"/>
                      <a:pt x="2280" y="244"/>
                    </a:cubicBezTo>
                    <a:cubicBezTo>
                      <a:pt x="1520" y="700"/>
                      <a:pt x="973" y="1338"/>
                      <a:pt x="365" y="1946"/>
                    </a:cubicBezTo>
                    <a:cubicBezTo>
                      <a:pt x="213" y="2098"/>
                      <a:pt x="152" y="2280"/>
                      <a:pt x="61" y="2463"/>
                    </a:cubicBezTo>
                    <a:cubicBezTo>
                      <a:pt x="0" y="2675"/>
                      <a:pt x="30" y="2888"/>
                      <a:pt x="122" y="3071"/>
                    </a:cubicBezTo>
                    <a:cubicBezTo>
                      <a:pt x="213" y="3162"/>
                      <a:pt x="304" y="3253"/>
                      <a:pt x="456" y="3253"/>
                    </a:cubicBezTo>
                    <a:cubicBezTo>
                      <a:pt x="882" y="3223"/>
                      <a:pt x="1337" y="3223"/>
                      <a:pt x="1672" y="2767"/>
                    </a:cubicBezTo>
                    <a:cubicBezTo>
                      <a:pt x="1793" y="2554"/>
                      <a:pt x="2006" y="2372"/>
                      <a:pt x="2189" y="2250"/>
                    </a:cubicBezTo>
                    <a:cubicBezTo>
                      <a:pt x="2705" y="1885"/>
                      <a:pt x="3070" y="1399"/>
                      <a:pt x="3526" y="1004"/>
                    </a:cubicBezTo>
                    <a:cubicBezTo>
                      <a:pt x="3648" y="913"/>
                      <a:pt x="3739" y="791"/>
                      <a:pt x="3769" y="639"/>
                    </a:cubicBezTo>
                    <a:cubicBezTo>
                      <a:pt x="3860" y="335"/>
                      <a:pt x="3648" y="1"/>
                      <a:pt x="33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9"/>
              <p:cNvSpPr/>
              <p:nvPr/>
            </p:nvSpPr>
            <p:spPr>
              <a:xfrm>
                <a:off x="6913775" y="3347200"/>
                <a:ext cx="81325" cy="87200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3488" extrusionOk="0">
                    <a:moveTo>
                      <a:pt x="2309" y="1"/>
                    </a:moveTo>
                    <a:cubicBezTo>
                      <a:pt x="2134" y="1"/>
                      <a:pt x="2009" y="105"/>
                      <a:pt x="1885" y="229"/>
                    </a:cubicBezTo>
                    <a:cubicBezTo>
                      <a:pt x="1398" y="685"/>
                      <a:pt x="1003" y="1202"/>
                      <a:pt x="608" y="1719"/>
                    </a:cubicBezTo>
                    <a:cubicBezTo>
                      <a:pt x="426" y="1992"/>
                      <a:pt x="243" y="2266"/>
                      <a:pt x="122" y="2570"/>
                    </a:cubicBezTo>
                    <a:cubicBezTo>
                      <a:pt x="31" y="2783"/>
                      <a:pt x="0" y="2995"/>
                      <a:pt x="91" y="3239"/>
                    </a:cubicBezTo>
                    <a:cubicBezTo>
                      <a:pt x="145" y="3398"/>
                      <a:pt x="267" y="3488"/>
                      <a:pt x="439" y="3488"/>
                    </a:cubicBezTo>
                    <a:cubicBezTo>
                      <a:pt x="464" y="3488"/>
                      <a:pt x="490" y="3486"/>
                      <a:pt x="517" y="3482"/>
                    </a:cubicBezTo>
                    <a:cubicBezTo>
                      <a:pt x="1064" y="3360"/>
                      <a:pt x="1611" y="3208"/>
                      <a:pt x="1915" y="2600"/>
                    </a:cubicBezTo>
                    <a:cubicBezTo>
                      <a:pt x="2158" y="2114"/>
                      <a:pt x="2523" y="1688"/>
                      <a:pt x="2827" y="1232"/>
                    </a:cubicBezTo>
                    <a:cubicBezTo>
                      <a:pt x="2918" y="1080"/>
                      <a:pt x="3009" y="929"/>
                      <a:pt x="3101" y="777"/>
                    </a:cubicBezTo>
                    <a:cubicBezTo>
                      <a:pt x="3253" y="442"/>
                      <a:pt x="3070" y="108"/>
                      <a:pt x="2705" y="47"/>
                    </a:cubicBezTo>
                    <a:cubicBezTo>
                      <a:pt x="2614" y="17"/>
                      <a:pt x="2523" y="17"/>
                      <a:pt x="2432" y="17"/>
                    </a:cubicBezTo>
                    <a:cubicBezTo>
                      <a:pt x="2388" y="6"/>
                      <a:pt x="2347" y="1"/>
                      <a:pt x="23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9"/>
              <p:cNvSpPr/>
              <p:nvPr/>
            </p:nvSpPr>
            <p:spPr>
              <a:xfrm>
                <a:off x="7025525" y="5020025"/>
                <a:ext cx="205900" cy="109075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4363" extrusionOk="0">
                    <a:moveTo>
                      <a:pt x="622" y="1"/>
                    </a:moveTo>
                    <a:cubicBezTo>
                      <a:pt x="127" y="1"/>
                      <a:pt x="1" y="172"/>
                      <a:pt x="29" y="703"/>
                    </a:cubicBezTo>
                    <a:cubicBezTo>
                      <a:pt x="29" y="947"/>
                      <a:pt x="150" y="1159"/>
                      <a:pt x="302" y="1342"/>
                    </a:cubicBezTo>
                    <a:cubicBezTo>
                      <a:pt x="637" y="1767"/>
                      <a:pt x="1062" y="2102"/>
                      <a:pt x="1549" y="2345"/>
                    </a:cubicBezTo>
                    <a:cubicBezTo>
                      <a:pt x="2886" y="3044"/>
                      <a:pt x="4315" y="3439"/>
                      <a:pt x="5713" y="3895"/>
                    </a:cubicBezTo>
                    <a:cubicBezTo>
                      <a:pt x="6290" y="4077"/>
                      <a:pt x="6868" y="4229"/>
                      <a:pt x="7445" y="4351"/>
                    </a:cubicBezTo>
                    <a:cubicBezTo>
                      <a:pt x="7493" y="4359"/>
                      <a:pt x="7541" y="4363"/>
                      <a:pt x="7590" y="4363"/>
                    </a:cubicBezTo>
                    <a:cubicBezTo>
                      <a:pt x="7914" y="4363"/>
                      <a:pt x="8236" y="4194"/>
                      <a:pt x="8236" y="3956"/>
                    </a:cubicBezTo>
                    <a:cubicBezTo>
                      <a:pt x="8236" y="3591"/>
                      <a:pt x="8175" y="3226"/>
                      <a:pt x="8053" y="2861"/>
                    </a:cubicBezTo>
                    <a:cubicBezTo>
                      <a:pt x="7993" y="2649"/>
                      <a:pt x="7749" y="2588"/>
                      <a:pt x="7537" y="2527"/>
                    </a:cubicBezTo>
                    <a:cubicBezTo>
                      <a:pt x="5530" y="1737"/>
                      <a:pt x="3555" y="825"/>
                      <a:pt x="1457" y="187"/>
                    </a:cubicBezTo>
                    <a:cubicBezTo>
                      <a:pt x="1214" y="126"/>
                      <a:pt x="971" y="4"/>
                      <a:pt x="758" y="4"/>
                    </a:cubicBezTo>
                    <a:cubicBezTo>
                      <a:pt x="710" y="2"/>
                      <a:pt x="665" y="1"/>
                      <a:pt x="6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9"/>
              <p:cNvSpPr/>
              <p:nvPr/>
            </p:nvSpPr>
            <p:spPr>
              <a:xfrm>
                <a:off x="6322575" y="4104100"/>
                <a:ext cx="65375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6476" extrusionOk="0">
                    <a:moveTo>
                      <a:pt x="1656" y="1"/>
                    </a:moveTo>
                    <a:cubicBezTo>
                      <a:pt x="1491" y="1"/>
                      <a:pt x="1376" y="137"/>
                      <a:pt x="1247" y="288"/>
                    </a:cubicBezTo>
                    <a:cubicBezTo>
                      <a:pt x="1186" y="379"/>
                      <a:pt x="1064" y="440"/>
                      <a:pt x="943" y="471"/>
                    </a:cubicBezTo>
                    <a:cubicBezTo>
                      <a:pt x="669" y="562"/>
                      <a:pt x="578" y="775"/>
                      <a:pt x="548" y="1048"/>
                    </a:cubicBezTo>
                    <a:cubicBezTo>
                      <a:pt x="365" y="2203"/>
                      <a:pt x="152" y="3358"/>
                      <a:pt x="61" y="4544"/>
                    </a:cubicBezTo>
                    <a:cubicBezTo>
                      <a:pt x="0" y="5030"/>
                      <a:pt x="92" y="5455"/>
                      <a:pt x="274" y="5911"/>
                    </a:cubicBezTo>
                    <a:cubicBezTo>
                      <a:pt x="426" y="6276"/>
                      <a:pt x="791" y="6337"/>
                      <a:pt x="1125" y="6459"/>
                    </a:cubicBezTo>
                    <a:cubicBezTo>
                      <a:pt x="1167" y="6470"/>
                      <a:pt x="1204" y="6475"/>
                      <a:pt x="1238" y="6475"/>
                    </a:cubicBezTo>
                    <a:cubicBezTo>
                      <a:pt x="1468" y="6475"/>
                      <a:pt x="1505" y="6223"/>
                      <a:pt x="1611" y="6063"/>
                    </a:cubicBezTo>
                    <a:cubicBezTo>
                      <a:pt x="1703" y="5942"/>
                      <a:pt x="1794" y="5820"/>
                      <a:pt x="1946" y="5790"/>
                    </a:cubicBezTo>
                    <a:cubicBezTo>
                      <a:pt x="2250" y="5729"/>
                      <a:pt x="2310" y="5486"/>
                      <a:pt x="2371" y="5212"/>
                    </a:cubicBezTo>
                    <a:cubicBezTo>
                      <a:pt x="2554" y="4604"/>
                      <a:pt x="2493" y="3966"/>
                      <a:pt x="2523" y="3115"/>
                    </a:cubicBezTo>
                    <a:cubicBezTo>
                      <a:pt x="2614" y="2477"/>
                      <a:pt x="2371" y="1626"/>
                      <a:pt x="2371" y="775"/>
                    </a:cubicBezTo>
                    <a:cubicBezTo>
                      <a:pt x="2371" y="440"/>
                      <a:pt x="2219" y="227"/>
                      <a:pt x="1885" y="75"/>
                    </a:cubicBezTo>
                    <a:cubicBezTo>
                      <a:pt x="1797" y="23"/>
                      <a:pt x="1722" y="1"/>
                      <a:pt x="1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9"/>
              <p:cNvSpPr/>
              <p:nvPr/>
            </p:nvSpPr>
            <p:spPr>
              <a:xfrm>
                <a:off x="6320300" y="4351925"/>
                <a:ext cx="80575" cy="146175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5847" extrusionOk="0">
                    <a:moveTo>
                      <a:pt x="1004" y="0"/>
                    </a:moveTo>
                    <a:cubicBezTo>
                      <a:pt x="965" y="0"/>
                      <a:pt x="924" y="4"/>
                      <a:pt x="882" y="11"/>
                    </a:cubicBezTo>
                    <a:cubicBezTo>
                      <a:pt x="395" y="71"/>
                      <a:pt x="0" y="831"/>
                      <a:pt x="183" y="1318"/>
                    </a:cubicBezTo>
                    <a:cubicBezTo>
                      <a:pt x="547" y="2199"/>
                      <a:pt x="730" y="3111"/>
                      <a:pt x="942" y="4023"/>
                    </a:cubicBezTo>
                    <a:cubicBezTo>
                      <a:pt x="1094" y="4600"/>
                      <a:pt x="1307" y="5178"/>
                      <a:pt x="1733" y="5603"/>
                    </a:cubicBezTo>
                    <a:cubicBezTo>
                      <a:pt x="1907" y="5760"/>
                      <a:pt x="2111" y="5847"/>
                      <a:pt x="2288" y="5847"/>
                    </a:cubicBezTo>
                    <a:cubicBezTo>
                      <a:pt x="2419" y="5847"/>
                      <a:pt x="2536" y="5799"/>
                      <a:pt x="2614" y="5695"/>
                    </a:cubicBezTo>
                    <a:cubicBezTo>
                      <a:pt x="2888" y="5360"/>
                      <a:pt x="3222" y="5026"/>
                      <a:pt x="3161" y="4509"/>
                    </a:cubicBezTo>
                    <a:cubicBezTo>
                      <a:pt x="3040" y="3597"/>
                      <a:pt x="2766" y="2716"/>
                      <a:pt x="2401" y="1865"/>
                    </a:cubicBezTo>
                    <a:cubicBezTo>
                      <a:pt x="2189" y="1378"/>
                      <a:pt x="1946" y="922"/>
                      <a:pt x="1672" y="467"/>
                    </a:cubicBezTo>
                    <a:cubicBezTo>
                      <a:pt x="1538" y="198"/>
                      <a:pt x="1308" y="0"/>
                      <a:pt x="10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9"/>
              <p:cNvSpPr/>
              <p:nvPr/>
            </p:nvSpPr>
            <p:spPr>
              <a:xfrm>
                <a:off x="6592325" y="4763925"/>
                <a:ext cx="140625" cy="129175"/>
              </a:xfrm>
              <a:custGeom>
                <a:avLst/>
                <a:gdLst/>
                <a:ahLst/>
                <a:cxnLst/>
                <a:rect l="l" t="t" r="r" b="b"/>
                <a:pathLst>
                  <a:path w="5625" h="5167" extrusionOk="0">
                    <a:moveTo>
                      <a:pt x="780" y="1"/>
                    </a:moveTo>
                    <a:cubicBezTo>
                      <a:pt x="675" y="1"/>
                      <a:pt x="574" y="40"/>
                      <a:pt x="487" y="127"/>
                    </a:cubicBezTo>
                    <a:cubicBezTo>
                      <a:pt x="1" y="491"/>
                      <a:pt x="1" y="1282"/>
                      <a:pt x="396" y="1738"/>
                    </a:cubicBezTo>
                    <a:cubicBezTo>
                      <a:pt x="457" y="1798"/>
                      <a:pt x="518" y="1890"/>
                      <a:pt x="609" y="1950"/>
                    </a:cubicBezTo>
                    <a:cubicBezTo>
                      <a:pt x="1733" y="2923"/>
                      <a:pt x="2858" y="3926"/>
                      <a:pt x="4135" y="4777"/>
                    </a:cubicBezTo>
                    <a:cubicBezTo>
                      <a:pt x="4347" y="4929"/>
                      <a:pt x="4591" y="5051"/>
                      <a:pt x="4834" y="5111"/>
                    </a:cubicBezTo>
                    <a:cubicBezTo>
                      <a:pt x="4950" y="5148"/>
                      <a:pt x="5049" y="5167"/>
                      <a:pt x="5132" y="5167"/>
                    </a:cubicBezTo>
                    <a:cubicBezTo>
                      <a:pt x="5399" y="5167"/>
                      <a:pt x="5510" y="4974"/>
                      <a:pt x="5533" y="4534"/>
                    </a:cubicBezTo>
                    <a:cubicBezTo>
                      <a:pt x="5624" y="4260"/>
                      <a:pt x="5472" y="4048"/>
                      <a:pt x="5199" y="3865"/>
                    </a:cubicBezTo>
                    <a:cubicBezTo>
                      <a:pt x="4743" y="3622"/>
                      <a:pt x="4408" y="3257"/>
                      <a:pt x="4074" y="2893"/>
                    </a:cubicBezTo>
                    <a:cubicBezTo>
                      <a:pt x="3314" y="2163"/>
                      <a:pt x="2554" y="1403"/>
                      <a:pt x="1794" y="643"/>
                    </a:cubicBezTo>
                    <a:cubicBezTo>
                      <a:pt x="1612" y="431"/>
                      <a:pt x="1369" y="279"/>
                      <a:pt x="1126" y="127"/>
                    </a:cubicBezTo>
                    <a:cubicBezTo>
                      <a:pt x="1014" y="47"/>
                      <a:pt x="895" y="1"/>
                      <a:pt x="7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9"/>
              <p:cNvSpPr/>
              <p:nvPr/>
            </p:nvSpPr>
            <p:spPr>
              <a:xfrm>
                <a:off x="6804350" y="4908275"/>
                <a:ext cx="154275" cy="99850"/>
              </a:xfrm>
              <a:custGeom>
                <a:avLst/>
                <a:gdLst/>
                <a:ahLst/>
                <a:cxnLst/>
                <a:rect l="l" t="t" r="r" b="b"/>
                <a:pathLst>
                  <a:path w="6171" h="3994" extrusionOk="0">
                    <a:moveTo>
                      <a:pt x="979" y="1"/>
                    </a:moveTo>
                    <a:cubicBezTo>
                      <a:pt x="692" y="1"/>
                      <a:pt x="385" y="85"/>
                      <a:pt x="274" y="219"/>
                    </a:cubicBezTo>
                    <a:cubicBezTo>
                      <a:pt x="0" y="644"/>
                      <a:pt x="122" y="1344"/>
                      <a:pt x="547" y="1648"/>
                    </a:cubicBezTo>
                    <a:cubicBezTo>
                      <a:pt x="669" y="1739"/>
                      <a:pt x="791" y="1860"/>
                      <a:pt x="943" y="1951"/>
                    </a:cubicBezTo>
                    <a:cubicBezTo>
                      <a:pt x="2006" y="2559"/>
                      <a:pt x="3101" y="3107"/>
                      <a:pt x="4225" y="3623"/>
                    </a:cubicBezTo>
                    <a:cubicBezTo>
                      <a:pt x="4620" y="3806"/>
                      <a:pt x="5016" y="3897"/>
                      <a:pt x="5441" y="3988"/>
                    </a:cubicBezTo>
                    <a:cubicBezTo>
                      <a:pt x="5473" y="3992"/>
                      <a:pt x="5502" y="3994"/>
                      <a:pt x="5529" y="3994"/>
                    </a:cubicBezTo>
                    <a:cubicBezTo>
                      <a:pt x="5917" y="3994"/>
                      <a:pt x="5846" y="3607"/>
                      <a:pt x="5988" y="3380"/>
                    </a:cubicBezTo>
                    <a:cubicBezTo>
                      <a:pt x="6171" y="3076"/>
                      <a:pt x="6110" y="2833"/>
                      <a:pt x="5775" y="2711"/>
                    </a:cubicBezTo>
                    <a:cubicBezTo>
                      <a:pt x="4681" y="2255"/>
                      <a:pt x="3739" y="1526"/>
                      <a:pt x="2736" y="918"/>
                    </a:cubicBezTo>
                    <a:cubicBezTo>
                      <a:pt x="2250" y="614"/>
                      <a:pt x="1794" y="249"/>
                      <a:pt x="1277" y="37"/>
                    </a:cubicBezTo>
                    <a:cubicBezTo>
                      <a:pt x="1187" y="12"/>
                      <a:pt x="1085" y="1"/>
                      <a:pt x="9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9"/>
              <p:cNvSpPr/>
              <p:nvPr/>
            </p:nvSpPr>
            <p:spPr>
              <a:xfrm>
                <a:off x="6422125" y="4579350"/>
                <a:ext cx="106400" cy="13537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5415" extrusionOk="0">
                    <a:moveTo>
                      <a:pt x="966" y="0"/>
                    </a:moveTo>
                    <a:cubicBezTo>
                      <a:pt x="889" y="0"/>
                      <a:pt x="809" y="23"/>
                      <a:pt x="730" y="63"/>
                    </a:cubicBezTo>
                    <a:cubicBezTo>
                      <a:pt x="183" y="306"/>
                      <a:pt x="0" y="883"/>
                      <a:pt x="304" y="1400"/>
                    </a:cubicBezTo>
                    <a:cubicBezTo>
                      <a:pt x="1094" y="2707"/>
                      <a:pt x="2067" y="3893"/>
                      <a:pt x="3070" y="5017"/>
                    </a:cubicBezTo>
                    <a:cubicBezTo>
                      <a:pt x="3219" y="5216"/>
                      <a:pt x="3409" y="5414"/>
                      <a:pt x="3672" y="5414"/>
                    </a:cubicBezTo>
                    <a:cubicBezTo>
                      <a:pt x="3731" y="5414"/>
                      <a:pt x="3794" y="5404"/>
                      <a:pt x="3860" y="5382"/>
                    </a:cubicBezTo>
                    <a:cubicBezTo>
                      <a:pt x="4256" y="5260"/>
                      <a:pt x="3952" y="4804"/>
                      <a:pt x="4195" y="4622"/>
                    </a:cubicBezTo>
                    <a:cubicBezTo>
                      <a:pt x="4225" y="4348"/>
                      <a:pt x="4073" y="4136"/>
                      <a:pt x="3952" y="3953"/>
                    </a:cubicBezTo>
                    <a:cubicBezTo>
                      <a:pt x="3253" y="2889"/>
                      <a:pt x="2523" y="1826"/>
                      <a:pt x="1824" y="762"/>
                    </a:cubicBezTo>
                    <a:cubicBezTo>
                      <a:pt x="1672" y="519"/>
                      <a:pt x="1459" y="306"/>
                      <a:pt x="1246" y="123"/>
                    </a:cubicBezTo>
                    <a:cubicBezTo>
                      <a:pt x="1161" y="38"/>
                      <a:pt x="1066" y="0"/>
                      <a:pt x="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9"/>
              <p:cNvSpPr/>
              <p:nvPr/>
            </p:nvSpPr>
            <p:spPr>
              <a:xfrm>
                <a:off x="6378800" y="3934550"/>
                <a:ext cx="71450" cy="11775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4710" extrusionOk="0">
                    <a:moveTo>
                      <a:pt x="2306" y="0"/>
                    </a:moveTo>
                    <a:cubicBezTo>
                      <a:pt x="1981" y="0"/>
                      <a:pt x="1352" y="234"/>
                      <a:pt x="1247" y="444"/>
                    </a:cubicBezTo>
                    <a:cubicBezTo>
                      <a:pt x="882" y="1234"/>
                      <a:pt x="548" y="2025"/>
                      <a:pt x="213" y="2815"/>
                    </a:cubicBezTo>
                    <a:cubicBezTo>
                      <a:pt x="92" y="3088"/>
                      <a:pt x="61" y="3423"/>
                      <a:pt x="31" y="3575"/>
                    </a:cubicBezTo>
                    <a:cubicBezTo>
                      <a:pt x="1" y="3939"/>
                      <a:pt x="92" y="4152"/>
                      <a:pt x="183" y="4335"/>
                    </a:cubicBezTo>
                    <a:cubicBezTo>
                      <a:pt x="306" y="4598"/>
                      <a:pt x="459" y="4709"/>
                      <a:pt x="649" y="4709"/>
                    </a:cubicBezTo>
                    <a:cubicBezTo>
                      <a:pt x="788" y="4709"/>
                      <a:pt x="946" y="4650"/>
                      <a:pt x="1125" y="4547"/>
                    </a:cubicBezTo>
                    <a:cubicBezTo>
                      <a:pt x="1703" y="4183"/>
                      <a:pt x="1976" y="3696"/>
                      <a:pt x="2128" y="3058"/>
                    </a:cubicBezTo>
                    <a:cubicBezTo>
                      <a:pt x="2220" y="2693"/>
                      <a:pt x="2341" y="2298"/>
                      <a:pt x="2493" y="1933"/>
                    </a:cubicBezTo>
                    <a:cubicBezTo>
                      <a:pt x="2645" y="1538"/>
                      <a:pt x="2706" y="1113"/>
                      <a:pt x="2797" y="687"/>
                    </a:cubicBezTo>
                    <a:cubicBezTo>
                      <a:pt x="2858" y="383"/>
                      <a:pt x="2767" y="140"/>
                      <a:pt x="2432" y="18"/>
                    </a:cubicBezTo>
                    <a:cubicBezTo>
                      <a:pt x="2400" y="6"/>
                      <a:pt x="2356" y="0"/>
                      <a:pt x="23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42" y="1687827"/>
            <a:ext cx="1070329" cy="10703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48" y="1588550"/>
            <a:ext cx="1235869" cy="12358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94" y="1588550"/>
            <a:ext cx="1328892" cy="12358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763" y="1588550"/>
            <a:ext cx="1247316" cy="12473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31" y="1687827"/>
            <a:ext cx="1643062" cy="9248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43" y="3283960"/>
            <a:ext cx="3175375" cy="8334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983" y="2981240"/>
            <a:ext cx="2557943" cy="1438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1"/>
          <p:cNvSpPr txBox="1">
            <a:spLocks noGrp="1"/>
          </p:cNvSpPr>
          <p:nvPr>
            <p:ph type="subTitle" idx="1"/>
          </p:nvPr>
        </p:nvSpPr>
        <p:spPr>
          <a:xfrm>
            <a:off x="2296050" y="1973325"/>
            <a:ext cx="4551900" cy="10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bg-BG" sz="1600" dirty="0" smtClean="0"/>
              <a:t>База данни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GUI </a:t>
            </a:r>
            <a:r>
              <a:rPr lang="bg-BG" sz="1600" dirty="0" smtClean="0"/>
              <a:t>за приложението</a:t>
            </a:r>
            <a:endParaRPr sz="1600" dirty="0"/>
          </a:p>
        </p:txBody>
      </p:sp>
      <p:grpSp>
        <p:nvGrpSpPr>
          <p:cNvPr id="1073" name="Google Shape;1073;p41"/>
          <p:cNvGrpSpPr/>
          <p:nvPr/>
        </p:nvGrpSpPr>
        <p:grpSpPr>
          <a:xfrm>
            <a:off x="4793925" y="1558325"/>
            <a:ext cx="1183950" cy="70750"/>
            <a:chOff x="3365825" y="5020400"/>
            <a:chExt cx="1183950" cy="70750"/>
          </a:xfrm>
        </p:grpSpPr>
        <p:sp>
          <p:nvSpPr>
            <p:cNvPr id="1074" name="Google Shape;1074;p41"/>
            <p:cNvSpPr/>
            <p:nvPr/>
          </p:nvSpPr>
          <p:spPr>
            <a:xfrm>
              <a:off x="3859000" y="5045950"/>
              <a:ext cx="178600" cy="44875"/>
            </a:xfrm>
            <a:custGeom>
              <a:avLst/>
              <a:gdLst/>
              <a:ahLst/>
              <a:cxnLst/>
              <a:rect l="l" t="t" r="r" b="b"/>
              <a:pathLst>
                <a:path w="7144" h="1795" extrusionOk="0">
                  <a:moveTo>
                    <a:pt x="6262" y="1"/>
                  </a:moveTo>
                  <a:cubicBezTo>
                    <a:pt x="6019" y="31"/>
                    <a:pt x="5806" y="92"/>
                    <a:pt x="5593" y="122"/>
                  </a:cubicBezTo>
                  <a:cubicBezTo>
                    <a:pt x="4499" y="183"/>
                    <a:pt x="3405" y="214"/>
                    <a:pt x="2341" y="274"/>
                  </a:cubicBezTo>
                  <a:cubicBezTo>
                    <a:pt x="1915" y="305"/>
                    <a:pt x="1520" y="305"/>
                    <a:pt x="1125" y="305"/>
                  </a:cubicBezTo>
                  <a:cubicBezTo>
                    <a:pt x="791" y="305"/>
                    <a:pt x="517" y="396"/>
                    <a:pt x="274" y="578"/>
                  </a:cubicBezTo>
                  <a:cubicBezTo>
                    <a:pt x="1" y="761"/>
                    <a:pt x="1" y="1186"/>
                    <a:pt x="274" y="1338"/>
                  </a:cubicBezTo>
                  <a:cubicBezTo>
                    <a:pt x="943" y="1794"/>
                    <a:pt x="943" y="1794"/>
                    <a:pt x="1733" y="1794"/>
                  </a:cubicBezTo>
                  <a:lnTo>
                    <a:pt x="2341" y="1794"/>
                  </a:lnTo>
                  <a:cubicBezTo>
                    <a:pt x="2341" y="1794"/>
                    <a:pt x="2341" y="1794"/>
                    <a:pt x="2341" y="1764"/>
                  </a:cubicBezTo>
                  <a:cubicBezTo>
                    <a:pt x="3587" y="1733"/>
                    <a:pt x="4803" y="1673"/>
                    <a:pt x="6049" y="1612"/>
                  </a:cubicBezTo>
                  <a:lnTo>
                    <a:pt x="6201" y="1612"/>
                  </a:lnTo>
                  <a:cubicBezTo>
                    <a:pt x="6384" y="1551"/>
                    <a:pt x="6596" y="1521"/>
                    <a:pt x="6779" y="1460"/>
                  </a:cubicBezTo>
                  <a:cubicBezTo>
                    <a:pt x="7022" y="1369"/>
                    <a:pt x="7144" y="1156"/>
                    <a:pt x="7022" y="913"/>
                  </a:cubicBezTo>
                  <a:cubicBezTo>
                    <a:pt x="6961" y="700"/>
                    <a:pt x="6840" y="487"/>
                    <a:pt x="6748" y="305"/>
                  </a:cubicBezTo>
                  <a:cubicBezTo>
                    <a:pt x="6657" y="62"/>
                    <a:pt x="6475" y="1"/>
                    <a:pt x="62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1"/>
            <p:cNvSpPr/>
            <p:nvPr/>
          </p:nvSpPr>
          <p:spPr>
            <a:xfrm>
              <a:off x="3365825" y="5020400"/>
              <a:ext cx="179375" cy="48375"/>
            </a:xfrm>
            <a:custGeom>
              <a:avLst/>
              <a:gdLst/>
              <a:ahLst/>
              <a:cxnLst/>
              <a:rect l="l" t="t" r="r" b="b"/>
              <a:pathLst>
                <a:path w="7175" h="1935" extrusionOk="0">
                  <a:moveTo>
                    <a:pt x="5951" y="0"/>
                  </a:moveTo>
                  <a:cubicBezTo>
                    <a:pt x="5735" y="0"/>
                    <a:pt x="5516" y="24"/>
                    <a:pt x="5290" y="81"/>
                  </a:cubicBezTo>
                  <a:cubicBezTo>
                    <a:pt x="4925" y="202"/>
                    <a:pt x="4499" y="232"/>
                    <a:pt x="4104" y="232"/>
                  </a:cubicBezTo>
                  <a:cubicBezTo>
                    <a:pt x="3557" y="263"/>
                    <a:pt x="3010" y="324"/>
                    <a:pt x="2463" y="445"/>
                  </a:cubicBezTo>
                  <a:cubicBezTo>
                    <a:pt x="1885" y="536"/>
                    <a:pt x="1338" y="658"/>
                    <a:pt x="761" y="688"/>
                  </a:cubicBezTo>
                  <a:cubicBezTo>
                    <a:pt x="396" y="719"/>
                    <a:pt x="213" y="871"/>
                    <a:pt x="92" y="1205"/>
                  </a:cubicBezTo>
                  <a:cubicBezTo>
                    <a:pt x="1" y="1509"/>
                    <a:pt x="213" y="1843"/>
                    <a:pt x="548" y="1874"/>
                  </a:cubicBezTo>
                  <a:cubicBezTo>
                    <a:pt x="821" y="1904"/>
                    <a:pt x="1095" y="1904"/>
                    <a:pt x="1338" y="1935"/>
                  </a:cubicBezTo>
                  <a:cubicBezTo>
                    <a:pt x="1490" y="1904"/>
                    <a:pt x="1612" y="1904"/>
                    <a:pt x="1733" y="1904"/>
                  </a:cubicBezTo>
                  <a:cubicBezTo>
                    <a:pt x="2432" y="1843"/>
                    <a:pt x="3131" y="1661"/>
                    <a:pt x="3831" y="1631"/>
                  </a:cubicBezTo>
                  <a:cubicBezTo>
                    <a:pt x="4712" y="1600"/>
                    <a:pt x="5533" y="1327"/>
                    <a:pt x="6384" y="1266"/>
                  </a:cubicBezTo>
                  <a:cubicBezTo>
                    <a:pt x="6536" y="1236"/>
                    <a:pt x="6718" y="1175"/>
                    <a:pt x="6870" y="1114"/>
                  </a:cubicBezTo>
                  <a:cubicBezTo>
                    <a:pt x="7053" y="1023"/>
                    <a:pt x="7174" y="719"/>
                    <a:pt x="7144" y="536"/>
                  </a:cubicBezTo>
                  <a:cubicBezTo>
                    <a:pt x="7113" y="293"/>
                    <a:pt x="6931" y="141"/>
                    <a:pt x="6688" y="81"/>
                  </a:cubicBezTo>
                  <a:cubicBezTo>
                    <a:pt x="6444" y="32"/>
                    <a:pt x="6200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1"/>
            <p:cNvSpPr/>
            <p:nvPr/>
          </p:nvSpPr>
          <p:spPr>
            <a:xfrm>
              <a:off x="4175125" y="5049000"/>
              <a:ext cx="154275" cy="42150"/>
            </a:xfrm>
            <a:custGeom>
              <a:avLst/>
              <a:gdLst/>
              <a:ahLst/>
              <a:cxnLst/>
              <a:rect l="l" t="t" r="r" b="b"/>
              <a:pathLst>
                <a:path w="6171" h="1686" extrusionOk="0">
                  <a:moveTo>
                    <a:pt x="5015" y="0"/>
                  </a:moveTo>
                  <a:cubicBezTo>
                    <a:pt x="4886" y="8"/>
                    <a:pt x="4755" y="10"/>
                    <a:pt x="4623" y="10"/>
                  </a:cubicBezTo>
                  <a:cubicBezTo>
                    <a:pt x="4491" y="10"/>
                    <a:pt x="4358" y="8"/>
                    <a:pt x="4225" y="8"/>
                  </a:cubicBezTo>
                  <a:cubicBezTo>
                    <a:pt x="3959" y="8"/>
                    <a:pt x="3693" y="16"/>
                    <a:pt x="3435" y="61"/>
                  </a:cubicBezTo>
                  <a:cubicBezTo>
                    <a:pt x="2584" y="152"/>
                    <a:pt x="1763" y="152"/>
                    <a:pt x="942" y="152"/>
                  </a:cubicBezTo>
                  <a:cubicBezTo>
                    <a:pt x="866" y="168"/>
                    <a:pt x="798" y="168"/>
                    <a:pt x="733" y="168"/>
                  </a:cubicBezTo>
                  <a:cubicBezTo>
                    <a:pt x="669" y="168"/>
                    <a:pt x="608" y="168"/>
                    <a:pt x="547" y="183"/>
                  </a:cubicBezTo>
                  <a:cubicBezTo>
                    <a:pt x="304" y="274"/>
                    <a:pt x="91" y="426"/>
                    <a:pt x="61" y="699"/>
                  </a:cubicBezTo>
                  <a:cubicBezTo>
                    <a:pt x="0" y="912"/>
                    <a:pt x="122" y="1095"/>
                    <a:pt x="304" y="1277"/>
                  </a:cubicBezTo>
                  <a:cubicBezTo>
                    <a:pt x="616" y="1537"/>
                    <a:pt x="905" y="1685"/>
                    <a:pt x="1267" y="1685"/>
                  </a:cubicBezTo>
                  <a:cubicBezTo>
                    <a:pt x="1329" y="1685"/>
                    <a:pt x="1393" y="1681"/>
                    <a:pt x="1459" y="1672"/>
                  </a:cubicBezTo>
                  <a:cubicBezTo>
                    <a:pt x="1540" y="1662"/>
                    <a:pt x="1625" y="1659"/>
                    <a:pt x="1710" y="1659"/>
                  </a:cubicBezTo>
                  <a:cubicBezTo>
                    <a:pt x="1881" y="1659"/>
                    <a:pt x="2057" y="1672"/>
                    <a:pt x="2219" y="1672"/>
                  </a:cubicBezTo>
                  <a:cubicBezTo>
                    <a:pt x="2320" y="1678"/>
                    <a:pt x="2422" y="1681"/>
                    <a:pt x="2523" y="1681"/>
                  </a:cubicBezTo>
                  <a:cubicBezTo>
                    <a:pt x="3324" y="1681"/>
                    <a:pt x="4126" y="1511"/>
                    <a:pt x="4946" y="1511"/>
                  </a:cubicBezTo>
                  <a:cubicBezTo>
                    <a:pt x="5050" y="1511"/>
                    <a:pt x="5154" y="1514"/>
                    <a:pt x="5259" y="1520"/>
                  </a:cubicBezTo>
                  <a:cubicBezTo>
                    <a:pt x="5380" y="1520"/>
                    <a:pt x="5502" y="1490"/>
                    <a:pt x="5623" y="1459"/>
                  </a:cubicBezTo>
                  <a:cubicBezTo>
                    <a:pt x="6110" y="1277"/>
                    <a:pt x="6170" y="1003"/>
                    <a:pt x="5836" y="608"/>
                  </a:cubicBezTo>
                  <a:cubicBezTo>
                    <a:pt x="5745" y="456"/>
                    <a:pt x="5593" y="335"/>
                    <a:pt x="5502" y="213"/>
                  </a:cubicBezTo>
                  <a:cubicBezTo>
                    <a:pt x="5350" y="61"/>
                    <a:pt x="5198" y="0"/>
                    <a:pt x="5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1"/>
            <p:cNvSpPr/>
            <p:nvPr/>
          </p:nvSpPr>
          <p:spPr>
            <a:xfrm>
              <a:off x="3615825" y="5024275"/>
              <a:ext cx="145175" cy="48025"/>
            </a:xfrm>
            <a:custGeom>
              <a:avLst/>
              <a:gdLst/>
              <a:ahLst/>
              <a:cxnLst/>
              <a:rect l="l" t="t" r="r" b="b"/>
              <a:pathLst>
                <a:path w="5807" h="1921" extrusionOk="0">
                  <a:moveTo>
                    <a:pt x="4906" y="1"/>
                  </a:moveTo>
                  <a:cubicBezTo>
                    <a:pt x="4864" y="1"/>
                    <a:pt x="4820" y="7"/>
                    <a:pt x="4773" y="17"/>
                  </a:cubicBezTo>
                  <a:cubicBezTo>
                    <a:pt x="3861" y="260"/>
                    <a:pt x="2919" y="351"/>
                    <a:pt x="1977" y="412"/>
                  </a:cubicBezTo>
                  <a:cubicBezTo>
                    <a:pt x="1598" y="439"/>
                    <a:pt x="1243" y="538"/>
                    <a:pt x="848" y="538"/>
                  </a:cubicBezTo>
                  <a:cubicBezTo>
                    <a:pt x="799" y="538"/>
                    <a:pt x="750" y="537"/>
                    <a:pt x="700" y="533"/>
                  </a:cubicBezTo>
                  <a:cubicBezTo>
                    <a:pt x="396" y="533"/>
                    <a:pt x="214" y="746"/>
                    <a:pt x="92" y="1020"/>
                  </a:cubicBezTo>
                  <a:cubicBezTo>
                    <a:pt x="1" y="1354"/>
                    <a:pt x="153" y="1628"/>
                    <a:pt x="487" y="1719"/>
                  </a:cubicBezTo>
                  <a:cubicBezTo>
                    <a:pt x="870" y="1838"/>
                    <a:pt x="1252" y="1920"/>
                    <a:pt x="1620" y="1920"/>
                  </a:cubicBezTo>
                  <a:cubicBezTo>
                    <a:pt x="1720" y="1920"/>
                    <a:pt x="1818" y="1914"/>
                    <a:pt x="1916" y="1901"/>
                  </a:cubicBezTo>
                  <a:cubicBezTo>
                    <a:pt x="1989" y="1904"/>
                    <a:pt x="2060" y="1905"/>
                    <a:pt x="2132" y="1905"/>
                  </a:cubicBezTo>
                  <a:cubicBezTo>
                    <a:pt x="2866" y="1905"/>
                    <a:pt x="3533" y="1772"/>
                    <a:pt x="4226" y="1688"/>
                  </a:cubicBezTo>
                  <a:cubicBezTo>
                    <a:pt x="4651" y="1628"/>
                    <a:pt x="5077" y="1597"/>
                    <a:pt x="5472" y="1324"/>
                  </a:cubicBezTo>
                  <a:cubicBezTo>
                    <a:pt x="5746" y="1111"/>
                    <a:pt x="5806" y="716"/>
                    <a:pt x="5533" y="503"/>
                  </a:cubicBezTo>
                  <a:cubicBezTo>
                    <a:pt x="5411" y="381"/>
                    <a:pt x="5259" y="290"/>
                    <a:pt x="5168" y="138"/>
                  </a:cubicBezTo>
                  <a:cubicBezTo>
                    <a:pt x="5084" y="33"/>
                    <a:pt x="5000" y="1"/>
                    <a:pt x="49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1"/>
            <p:cNvSpPr/>
            <p:nvPr/>
          </p:nvSpPr>
          <p:spPr>
            <a:xfrm>
              <a:off x="4413725" y="5021850"/>
              <a:ext cx="136050" cy="47100"/>
            </a:xfrm>
            <a:custGeom>
              <a:avLst/>
              <a:gdLst/>
              <a:ahLst/>
              <a:cxnLst/>
              <a:rect l="l" t="t" r="r" b="b"/>
              <a:pathLst>
                <a:path w="5442" h="1884" extrusionOk="0">
                  <a:moveTo>
                    <a:pt x="4397" y="0"/>
                  </a:moveTo>
                  <a:cubicBezTo>
                    <a:pt x="4308" y="0"/>
                    <a:pt x="4211" y="8"/>
                    <a:pt x="4104" y="23"/>
                  </a:cubicBezTo>
                  <a:lnTo>
                    <a:pt x="4043" y="23"/>
                  </a:lnTo>
                  <a:cubicBezTo>
                    <a:pt x="3070" y="205"/>
                    <a:pt x="2098" y="357"/>
                    <a:pt x="1095" y="357"/>
                  </a:cubicBezTo>
                  <a:cubicBezTo>
                    <a:pt x="851" y="357"/>
                    <a:pt x="608" y="418"/>
                    <a:pt x="365" y="509"/>
                  </a:cubicBezTo>
                  <a:cubicBezTo>
                    <a:pt x="92" y="630"/>
                    <a:pt x="0" y="965"/>
                    <a:pt x="183" y="1208"/>
                  </a:cubicBezTo>
                  <a:cubicBezTo>
                    <a:pt x="436" y="1588"/>
                    <a:pt x="710" y="1883"/>
                    <a:pt x="1147" y="1883"/>
                  </a:cubicBezTo>
                  <a:cubicBezTo>
                    <a:pt x="1234" y="1883"/>
                    <a:pt x="1328" y="1872"/>
                    <a:pt x="1429" y="1846"/>
                  </a:cubicBezTo>
                  <a:lnTo>
                    <a:pt x="1642" y="1846"/>
                  </a:lnTo>
                  <a:cubicBezTo>
                    <a:pt x="1694" y="1848"/>
                    <a:pt x="1746" y="1849"/>
                    <a:pt x="1798" y="1849"/>
                  </a:cubicBezTo>
                  <a:cubicBezTo>
                    <a:pt x="2743" y="1849"/>
                    <a:pt x="3638" y="1598"/>
                    <a:pt x="4560" y="1512"/>
                  </a:cubicBezTo>
                  <a:cubicBezTo>
                    <a:pt x="4803" y="1481"/>
                    <a:pt x="5016" y="1360"/>
                    <a:pt x="5198" y="1238"/>
                  </a:cubicBezTo>
                  <a:cubicBezTo>
                    <a:pt x="5380" y="1147"/>
                    <a:pt x="5441" y="904"/>
                    <a:pt x="5350" y="722"/>
                  </a:cubicBezTo>
                  <a:cubicBezTo>
                    <a:pt x="5120" y="211"/>
                    <a:pt x="4869" y="0"/>
                    <a:pt x="43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41"/>
          <p:cNvGrpSpPr/>
          <p:nvPr/>
        </p:nvGrpSpPr>
        <p:grpSpPr>
          <a:xfrm>
            <a:off x="1724014" y="3582452"/>
            <a:ext cx="334747" cy="542370"/>
            <a:chOff x="1678800" y="3500400"/>
            <a:chExt cx="461275" cy="747375"/>
          </a:xfrm>
        </p:grpSpPr>
        <p:sp>
          <p:nvSpPr>
            <p:cNvPr id="1080" name="Google Shape;1080;p41"/>
            <p:cNvSpPr/>
            <p:nvPr/>
          </p:nvSpPr>
          <p:spPr>
            <a:xfrm rot="10800000">
              <a:off x="1766200" y="3500400"/>
              <a:ext cx="373875" cy="702075"/>
            </a:xfrm>
            <a:custGeom>
              <a:avLst/>
              <a:gdLst/>
              <a:ahLst/>
              <a:cxnLst/>
              <a:rect l="l" t="t" r="r" b="b"/>
              <a:pathLst>
                <a:path w="14955" h="28083" extrusionOk="0">
                  <a:moveTo>
                    <a:pt x="791" y="0"/>
                  </a:moveTo>
                  <a:cubicBezTo>
                    <a:pt x="608" y="0"/>
                    <a:pt x="426" y="30"/>
                    <a:pt x="274" y="122"/>
                  </a:cubicBezTo>
                  <a:cubicBezTo>
                    <a:pt x="91" y="243"/>
                    <a:pt x="0" y="456"/>
                    <a:pt x="91" y="638"/>
                  </a:cubicBezTo>
                  <a:cubicBezTo>
                    <a:pt x="152" y="760"/>
                    <a:pt x="243" y="882"/>
                    <a:pt x="335" y="942"/>
                  </a:cubicBezTo>
                  <a:cubicBezTo>
                    <a:pt x="669" y="1155"/>
                    <a:pt x="973" y="1429"/>
                    <a:pt x="1399" y="1489"/>
                  </a:cubicBezTo>
                  <a:cubicBezTo>
                    <a:pt x="2098" y="1641"/>
                    <a:pt x="2766" y="1915"/>
                    <a:pt x="3374" y="2219"/>
                  </a:cubicBezTo>
                  <a:cubicBezTo>
                    <a:pt x="4225" y="2644"/>
                    <a:pt x="5076" y="3100"/>
                    <a:pt x="5867" y="3708"/>
                  </a:cubicBezTo>
                  <a:cubicBezTo>
                    <a:pt x="6566" y="4255"/>
                    <a:pt x="7326" y="4772"/>
                    <a:pt x="7964" y="5410"/>
                  </a:cubicBezTo>
                  <a:cubicBezTo>
                    <a:pt x="9301" y="6717"/>
                    <a:pt x="10274" y="8237"/>
                    <a:pt x="11125" y="9848"/>
                  </a:cubicBezTo>
                  <a:cubicBezTo>
                    <a:pt x="12463" y="12493"/>
                    <a:pt x="13131" y="15319"/>
                    <a:pt x="13253" y="18237"/>
                  </a:cubicBezTo>
                  <a:cubicBezTo>
                    <a:pt x="13344" y="20274"/>
                    <a:pt x="13374" y="22280"/>
                    <a:pt x="13131" y="24317"/>
                  </a:cubicBezTo>
                  <a:cubicBezTo>
                    <a:pt x="13070" y="25046"/>
                    <a:pt x="12979" y="25775"/>
                    <a:pt x="12736" y="26475"/>
                  </a:cubicBezTo>
                  <a:cubicBezTo>
                    <a:pt x="12645" y="26748"/>
                    <a:pt x="12645" y="27083"/>
                    <a:pt x="12645" y="27356"/>
                  </a:cubicBezTo>
                  <a:cubicBezTo>
                    <a:pt x="12675" y="27660"/>
                    <a:pt x="12827" y="27903"/>
                    <a:pt x="13101" y="28025"/>
                  </a:cubicBezTo>
                  <a:cubicBezTo>
                    <a:pt x="13151" y="28058"/>
                    <a:pt x="13210" y="28082"/>
                    <a:pt x="13263" y="28082"/>
                  </a:cubicBezTo>
                  <a:cubicBezTo>
                    <a:pt x="13307" y="28082"/>
                    <a:pt x="13347" y="28066"/>
                    <a:pt x="13374" y="28025"/>
                  </a:cubicBezTo>
                  <a:cubicBezTo>
                    <a:pt x="13800" y="27660"/>
                    <a:pt x="14286" y="27326"/>
                    <a:pt x="14347" y="26657"/>
                  </a:cubicBezTo>
                  <a:cubicBezTo>
                    <a:pt x="14438" y="25806"/>
                    <a:pt x="14560" y="24985"/>
                    <a:pt x="14681" y="24134"/>
                  </a:cubicBezTo>
                  <a:cubicBezTo>
                    <a:pt x="14833" y="22797"/>
                    <a:pt x="14712" y="21429"/>
                    <a:pt x="14955" y="20152"/>
                  </a:cubicBezTo>
                  <a:cubicBezTo>
                    <a:pt x="14773" y="18967"/>
                    <a:pt x="14803" y="17781"/>
                    <a:pt x="14651" y="16626"/>
                  </a:cubicBezTo>
                  <a:cubicBezTo>
                    <a:pt x="14499" y="15137"/>
                    <a:pt x="14195" y="13678"/>
                    <a:pt x="13800" y="12249"/>
                  </a:cubicBezTo>
                  <a:cubicBezTo>
                    <a:pt x="13496" y="11186"/>
                    <a:pt x="13040" y="10183"/>
                    <a:pt x="12523" y="9180"/>
                  </a:cubicBezTo>
                  <a:cubicBezTo>
                    <a:pt x="12098" y="8328"/>
                    <a:pt x="11551" y="7538"/>
                    <a:pt x="11034" y="6717"/>
                  </a:cubicBezTo>
                  <a:cubicBezTo>
                    <a:pt x="10122" y="5319"/>
                    <a:pt x="8997" y="4164"/>
                    <a:pt x="7690" y="3131"/>
                  </a:cubicBezTo>
                  <a:cubicBezTo>
                    <a:pt x="6931" y="2523"/>
                    <a:pt x="6110" y="1976"/>
                    <a:pt x="5259" y="1459"/>
                  </a:cubicBezTo>
                  <a:cubicBezTo>
                    <a:pt x="4316" y="912"/>
                    <a:pt x="3313" y="517"/>
                    <a:pt x="2280" y="182"/>
                  </a:cubicBezTo>
                  <a:cubicBezTo>
                    <a:pt x="1794" y="30"/>
                    <a:pt x="1307" y="30"/>
                    <a:pt x="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1"/>
            <p:cNvSpPr/>
            <p:nvPr/>
          </p:nvSpPr>
          <p:spPr>
            <a:xfrm rot="10800000">
              <a:off x="1678800" y="3633350"/>
              <a:ext cx="315375" cy="614425"/>
            </a:xfrm>
            <a:custGeom>
              <a:avLst/>
              <a:gdLst/>
              <a:ahLst/>
              <a:cxnLst/>
              <a:rect l="l" t="t" r="r" b="b"/>
              <a:pathLst>
                <a:path w="12615" h="24577" extrusionOk="0">
                  <a:moveTo>
                    <a:pt x="1306" y="1"/>
                  </a:moveTo>
                  <a:cubicBezTo>
                    <a:pt x="1153" y="1"/>
                    <a:pt x="987" y="31"/>
                    <a:pt x="821" y="49"/>
                  </a:cubicBezTo>
                  <a:cubicBezTo>
                    <a:pt x="639" y="80"/>
                    <a:pt x="426" y="140"/>
                    <a:pt x="243" y="201"/>
                  </a:cubicBezTo>
                  <a:cubicBezTo>
                    <a:pt x="91" y="262"/>
                    <a:pt x="0" y="383"/>
                    <a:pt x="0" y="566"/>
                  </a:cubicBezTo>
                  <a:cubicBezTo>
                    <a:pt x="31" y="687"/>
                    <a:pt x="122" y="779"/>
                    <a:pt x="243" y="839"/>
                  </a:cubicBezTo>
                  <a:cubicBezTo>
                    <a:pt x="882" y="1052"/>
                    <a:pt x="1490" y="1356"/>
                    <a:pt x="2128" y="1599"/>
                  </a:cubicBezTo>
                  <a:cubicBezTo>
                    <a:pt x="3283" y="2086"/>
                    <a:pt x="4286" y="2815"/>
                    <a:pt x="5228" y="3636"/>
                  </a:cubicBezTo>
                  <a:cubicBezTo>
                    <a:pt x="6383" y="4669"/>
                    <a:pt x="7265" y="5915"/>
                    <a:pt x="7994" y="7314"/>
                  </a:cubicBezTo>
                  <a:cubicBezTo>
                    <a:pt x="8845" y="8925"/>
                    <a:pt x="9332" y="10688"/>
                    <a:pt x="9848" y="12420"/>
                  </a:cubicBezTo>
                  <a:cubicBezTo>
                    <a:pt x="10274" y="13788"/>
                    <a:pt x="10517" y="15186"/>
                    <a:pt x="10669" y="16584"/>
                  </a:cubicBezTo>
                  <a:cubicBezTo>
                    <a:pt x="10760" y="17618"/>
                    <a:pt x="10943" y="18651"/>
                    <a:pt x="10973" y="19685"/>
                  </a:cubicBezTo>
                  <a:cubicBezTo>
                    <a:pt x="10973" y="19776"/>
                    <a:pt x="10973" y="19867"/>
                    <a:pt x="11004" y="19989"/>
                  </a:cubicBezTo>
                  <a:cubicBezTo>
                    <a:pt x="11095" y="20566"/>
                    <a:pt x="11064" y="21174"/>
                    <a:pt x="11004" y="21782"/>
                  </a:cubicBezTo>
                  <a:cubicBezTo>
                    <a:pt x="10943" y="22420"/>
                    <a:pt x="10943" y="23059"/>
                    <a:pt x="10943" y="23666"/>
                  </a:cubicBezTo>
                  <a:cubicBezTo>
                    <a:pt x="10943" y="24001"/>
                    <a:pt x="11064" y="24274"/>
                    <a:pt x="11338" y="24457"/>
                  </a:cubicBezTo>
                  <a:cubicBezTo>
                    <a:pt x="11445" y="24537"/>
                    <a:pt x="11547" y="24577"/>
                    <a:pt x="11646" y="24577"/>
                  </a:cubicBezTo>
                  <a:cubicBezTo>
                    <a:pt x="11769" y="24577"/>
                    <a:pt x="11888" y="24515"/>
                    <a:pt x="12007" y="24396"/>
                  </a:cubicBezTo>
                  <a:cubicBezTo>
                    <a:pt x="12098" y="24305"/>
                    <a:pt x="12189" y="24214"/>
                    <a:pt x="12280" y="24122"/>
                  </a:cubicBezTo>
                  <a:cubicBezTo>
                    <a:pt x="12523" y="23940"/>
                    <a:pt x="12615" y="23697"/>
                    <a:pt x="12523" y="23393"/>
                  </a:cubicBezTo>
                  <a:cubicBezTo>
                    <a:pt x="12432" y="23180"/>
                    <a:pt x="12432" y="22937"/>
                    <a:pt x="12493" y="22724"/>
                  </a:cubicBezTo>
                  <a:cubicBezTo>
                    <a:pt x="12584" y="22177"/>
                    <a:pt x="12554" y="21600"/>
                    <a:pt x="12554" y="21052"/>
                  </a:cubicBezTo>
                  <a:cubicBezTo>
                    <a:pt x="12554" y="20657"/>
                    <a:pt x="12615" y="20232"/>
                    <a:pt x="12554" y="19837"/>
                  </a:cubicBezTo>
                  <a:cubicBezTo>
                    <a:pt x="12402" y="18986"/>
                    <a:pt x="12432" y="18134"/>
                    <a:pt x="12311" y="17283"/>
                  </a:cubicBezTo>
                  <a:cubicBezTo>
                    <a:pt x="12128" y="16220"/>
                    <a:pt x="12067" y="15125"/>
                    <a:pt x="11855" y="14061"/>
                  </a:cubicBezTo>
                  <a:cubicBezTo>
                    <a:pt x="11611" y="12876"/>
                    <a:pt x="11307" y="11691"/>
                    <a:pt x="10943" y="10536"/>
                  </a:cubicBezTo>
                  <a:cubicBezTo>
                    <a:pt x="10578" y="9441"/>
                    <a:pt x="10213" y="8347"/>
                    <a:pt x="9727" y="7283"/>
                  </a:cubicBezTo>
                  <a:cubicBezTo>
                    <a:pt x="9545" y="6827"/>
                    <a:pt x="9332" y="6341"/>
                    <a:pt x="9058" y="5915"/>
                  </a:cubicBezTo>
                  <a:cubicBezTo>
                    <a:pt x="8481" y="5095"/>
                    <a:pt x="7934" y="4244"/>
                    <a:pt x="7265" y="3484"/>
                  </a:cubicBezTo>
                  <a:cubicBezTo>
                    <a:pt x="6049" y="2146"/>
                    <a:pt x="4681" y="1083"/>
                    <a:pt x="3070" y="323"/>
                  </a:cubicBezTo>
                  <a:cubicBezTo>
                    <a:pt x="2584" y="80"/>
                    <a:pt x="2067" y="171"/>
                    <a:pt x="1581" y="49"/>
                  </a:cubicBezTo>
                  <a:cubicBezTo>
                    <a:pt x="1497" y="13"/>
                    <a:pt x="1405" y="1"/>
                    <a:pt x="1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2" name="Google Shape;1082;p41"/>
          <p:cNvSpPr/>
          <p:nvPr/>
        </p:nvSpPr>
        <p:spPr>
          <a:xfrm>
            <a:off x="2296050" y="478208"/>
            <a:ext cx="451644" cy="375060"/>
          </a:xfrm>
          <a:custGeom>
            <a:avLst/>
            <a:gdLst/>
            <a:ahLst/>
            <a:cxnLst/>
            <a:rect l="l" t="t" r="r" b="b"/>
            <a:pathLst>
              <a:path w="42190" h="35036" extrusionOk="0">
                <a:moveTo>
                  <a:pt x="36082" y="9157"/>
                </a:moveTo>
                <a:cubicBezTo>
                  <a:pt x="36193" y="9157"/>
                  <a:pt x="36307" y="9216"/>
                  <a:pt x="36384" y="9313"/>
                </a:cubicBezTo>
                <a:cubicBezTo>
                  <a:pt x="36627" y="9647"/>
                  <a:pt x="36779" y="10012"/>
                  <a:pt x="36901" y="10407"/>
                </a:cubicBezTo>
                <a:cubicBezTo>
                  <a:pt x="37113" y="11258"/>
                  <a:pt x="37356" y="12109"/>
                  <a:pt x="37569" y="12960"/>
                </a:cubicBezTo>
                <a:cubicBezTo>
                  <a:pt x="37721" y="13477"/>
                  <a:pt x="37843" y="13994"/>
                  <a:pt x="37964" y="14510"/>
                </a:cubicBezTo>
                <a:cubicBezTo>
                  <a:pt x="38025" y="14723"/>
                  <a:pt x="38056" y="14936"/>
                  <a:pt x="38086" y="15179"/>
                </a:cubicBezTo>
                <a:cubicBezTo>
                  <a:pt x="38147" y="15605"/>
                  <a:pt x="37812" y="15878"/>
                  <a:pt x="37630" y="16182"/>
                </a:cubicBezTo>
                <a:cubicBezTo>
                  <a:pt x="37592" y="16258"/>
                  <a:pt x="37495" y="16292"/>
                  <a:pt x="37384" y="16292"/>
                </a:cubicBezTo>
                <a:cubicBezTo>
                  <a:pt x="37230" y="16292"/>
                  <a:pt x="37050" y="16227"/>
                  <a:pt x="36961" y="16121"/>
                </a:cubicBezTo>
                <a:cubicBezTo>
                  <a:pt x="36870" y="15939"/>
                  <a:pt x="36779" y="15757"/>
                  <a:pt x="36749" y="15544"/>
                </a:cubicBezTo>
                <a:cubicBezTo>
                  <a:pt x="36293" y="13933"/>
                  <a:pt x="35867" y="12291"/>
                  <a:pt x="35442" y="10650"/>
                </a:cubicBezTo>
                <a:cubicBezTo>
                  <a:pt x="35411" y="10498"/>
                  <a:pt x="35411" y="10346"/>
                  <a:pt x="35381" y="10194"/>
                </a:cubicBezTo>
                <a:cubicBezTo>
                  <a:pt x="35259" y="9708"/>
                  <a:pt x="35594" y="9465"/>
                  <a:pt x="35897" y="9221"/>
                </a:cubicBezTo>
                <a:cubicBezTo>
                  <a:pt x="35953" y="9177"/>
                  <a:pt x="36017" y="9157"/>
                  <a:pt x="36082" y="9157"/>
                </a:cubicBezTo>
                <a:close/>
                <a:moveTo>
                  <a:pt x="26356" y="10253"/>
                </a:moveTo>
                <a:cubicBezTo>
                  <a:pt x="26365" y="10253"/>
                  <a:pt x="26374" y="10254"/>
                  <a:pt x="26384" y="10255"/>
                </a:cubicBezTo>
                <a:cubicBezTo>
                  <a:pt x="26505" y="10255"/>
                  <a:pt x="26627" y="10316"/>
                  <a:pt x="26718" y="10407"/>
                </a:cubicBezTo>
                <a:cubicBezTo>
                  <a:pt x="27052" y="10711"/>
                  <a:pt x="27356" y="11045"/>
                  <a:pt x="27539" y="11471"/>
                </a:cubicBezTo>
                <a:cubicBezTo>
                  <a:pt x="27934" y="12352"/>
                  <a:pt x="28329" y="13234"/>
                  <a:pt x="28724" y="14115"/>
                </a:cubicBezTo>
                <a:cubicBezTo>
                  <a:pt x="29332" y="15513"/>
                  <a:pt x="29940" y="16881"/>
                  <a:pt x="30700" y="18219"/>
                </a:cubicBezTo>
                <a:cubicBezTo>
                  <a:pt x="30761" y="18279"/>
                  <a:pt x="30791" y="18371"/>
                  <a:pt x="30821" y="18462"/>
                </a:cubicBezTo>
                <a:cubicBezTo>
                  <a:pt x="30913" y="18614"/>
                  <a:pt x="30882" y="18766"/>
                  <a:pt x="30791" y="18887"/>
                </a:cubicBezTo>
                <a:cubicBezTo>
                  <a:pt x="30669" y="19039"/>
                  <a:pt x="30548" y="19161"/>
                  <a:pt x="30457" y="19313"/>
                </a:cubicBezTo>
                <a:cubicBezTo>
                  <a:pt x="30323" y="19497"/>
                  <a:pt x="30208" y="19589"/>
                  <a:pt x="30080" y="19589"/>
                </a:cubicBezTo>
                <a:cubicBezTo>
                  <a:pt x="29976" y="19589"/>
                  <a:pt x="29864" y="19527"/>
                  <a:pt x="29727" y="19404"/>
                </a:cubicBezTo>
                <a:cubicBezTo>
                  <a:pt x="29545" y="19222"/>
                  <a:pt x="29393" y="19039"/>
                  <a:pt x="29271" y="18796"/>
                </a:cubicBezTo>
                <a:cubicBezTo>
                  <a:pt x="28694" y="17550"/>
                  <a:pt x="28086" y="16304"/>
                  <a:pt x="27478" y="15027"/>
                </a:cubicBezTo>
                <a:cubicBezTo>
                  <a:pt x="27113" y="14237"/>
                  <a:pt x="26779" y="13446"/>
                  <a:pt x="26444" y="12687"/>
                </a:cubicBezTo>
                <a:cubicBezTo>
                  <a:pt x="26171" y="12109"/>
                  <a:pt x="25988" y="11532"/>
                  <a:pt x="25867" y="10954"/>
                </a:cubicBezTo>
                <a:cubicBezTo>
                  <a:pt x="25808" y="10660"/>
                  <a:pt x="26090" y="10253"/>
                  <a:pt x="26356" y="10253"/>
                </a:cubicBezTo>
                <a:close/>
                <a:moveTo>
                  <a:pt x="15486" y="11481"/>
                </a:moveTo>
                <a:cubicBezTo>
                  <a:pt x="15606" y="11481"/>
                  <a:pt x="15698" y="11567"/>
                  <a:pt x="15806" y="11653"/>
                </a:cubicBezTo>
                <a:cubicBezTo>
                  <a:pt x="16110" y="11896"/>
                  <a:pt x="16353" y="12231"/>
                  <a:pt x="16505" y="12626"/>
                </a:cubicBezTo>
                <a:cubicBezTo>
                  <a:pt x="16900" y="13507"/>
                  <a:pt x="17295" y="14419"/>
                  <a:pt x="17660" y="15331"/>
                </a:cubicBezTo>
                <a:cubicBezTo>
                  <a:pt x="18481" y="17216"/>
                  <a:pt x="19271" y="19100"/>
                  <a:pt x="20092" y="20985"/>
                </a:cubicBezTo>
                <a:cubicBezTo>
                  <a:pt x="20365" y="21623"/>
                  <a:pt x="20639" y="22261"/>
                  <a:pt x="20912" y="22930"/>
                </a:cubicBezTo>
                <a:cubicBezTo>
                  <a:pt x="21064" y="23234"/>
                  <a:pt x="21216" y="23568"/>
                  <a:pt x="21429" y="23842"/>
                </a:cubicBezTo>
                <a:cubicBezTo>
                  <a:pt x="21733" y="24206"/>
                  <a:pt x="21672" y="24358"/>
                  <a:pt x="21368" y="24754"/>
                </a:cubicBezTo>
                <a:cubicBezTo>
                  <a:pt x="21210" y="24965"/>
                  <a:pt x="21074" y="25130"/>
                  <a:pt x="20823" y="25130"/>
                </a:cubicBezTo>
                <a:cubicBezTo>
                  <a:pt x="20784" y="25130"/>
                  <a:pt x="20744" y="25126"/>
                  <a:pt x="20700" y="25118"/>
                </a:cubicBezTo>
                <a:cubicBezTo>
                  <a:pt x="20487" y="25088"/>
                  <a:pt x="20365" y="24966"/>
                  <a:pt x="20274" y="24814"/>
                </a:cubicBezTo>
                <a:cubicBezTo>
                  <a:pt x="19970" y="24480"/>
                  <a:pt x="19788" y="24024"/>
                  <a:pt x="19605" y="23629"/>
                </a:cubicBezTo>
                <a:cubicBezTo>
                  <a:pt x="18967" y="22200"/>
                  <a:pt x="18359" y="20772"/>
                  <a:pt x="17751" y="19313"/>
                </a:cubicBezTo>
                <a:cubicBezTo>
                  <a:pt x="16961" y="17489"/>
                  <a:pt x="16171" y="15665"/>
                  <a:pt x="15380" y="13811"/>
                </a:cubicBezTo>
                <a:cubicBezTo>
                  <a:pt x="15168" y="13264"/>
                  <a:pt x="14955" y="12687"/>
                  <a:pt x="14894" y="12079"/>
                </a:cubicBezTo>
                <a:cubicBezTo>
                  <a:pt x="14864" y="11744"/>
                  <a:pt x="15107" y="11653"/>
                  <a:pt x="15320" y="11532"/>
                </a:cubicBezTo>
                <a:cubicBezTo>
                  <a:pt x="15382" y="11496"/>
                  <a:pt x="15436" y="11481"/>
                  <a:pt x="15486" y="11481"/>
                </a:cubicBezTo>
                <a:close/>
                <a:moveTo>
                  <a:pt x="6237" y="22143"/>
                </a:moveTo>
                <a:cubicBezTo>
                  <a:pt x="6321" y="22143"/>
                  <a:pt x="6409" y="22181"/>
                  <a:pt x="6505" y="22261"/>
                </a:cubicBezTo>
                <a:cubicBezTo>
                  <a:pt x="7052" y="22717"/>
                  <a:pt x="7477" y="23295"/>
                  <a:pt x="7873" y="23903"/>
                </a:cubicBezTo>
                <a:cubicBezTo>
                  <a:pt x="8876" y="25422"/>
                  <a:pt x="9727" y="27003"/>
                  <a:pt x="10608" y="28614"/>
                </a:cubicBezTo>
                <a:cubicBezTo>
                  <a:pt x="10882" y="29131"/>
                  <a:pt x="11186" y="29678"/>
                  <a:pt x="11459" y="30194"/>
                </a:cubicBezTo>
                <a:cubicBezTo>
                  <a:pt x="11520" y="30286"/>
                  <a:pt x="11551" y="30407"/>
                  <a:pt x="11581" y="30498"/>
                </a:cubicBezTo>
                <a:cubicBezTo>
                  <a:pt x="11551" y="30559"/>
                  <a:pt x="11520" y="30620"/>
                  <a:pt x="11490" y="30711"/>
                </a:cubicBezTo>
                <a:cubicBezTo>
                  <a:pt x="11399" y="30833"/>
                  <a:pt x="11338" y="30954"/>
                  <a:pt x="11247" y="31076"/>
                </a:cubicBezTo>
                <a:cubicBezTo>
                  <a:pt x="11133" y="31255"/>
                  <a:pt x="10992" y="31347"/>
                  <a:pt x="10854" y="31347"/>
                </a:cubicBezTo>
                <a:cubicBezTo>
                  <a:pt x="10734" y="31347"/>
                  <a:pt x="10616" y="31278"/>
                  <a:pt x="10517" y="31137"/>
                </a:cubicBezTo>
                <a:cubicBezTo>
                  <a:pt x="10183" y="30711"/>
                  <a:pt x="9848" y="30225"/>
                  <a:pt x="9575" y="29769"/>
                </a:cubicBezTo>
                <a:cubicBezTo>
                  <a:pt x="8815" y="28462"/>
                  <a:pt x="8055" y="27124"/>
                  <a:pt x="7325" y="25817"/>
                </a:cubicBezTo>
                <a:cubicBezTo>
                  <a:pt x="6839" y="24936"/>
                  <a:pt x="6383" y="24024"/>
                  <a:pt x="5897" y="23143"/>
                </a:cubicBezTo>
                <a:cubicBezTo>
                  <a:pt x="5836" y="23021"/>
                  <a:pt x="5806" y="22930"/>
                  <a:pt x="5745" y="22808"/>
                </a:cubicBezTo>
                <a:cubicBezTo>
                  <a:pt x="5654" y="22535"/>
                  <a:pt x="5836" y="22383"/>
                  <a:pt x="6018" y="22231"/>
                </a:cubicBezTo>
                <a:cubicBezTo>
                  <a:pt x="6090" y="22173"/>
                  <a:pt x="6162" y="22143"/>
                  <a:pt x="6237" y="22143"/>
                </a:cubicBezTo>
                <a:close/>
                <a:moveTo>
                  <a:pt x="10886" y="0"/>
                </a:moveTo>
                <a:cubicBezTo>
                  <a:pt x="10777" y="0"/>
                  <a:pt x="10664" y="24"/>
                  <a:pt x="10547" y="72"/>
                </a:cubicBezTo>
                <a:cubicBezTo>
                  <a:pt x="10456" y="133"/>
                  <a:pt x="10365" y="133"/>
                  <a:pt x="10243" y="164"/>
                </a:cubicBezTo>
                <a:cubicBezTo>
                  <a:pt x="9848" y="285"/>
                  <a:pt x="9666" y="498"/>
                  <a:pt x="9636" y="893"/>
                </a:cubicBezTo>
                <a:cubicBezTo>
                  <a:pt x="9605" y="1349"/>
                  <a:pt x="9605" y="1805"/>
                  <a:pt x="9696" y="2261"/>
                </a:cubicBezTo>
                <a:cubicBezTo>
                  <a:pt x="10000" y="3841"/>
                  <a:pt x="10335" y="5422"/>
                  <a:pt x="10669" y="7003"/>
                </a:cubicBezTo>
                <a:cubicBezTo>
                  <a:pt x="11034" y="8674"/>
                  <a:pt x="11338" y="10316"/>
                  <a:pt x="11581" y="12018"/>
                </a:cubicBezTo>
                <a:cubicBezTo>
                  <a:pt x="11794" y="13477"/>
                  <a:pt x="12006" y="14966"/>
                  <a:pt x="12189" y="16425"/>
                </a:cubicBezTo>
                <a:cubicBezTo>
                  <a:pt x="12310" y="17428"/>
                  <a:pt x="12371" y="18401"/>
                  <a:pt x="12554" y="19374"/>
                </a:cubicBezTo>
                <a:cubicBezTo>
                  <a:pt x="12675" y="20012"/>
                  <a:pt x="12675" y="20681"/>
                  <a:pt x="12766" y="21319"/>
                </a:cubicBezTo>
                <a:cubicBezTo>
                  <a:pt x="12858" y="21836"/>
                  <a:pt x="13009" y="22352"/>
                  <a:pt x="12918" y="22930"/>
                </a:cubicBezTo>
                <a:cubicBezTo>
                  <a:pt x="12797" y="22899"/>
                  <a:pt x="12736" y="22899"/>
                  <a:pt x="12706" y="22869"/>
                </a:cubicBezTo>
                <a:cubicBezTo>
                  <a:pt x="11247" y="21653"/>
                  <a:pt x="9757" y="20468"/>
                  <a:pt x="8298" y="19282"/>
                </a:cubicBezTo>
                <a:cubicBezTo>
                  <a:pt x="6383" y="17763"/>
                  <a:pt x="4468" y="16273"/>
                  <a:pt x="2584" y="14784"/>
                </a:cubicBezTo>
                <a:cubicBezTo>
                  <a:pt x="2219" y="14510"/>
                  <a:pt x="1885" y="14267"/>
                  <a:pt x="1459" y="14115"/>
                </a:cubicBezTo>
                <a:cubicBezTo>
                  <a:pt x="1382" y="14077"/>
                  <a:pt x="1293" y="14038"/>
                  <a:pt x="1215" y="14038"/>
                </a:cubicBezTo>
                <a:cubicBezTo>
                  <a:pt x="1170" y="14038"/>
                  <a:pt x="1128" y="14051"/>
                  <a:pt x="1094" y="14085"/>
                </a:cubicBezTo>
                <a:cubicBezTo>
                  <a:pt x="821" y="14298"/>
                  <a:pt x="426" y="14237"/>
                  <a:pt x="152" y="14510"/>
                </a:cubicBezTo>
                <a:cubicBezTo>
                  <a:pt x="122" y="14571"/>
                  <a:pt x="91" y="14632"/>
                  <a:pt x="61" y="14693"/>
                </a:cubicBezTo>
                <a:cubicBezTo>
                  <a:pt x="31" y="15088"/>
                  <a:pt x="0" y="15453"/>
                  <a:pt x="152" y="15817"/>
                </a:cubicBezTo>
                <a:cubicBezTo>
                  <a:pt x="274" y="16152"/>
                  <a:pt x="395" y="16486"/>
                  <a:pt x="547" y="16820"/>
                </a:cubicBezTo>
                <a:cubicBezTo>
                  <a:pt x="1094" y="18249"/>
                  <a:pt x="1672" y="19678"/>
                  <a:pt x="2249" y="21137"/>
                </a:cubicBezTo>
                <a:cubicBezTo>
                  <a:pt x="3040" y="23143"/>
                  <a:pt x="3860" y="25149"/>
                  <a:pt x="4711" y="27155"/>
                </a:cubicBezTo>
                <a:cubicBezTo>
                  <a:pt x="5107" y="28097"/>
                  <a:pt x="5502" y="29039"/>
                  <a:pt x="5867" y="29982"/>
                </a:cubicBezTo>
                <a:cubicBezTo>
                  <a:pt x="6444" y="31501"/>
                  <a:pt x="6870" y="33112"/>
                  <a:pt x="7538" y="34602"/>
                </a:cubicBezTo>
                <a:cubicBezTo>
                  <a:pt x="7660" y="34875"/>
                  <a:pt x="7812" y="34997"/>
                  <a:pt x="8085" y="35027"/>
                </a:cubicBezTo>
                <a:cubicBezTo>
                  <a:pt x="8152" y="35033"/>
                  <a:pt x="8217" y="35036"/>
                  <a:pt x="8282" y="35036"/>
                </a:cubicBezTo>
                <a:cubicBezTo>
                  <a:pt x="8900" y="35036"/>
                  <a:pt x="9447" y="34786"/>
                  <a:pt x="9970" y="34511"/>
                </a:cubicBezTo>
                <a:cubicBezTo>
                  <a:pt x="11642" y="33599"/>
                  <a:pt x="13313" y="32687"/>
                  <a:pt x="14985" y="31836"/>
                </a:cubicBezTo>
                <a:cubicBezTo>
                  <a:pt x="16809" y="30924"/>
                  <a:pt x="18602" y="30012"/>
                  <a:pt x="20456" y="29131"/>
                </a:cubicBezTo>
                <a:cubicBezTo>
                  <a:pt x="22979" y="27945"/>
                  <a:pt x="25502" y="26729"/>
                  <a:pt x="28025" y="25483"/>
                </a:cubicBezTo>
                <a:cubicBezTo>
                  <a:pt x="31672" y="23720"/>
                  <a:pt x="35290" y="21896"/>
                  <a:pt x="38876" y="20012"/>
                </a:cubicBezTo>
                <a:cubicBezTo>
                  <a:pt x="39697" y="19586"/>
                  <a:pt x="40548" y="19161"/>
                  <a:pt x="41369" y="18705"/>
                </a:cubicBezTo>
                <a:cubicBezTo>
                  <a:pt x="41612" y="18583"/>
                  <a:pt x="41855" y="18431"/>
                  <a:pt x="42007" y="18188"/>
                </a:cubicBezTo>
                <a:cubicBezTo>
                  <a:pt x="42189" y="17945"/>
                  <a:pt x="42189" y="17732"/>
                  <a:pt x="41977" y="17519"/>
                </a:cubicBezTo>
                <a:cubicBezTo>
                  <a:pt x="41825" y="17367"/>
                  <a:pt x="41673" y="17216"/>
                  <a:pt x="41612" y="17033"/>
                </a:cubicBezTo>
                <a:cubicBezTo>
                  <a:pt x="41399" y="16456"/>
                  <a:pt x="41126" y="15908"/>
                  <a:pt x="40943" y="15331"/>
                </a:cubicBezTo>
                <a:cubicBezTo>
                  <a:pt x="40426" y="13781"/>
                  <a:pt x="39940" y="12200"/>
                  <a:pt x="39423" y="10650"/>
                </a:cubicBezTo>
                <a:cubicBezTo>
                  <a:pt x="39211" y="10012"/>
                  <a:pt x="38967" y="9404"/>
                  <a:pt x="38755" y="8796"/>
                </a:cubicBezTo>
                <a:cubicBezTo>
                  <a:pt x="38420" y="7884"/>
                  <a:pt x="38116" y="6972"/>
                  <a:pt x="37721" y="6091"/>
                </a:cubicBezTo>
                <a:cubicBezTo>
                  <a:pt x="37508" y="5635"/>
                  <a:pt x="37356" y="5148"/>
                  <a:pt x="37144" y="4693"/>
                </a:cubicBezTo>
                <a:cubicBezTo>
                  <a:pt x="36718" y="3841"/>
                  <a:pt x="36475" y="2930"/>
                  <a:pt x="36019" y="2109"/>
                </a:cubicBezTo>
                <a:cubicBezTo>
                  <a:pt x="35776" y="1744"/>
                  <a:pt x="35624" y="1288"/>
                  <a:pt x="35320" y="954"/>
                </a:cubicBezTo>
                <a:cubicBezTo>
                  <a:pt x="35168" y="802"/>
                  <a:pt x="34955" y="680"/>
                  <a:pt x="34712" y="650"/>
                </a:cubicBezTo>
                <a:cubicBezTo>
                  <a:pt x="34696" y="647"/>
                  <a:pt x="34680" y="646"/>
                  <a:pt x="34665" y="646"/>
                </a:cubicBezTo>
                <a:cubicBezTo>
                  <a:pt x="34508" y="646"/>
                  <a:pt x="34397" y="780"/>
                  <a:pt x="34286" y="863"/>
                </a:cubicBezTo>
                <a:cubicBezTo>
                  <a:pt x="34195" y="923"/>
                  <a:pt x="34104" y="954"/>
                  <a:pt x="34013" y="1015"/>
                </a:cubicBezTo>
                <a:cubicBezTo>
                  <a:pt x="33800" y="1136"/>
                  <a:pt x="33679" y="1319"/>
                  <a:pt x="33648" y="1562"/>
                </a:cubicBezTo>
                <a:cubicBezTo>
                  <a:pt x="33618" y="2048"/>
                  <a:pt x="33527" y="2534"/>
                  <a:pt x="33496" y="2990"/>
                </a:cubicBezTo>
                <a:cubicBezTo>
                  <a:pt x="33435" y="4085"/>
                  <a:pt x="33405" y="5179"/>
                  <a:pt x="33314" y="6273"/>
                </a:cubicBezTo>
                <a:cubicBezTo>
                  <a:pt x="33253" y="6911"/>
                  <a:pt x="33223" y="7580"/>
                  <a:pt x="33162" y="8218"/>
                </a:cubicBezTo>
                <a:cubicBezTo>
                  <a:pt x="33040" y="9343"/>
                  <a:pt x="32858" y="10468"/>
                  <a:pt x="32736" y="11592"/>
                </a:cubicBezTo>
                <a:cubicBezTo>
                  <a:pt x="32706" y="11684"/>
                  <a:pt x="32706" y="11744"/>
                  <a:pt x="32706" y="11835"/>
                </a:cubicBezTo>
                <a:cubicBezTo>
                  <a:pt x="32686" y="11917"/>
                  <a:pt x="32625" y="11971"/>
                  <a:pt x="32569" y="11971"/>
                </a:cubicBezTo>
                <a:cubicBezTo>
                  <a:pt x="32540" y="11971"/>
                  <a:pt x="32513" y="11957"/>
                  <a:pt x="32493" y="11927"/>
                </a:cubicBezTo>
                <a:cubicBezTo>
                  <a:pt x="32341" y="11805"/>
                  <a:pt x="32189" y="11653"/>
                  <a:pt x="32068" y="11501"/>
                </a:cubicBezTo>
                <a:cubicBezTo>
                  <a:pt x="31369" y="10680"/>
                  <a:pt x="30669" y="9829"/>
                  <a:pt x="29940" y="9009"/>
                </a:cubicBezTo>
                <a:cubicBezTo>
                  <a:pt x="28876" y="7823"/>
                  <a:pt x="27873" y="6577"/>
                  <a:pt x="26840" y="5361"/>
                </a:cubicBezTo>
                <a:cubicBezTo>
                  <a:pt x="26110" y="4510"/>
                  <a:pt x="25320" y="3689"/>
                  <a:pt x="24408" y="2990"/>
                </a:cubicBezTo>
                <a:cubicBezTo>
                  <a:pt x="24195" y="2817"/>
                  <a:pt x="23971" y="2667"/>
                  <a:pt x="23718" y="2667"/>
                </a:cubicBezTo>
                <a:cubicBezTo>
                  <a:pt x="23573" y="2667"/>
                  <a:pt x="23419" y="2716"/>
                  <a:pt x="23253" y="2838"/>
                </a:cubicBezTo>
                <a:cubicBezTo>
                  <a:pt x="23192" y="2899"/>
                  <a:pt x="23131" y="2899"/>
                  <a:pt x="23040" y="2899"/>
                </a:cubicBezTo>
                <a:cubicBezTo>
                  <a:pt x="22736" y="2930"/>
                  <a:pt x="22615" y="3173"/>
                  <a:pt x="22584" y="3416"/>
                </a:cubicBezTo>
                <a:cubicBezTo>
                  <a:pt x="22554" y="3720"/>
                  <a:pt x="22554" y="4024"/>
                  <a:pt x="22584" y="4328"/>
                </a:cubicBezTo>
                <a:cubicBezTo>
                  <a:pt x="22675" y="5148"/>
                  <a:pt x="22797" y="5939"/>
                  <a:pt x="22888" y="6729"/>
                </a:cubicBezTo>
                <a:cubicBezTo>
                  <a:pt x="23040" y="7793"/>
                  <a:pt x="23192" y="8826"/>
                  <a:pt x="23344" y="9890"/>
                </a:cubicBezTo>
                <a:cubicBezTo>
                  <a:pt x="23405" y="10407"/>
                  <a:pt x="23496" y="10924"/>
                  <a:pt x="23557" y="11471"/>
                </a:cubicBezTo>
                <a:cubicBezTo>
                  <a:pt x="23709" y="12626"/>
                  <a:pt x="23891" y="13811"/>
                  <a:pt x="24043" y="14997"/>
                </a:cubicBezTo>
                <a:cubicBezTo>
                  <a:pt x="24074" y="15270"/>
                  <a:pt x="24043" y="15574"/>
                  <a:pt x="24043" y="15848"/>
                </a:cubicBezTo>
                <a:cubicBezTo>
                  <a:pt x="24020" y="15851"/>
                  <a:pt x="24000" y="15852"/>
                  <a:pt x="23981" y="15852"/>
                </a:cubicBezTo>
                <a:cubicBezTo>
                  <a:pt x="23823" y="15852"/>
                  <a:pt x="23790" y="15747"/>
                  <a:pt x="23709" y="15665"/>
                </a:cubicBezTo>
                <a:cubicBezTo>
                  <a:pt x="23192" y="15027"/>
                  <a:pt x="22675" y="14419"/>
                  <a:pt x="22189" y="13781"/>
                </a:cubicBezTo>
                <a:cubicBezTo>
                  <a:pt x="21095" y="12383"/>
                  <a:pt x="20031" y="10984"/>
                  <a:pt x="18967" y="9556"/>
                </a:cubicBezTo>
                <a:cubicBezTo>
                  <a:pt x="18268" y="8644"/>
                  <a:pt x="17569" y="7702"/>
                  <a:pt x="16870" y="6759"/>
                </a:cubicBezTo>
                <a:cubicBezTo>
                  <a:pt x="15988" y="5574"/>
                  <a:pt x="15198" y="4328"/>
                  <a:pt x="14165" y="3203"/>
                </a:cubicBezTo>
                <a:cubicBezTo>
                  <a:pt x="13617" y="2595"/>
                  <a:pt x="13070" y="1957"/>
                  <a:pt x="12523" y="1319"/>
                </a:cubicBezTo>
                <a:cubicBezTo>
                  <a:pt x="12189" y="984"/>
                  <a:pt x="11854" y="650"/>
                  <a:pt x="11520" y="316"/>
                </a:cubicBezTo>
                <a:cubicBezTo>
                  <a:pt x="11334" y="109"/>
                  <a:pt x="11119" y="0"/>
                  <a:pt x="10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3" name="Google Shape;1083;p41"/>
          <p:cNvGrpSpPr/>
          <p:nvPr/>
        </p:nvGrpSpPr>
        <p:grpSpPr>
          <a:xfrm>
            <a:off x="1514307" y="1292224"/>
            <a:ext cx="6115388" cy="2559062"/>
            <a:chOff x="1514307" y="1292224"/>
            <a:chExt cx="6115388" cy="2559062"/>
          </a:xfrm>
        </p:grpSpPr>
        <p:grpSp>
          <p:nvGrpSpPr>
            <p:cNvPr id="1084" name="Google Shape;1084;p41"/>
            <p:cNvGrpSpPr/>
            <p:nvPr/>
          </p:nvGrpSpPr>
          <p:grpSpPr>
            <a:xfrm>
              <a:off x="2010500" y="1774615"/>
              <a:ext cx="5306933" cy="2076670"/>
              <a:chOff x="1932075" y="1623532"/>
              <a:chExt cx="5157489" cy="1933225"/>
            </a:xfrm>
          </p:grpSpPr>
          <p:sp>
            <p:nvSpPr>
              <p:cNvPr id="1085" name="Google Shape;1085;p41"/>
              <p:cNvSpPr/>
              <p:nvPr/>
            </p:nvSpPr>
            <p:spPr>
              <a:xfrm>
                <a:off x="1932075" y="1623532"/>
                <a:ext cx="5095400" cy="1933225"/>
              </a:xfrm>
              <a:custGeom>
                <a:avLst/>
                <a:gdLst/>
                <a:ahLst/>
                <a:cxnLst/>
                <a:rect l="l" t="t" r="r" b="b"/>
                <a:pathLst>
                  <a:path w="203816" h="77329" extrusionOk="0">
                    <a:moveTo>
                      <a:pt x="10400" y="2213"/>
                    </a:moveTo>
                    <a:cubicBezTo>
                      <a:pt x="52302" y="2213"/>
                      <a:pt x="94203" y="2213"/>
                      <a:pt x="136105" y="2213"/>
                    </a:cubicBezTo>
                    <a:cubicBezTo>
                      <a:pt x="150578" y="2213"/>
                      <a:pt x="165041" y="1309"/>
                      <a:pt x="179514" y="1309"/>
                    </a:cubicBezTo>
                    <a:cubicBezTo>
                      <a:pt x="185846" y="1309"/>
                      <a:pt x="193238" y="-1754"/>
                      <a:pt x="198505" y="1761"/>
                    </a:cubicBezTo>
                    <a:cubicBezTo>
                      <a:pt x="201138" y="3518"/>
                      <a:pt x="199273" y="8186"/>
                      <a:pt x="198505" y="11257"/>
                    </a:cubicBezTo>
                    <a:cubicBezTo>
                      <a:pt x="196822" y="17990"/>
                      <a:pt x="197722" y="25325"/>
                      <a:pt x="199409" y="32057"/>
                    </a:cubicBezTo>
                    <a:cubicBezTo>
                      <a:pt x="200663" y="37062"/>
                      <a:pt x="199967" y="42425"/>
                      <a:pt x="201218" y="47431"/>
                    </a:cubicBezTo>
                    <a:cubicBezTo>
                      <a:pt x="202180" y="51278"/>
                      <a:pt x="205227" y="55889"/>
                      <a:pt x="203027" y="59188"/>
                    </a:cubicBezTo>
                    <a:cubicBezTo>
                      <a:pt x="201721" y="61147"/>
                      <a:pt x="198812" y="61690"/>
                      <a:pt x="197601" y="63709"/>
                    </a:cubicBezTo>
                    <a:cubicBezTo>
                      <a:pt x="195211" y="67690"/>
                      <a:pt x="193966" y="73888"/>
                      <a:pt x="189461" y="75014"/>
                    </a:cubicBezTo>
                    <a:cubicBezTo>
                      <a:pt x="182588" y="76731"/>
                      <a:pt x="175293" y="75014"/>
                      <a:pt x="168209" y="75014"/>
                    </a:cubicBezTo>
                    <a:cubicBezTo>
                      <a:pt x="151629" y="75014"/>
                      <a:pt x="135050" y="75014"/>
                      <a:pt x="118470" y="75014"/>
                    </a:cubicBezTo>
                    <a:cubicBezTo>
                      <a:pt x="109576" y="75014"/>
                      <a:pt x="100420" y="73310"/>
                      <a:pt x="91791" y="75466"/>
                    </a:cubicBezTo>
                    <a:cubicBezTo>
                      <a:pt x="73949" y="79924"/>
                      <a:pt x="55017" y="74562"/>
                      <a:pt x="36626" y="74562"/>
                    </a:cubicBezTo>
                    <a:cubicBezTo>
                      <a:pt x="28185" y="74562"/>
                      <a:pt x="19745" y="74562"/>
                      <a:pt x="11304" y="74562"/>
                    </a:cubicBezTo>
                    <a:cubicBezTo>
                      <a:pt x="8290" y="74562"/>
                      <a:pt x="3932" y="77071"/>
                      <a:pt x="2261" y="74562"/>
                    </a:cubicBezTo>
                    <a:cubicBezTo>
                      <a:pt x="-1169" y="69413"/>
                      <a:pt x="1356" y="62209"/>
                      <a:pt x="1356" y="56022"/>
                    </a:cubicBezTo>
                    <a:cubicBezTo>
                      <a:pt x="1356" y="46215"/>
                      <a:pt x="0" y="36438"/>
                      <a:pt x="0" y="26631"/>
                    </a:cubicBezTo>
                    <a:cubicBezTo>
                      <a:pt x="0" y="21787"/>
                      <a:pt x="1356" y="17005"/>
                      <a:pt x="1356" y="12161"/>
                    </a:cubicBezTo>
                    <a:cubicBezTo>
                      <a:pt x="1356" y="8791"/>
                      <a:pt x="362" y="4084"/>
                      <a:pt x="3165" y="2213"/>
                    </a:cubicBezTo>
                    <a:cubicBezTo>
                      <a:pt x="5175" y="872"/>
                      <a:pt x="8238" y="681"/>
                      <a:pt x="10400" y="1761"/>
                    </a:cubicBez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6" name="Google Shape;1086;p41"/>
              <p:cNvSpPr/>
              <p:nvPr/>
            </p:nvSpPr>
            <p:spPr>
              <a:xfrm rot="-414329">
                <a:off x="6580022" y="2953795"/>
                <a:ext cx="479418" cy="530000"/>
              </a:xfrm>
              <a:custGeom>
                <a:avLst/>
                <a:gdLst/>
                <a:ahLst/>
                <a:cxnLst/>
                <a:rect l="l" t="t" r="r" b="b"/>
                <a:pathLst>
                  <a:path w="6597" h="8268" extrusionOk="0">
                    <a:moveTo>
                      <a:pt x="1095" y="0"/>
                    </a:moveTo>
                    <a:lnTo>
                      <a:pt x="1095" y="0"/>
                    </a:lnTo>
                    <a:cubicBezTo>
                      <a:pt x="1247" y="973"/>
                      <a:pt x="1399" y="2371"/>
                      <a:pt x="1186" y="4043"/>
                    </a:cubicBezTo>
                    <a:cubicBezTo>
                      <a:pt x="973" y="5867"/>
                      <a:pt x="426" y="7295"/>
                      <a:pt x="0" y="8268"/>
                    </a:cubicBezTo>
                    <a:cubicBezTo>
                      <a:pt x="456" y="8237"/>
                      <a:pt x="2827" y="8055"/>
                      <a:pt x="4651" y="6079"/>
                    </a:cubicBezTo>
                    <a:cubicBezTo>
                      <a:pt x="6596" y="3982"/>
                      <a:pt x="6475" y="1490"/>
                      <a:pt x="6444" y="1034"/>
                    </a:cubicBezTo>
                    <a:lnTo>
                      <a:pt x="6444" y="1034"/>
                    </a:lnTo>
                    <a:cubicBezTo>
                      <a:pt x="6168" y="1184"/>
                      <a:pt x="5415" y="1543"/>
                      <a:pt x="4407" y="1543"/>
                    </a:cubicBezTo>
                    <a:cubicBezTo>
                      <a:pt x="4195" y="1543"/>
                      <a:pt x="3972" y="1527"/>
                      <a:pt x="3739" y="1490"/>
                    </a:cubicBezTo>
                    <a:cubicBezTo>
                      <a:pt x="2219" y="1246"/>
                      <a:pt x="1307" y="274"/>
                      <a:pt x="10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7" name="Google Shape;1087;p41"/>
            <p:cNvSpPr/>
            <p:nvPr/>
          </p:nvSpPr>
          <p:spPr>
            <a:xfrm>
              <a:off x="1514307" y="1450281"/>
              <a:ext cx="1089560" cy="1062357"/>
            </a:xfrm>
            <a:custGeom>
              <a:avLst/>
              <a:gdLst/>
              <a:ahLst/>
              <a:cxnLst/>
              <a:rect l="l" t="t" r="r" b="b"/>
              <a:pathLst>
                <a:path w="12190" h="11886" extrusionOk="0">
                  <a:moveTo>
                    <a:pt x="7053" y="0"/>
                  </a:moveTo>
                  <a:lnTo>
                    <a:pt x="1" y="6232"/>
                  </a:lnTo>
                  <a:lnTo>
                    <a:pt x="1490" y="6292"/>
                  </a:lnTo>
                  <a:lnTo>
                    <a:pt x="913" y="8481"/>
                  </a:lnTo>
                  <a:lnTo>
                    <a:pt x="2463" y="7903"/>
                  </a:lnTo>
                  <a:lnTo>
                    <a:pt x="2068" y="10213"/>
                  </a:lnTo>
                  <a:lnTo>
                    <a:pt x="3618" y="9210"/>
                  </a:lnTo>
                  <a:lnTo>
                    <a:pt x="3648" y="11885"/>
                  </a:lnTo>
                  <a:lnTo>
                    <a:pt x="12190" y="1611"/>
                  </a:lnTo>
                  <a:lnTo>
                    <a:pt x="9728" y="2706"/>
                  </a:lnTo>
                  <a:lnTo>
                    <a:pt x="9728" y="1429"/>
                  </a:lnTo>
                  <a:lnTo>
                    <a:pt x="8299" y="2402"/>
                  </a:lnTo>
                  <a:lnTo>
                    <a:pt x="8299" y="2402"/>
                  </a:lnTo>
                  <a:lnTo>
                    <a:pt x="8633" y="517"/>
                  </a:lnTo>
                  <a:lnTo>
                    <a:pt x="6870" y="176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1"/>
            <p:cNvSpPr/>
            <p:nvPr/>
          </p:nvSpPr>
          <p:spPr>
            <a:xfrm>
              <a:off x="6352701" y="1292224"/>
              <a:ext cx="1276993" cy="1135647"/>
            </a:xfrm>
            <a:custGeom>
              <a:avLst/>
              <a:gdLst/>
              <a:ahLst/>
              <a:cxnLst/>
              <a:rect l="l" t="t" r="r" b="b"/>
              <a:pathLst>
                <a:path w="14287" h="12706" extrusionOk="0">
                  <a:moveTo>
                    <a:pt x="3071" y="0"/>
                  </a:moveTo>
                  <a:lnTo>
                    <a:pt x="3223" y="1368"/>
                  </a:lnTo>
                  <a:lnTo>
                    <a:pt x="1855" y="699"/>
                  </a:lnTo>
                  <a:lnTo>
                    <a:pt x="2250" y="2340"/>
                  </a:lnTo>
                  <a:lnTo>
                    <a:pt x="1247" y="1824"/>
                  </a:lnTo>
                  <a:lnTo>
                    <a:pt x="1247" y="3496"/>
                  </a:lnTo>
                  <a:lnTo>
                    <a:pt x="1" y="3860"/>
                  </a:lnTo>
                  <a:lnTo>
                    <a:pt x="10275" y="12705"/>
                  </a:lnTo>
                  <a:lnTo>
                    <a:pt x="10670" y="11550"/>
                  </a:lnTo>
                  <a:lnTo>
                    <a:pt x="12706" y="11854"/>
                  </a:lnTo>
                  <a:lnTo>
                    <a:pt x="12706" y="11854"/>
                  </a:lnTo>
                  <a:lnTo>
                    <a:pt x="11795" y="10638"/>
                  </a:lnTo>
                  <a:lnTo>
                    <a:pt x="11795" y="10638"/>
                  </a:lnTo>
                  <a:lnTo>
                    <a:pt x="13132" y="11094"/>
                  </a:lnTo>
                  <a:lnTo>
                    <a:pt x="13132" y="11094"/>
                  </a:lnTo>
                  <a:lnTo>
                    <a:pt x="12828" y="9271"/>
                  </a:lnTo>
                  <a:lnTo>
                    <a:pt x="14287" y="9666"/>
                  </a:lnTo>
                  <a:lnTo>
                    <a:pt x="13983" y="8237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9" name="Google Shape;1089;p41"/>
            <p:cNvGrpSpPr/>
            <p:nvPr/>
          </p:nvGrpSpPr>
          <p:grpSpPr>
            <a:xfrm rot="427176">
              <a:off x="6610942" y="1563572"/>
              <a:ext cx="753821" cy="547899"/>
              <a:chOff x="332025" y="3447875"/>
              <a:chExt cx="820275" cy="596200"/>
            </a:xfrm>
          </p:grpSpPr>
          <p:sp>
            <p:nvSpPr>
              <p:cNvPr id="1090" name="Google Shape;1090;p41"/>
              <p:cNvSpPr/>
              <p:nvPr/>
            </p:nvSpPr>
            <p:spPr>
              <a:xfrm>
                <a:off x="516225" y="3606275"/>
                <a:ext cx="152000" cy="190175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7607" extrusionOk="0">
                    <a:moveTo>
                      <a:pt x="4822" y="0"/>
                    </a:moveTo>
                    <a:cubicBezTo>
                      <a:pt x="4776" y="0"/>
                      <a:pt x="4729" y="6"/>
                      <a:pt x="4682" y="19"/>
                    </a:cubicBezTo>
                    <a:cubicBezTo>
                      <a:pt x="4378" y="79"/>
                      <a:pt x="4074" y="262"/>
                      <a:pt x="3861" y="505"/>
                    </a:cubicBezTo>
                    <a:cubicBezTo>
                      <a:pt x="3709" y="687"/>
                      <a:pt x="3557" y="839"/>
                      <a:pt x="3436" y="991"/>
                    </a:cubicBezTo>
                    <a:cubicBezTo>
                      <a:pt x="2524" y="2298"/>
                      <a:pt x="1825" y="3696"/>
                      <a:pt x="1034" y="5064"/>
                    </a:cubicBezTo>
                    <a:cubicBezTo>
                      <a:pt x="761" y="5551"/>
                      <a:pt x="518" y="6037"/>
                      <a:pt x="214" y="6493"/>
                    </a:cubicBezTo>
                    <a:cubicBezTo>
                      <a:pt x="1" y="6827"/>
                      <a:pt x="153" y="7131"/>
                      <a:pt x="274" y="7435"/>
                    </a:cubicBezTo>
                    <a:cubicBezTo>
                      <a:pt x="347" y="7566"/>
                      <a:pt x="440" y="7606"/>
                      <a:pt x="545" y="7606"/>
                    </a:cubicBezTo>
                    <a:cubicBezTo>
                      <a:pt x="659" y="7606"/>
                      <a:pt x="786" y="7558"/>
                      <a:pt x="913" y="7526"/>
                    </a:cubicBezTo>
                    <a:cubicBezTo>
                      <a:pt x="997" y="7505"/>
                      <a:pt x="1080" y="7470"/>
                      <a:pt x="1154" y="7470"/>
                    </a:cubicBezTo>
                    <a:cubicBezTo>
                      <a:pt x="1188" y="7470"/>
                      <a:pt x="1219" y="7477"/>
                      <a:pt x="1247" y="7496"/>
                    </a:cubicBezTo>
                    <a:cubicBezTo>
                      <a:pt x="1377" y="7557"/>
                      <a:pt x="1492" y="7584"/>
                      <a:pt x="1596" y="7584"/>
                    </a:cubicBezTo>
                    <a:cubicBezTo>
                      <a:pt x="1904" y="7584"/>
                      <a:pt x="2114" y="7351"/>
                      <a:pt x="2341" y="7101"/>
                    </a:cubicBezTo>
                    <a:cubicBezTo>
                      <a:pt x="3588" y="5642"/>
                      <a:pt x="4621" y="4061"/>
                      <a:pt x="5624" y="2481"/>
                    </a:cubicBezTo>
                    <a:cubicBezTo>
                      <a:pt x="5898" y="2025"/>
                      <a:pt x="5989" y="1508"/>
                      <a:pt x="6080" y="1052"/>
                    </a:cubicBezTo>
                    <a:cubicBezTo>
                      <a:pt x="6080" y="657"/>
                      <a:pt x="5928" y="262"/>
                      <a:pt x="5685" y="231"/>
                    </a:cubicBezTo>
                    <a:cubicBezTo>
                      <a:pt x="5372" y="205"/>
                      <a:pt x="5104" y="0"/>
                      <a:pt x="48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1"/>
              <p:cNvSpPr/>
              <p:nvPr/>
            </p:nvSpPr>
            <p:spPr>
              <a:xfrm>
                <a:off x="427325" y="3538175"/>
                <a:ext cx="145925" cy="192475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7699" extrusionOk="0">
                    <a:moveTo>
                      <a:pt x="4245" y="0"/>
                    </a:moveTo>
                    <a:cubicBezTo>
                      <a:pt x="3945" y="0"/>
                      <a:pt x="3705" y="234"/>
                      <a:pt x="3466" y="493"/>
                    </a:cubicBezTo>
                    <a:cubicBezTo>
                      <a:pt x="3283" y="676"/>
                      <a:pt x="3131" y="828"/>
                      <a:pt x="3010" y="1040"/>
                    </a:cubicBezTo>
                    <a:cubicBezTo>
                      <a:pt x="2128" y="2530"/>
                      <a:pt x="1216" y="4050"/>
                      <a:pt x="456" y="5630"/>
                    </a:cubicBezTo>
                    <a:cubicBezTo>
                      <a:pt x="304" y="5904"/>
                      <a:pt x="213" y="6177"/>
                      <a:pt x="122" y="6481"/>
                    </a:cubicBezTo>
                    <a:cubicBezTo>
                      <a:pt x="1" y="7059"/>
                      <a:pt x="244" y="7363"/>
                      <a:pt x="821" y="7484"/>
                    </a:cubicBezTo>
                    <a:cubicBezTo>
                      <a:pt x="973" y="7515"/>
                      <a:pt x="1125" y="7545"/>
                      <a:pt x="1277" y="7636"/>
                    </a:cubicBezTo>
                    <a:cubicBezTo>
                      <a:pt x="1361" y="7678"/>
                      <a:pt x="1437" y="7698"/>
                      <a:pt x="1506" y="7698"/>
                    </a:cubicBezTo>
                    <a:cubicBezTo>
                      <a:pt x="1638" y="7698"/>
                      <a:pt x="1744" y="7624"/>
                      <a:pt x="1824" y="7484"/>
                    </a:cubicBezTo>
                    <a:cubicBezTo>
                      <a:pt x="2037" y="7211"/>
                      <a:pt x="2219" y="6907"/>
                      <a:pt x="2432" y="6603"/>
                    </a:cubicBezTo>
                    <a:cubicBezTo>
                      <a:pt x="3283" y="5326"/>
                      <a:pt x="4195" y="4050"/>
                      <a:pt x="5046" y="2743"/>
                    </a:cubicBezTo>
                    <a:cubicBezTo>
                      <a:pt x="5350" y="2256"/>
                      <a:pt x="5685" y="1800"/>
                      <a:pt x="5745" y="1223"/>
                    </a:cubicBezTo>
                    <a:cubicBezTo>
                      <a:pt x="5837" y="949"/>
                      <a:pt x="5685" y="767"/>
                      <a:pt x="5563" y="584"/>
                    </a:cubicBezTo>
                    <a:cubicBezTo>
                      <a:pt x="5350" y="250"/>
                      <a:pt x="4985" y="372"/>
                      <a:pt x="4773" y="220"/>
                    </a:cubicBezTo>
                    <a:cubicBezTo>
                      <a:pt x="4575" y="63"/>
                      <a:pt x="4402" y="0"/>
                      <a:pt x="42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1"/>
              <p:cNvSpPr/>
              <p:nvPr/>
            </p:nvSpPr>
            <p:spPr>
              <a:xfrm>
                <a:off x="1036000" y="3869925"/>
                <a:ext cx="11630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6966" extrusionOk="0">
                    <a:moveTo>
                      <a:pt x="3165" y="0"/>
                    </a:moveTo>
                    <a:cubicBezTo>
                      <a:pt x="2948" y="0"/>
                      <a:pt x="2760" y="140"/>
                      <a:pt x="2584" y="354"/>
                    </a:cubicBezTo>
                    <a:cubicBezTo>
                      <a:pt x="2098" y="901"/>
                      <a:pt x="1672" y="1448"/>
                      <a:pt x="1399" y="2147"/>
                    </a:cubicBezTo>
                    <a:cubicBezTo>
                      <a:pt x="973" y="3242"/>
                      <a:pt x="487" y="4336"/>
                      <a:pt x="152" y="5461"/>
                    </a:cubicBezTo>
                    <a:cubicBezTo>
                      <a:pt x="0" y="5856"/>
                      <a:pt x="31" y="6251"/>
                      <a:pt x="122" y="6646"/>
                    </a:cubicBezTo>
                    <a:cubicBezTo>
                      <a:pt x="172" y="6847"/>
                      <a:pt x="265" y="6965"/>
                      <a:pt x="450" y="6965"/>
                    </a:cubicBezTo>
                    <a:cubicBezTo>
                      <a:pt x="489" y="6965"/>
                      <a:pt x="531" y="6960"/>
                      <a:pt x="578" y="6950"/>
                    </a:cubicBezTo>
                    <a:cubicBezTo>
                      <a:pt x="841" y="6871"/>
                      <a:pt x="1127" y="6792"/>
                      <a:pt x="1377" y="6792"/>
                    </a:cubicBezTo>
                    <a:cubicBezTo>
                      <a:pt x="1415" y="6792"/>
                      <a:pt x="1453" y="6794"/>
                      <a:pt x="1490" y="6798"/>
                    </a:cubicBezTo>
                    <a:cubicBezTo>
                      <a:pt x="1540" y="6804"/>
                      <a:pt x="1588" y="6807"/>
                      <a:pt x="1634" y="6807"/>
                    </a:cubicBezTo>
                    <a:cubicBezTo>
                      <a:pt x="2032" y="6807"/>
                      <a:pt x="2269" y="6578"/>
                      <a:pt x="2432" y="6251"/>
                    </a:cubicBezTo>
                    <a:cubicBezTo>
                      <a:pt x="3192" y="4883"/>
                      <a:pt x="3891" y="3485"/>
                      <a:pt x="4499" y="2056"/>
                    </a:cubicBezTo>
                    <a:cubicBezTo>
                      <a:pt x="4590" y="1783"/>
                      <a:pt x="4621" y="1540"/>
                      <a:pt x="4621" y="1357"/>
                    </a:cubicBezTo>
                    <a:cubicBezTo>
                      <a:pt x="4651" y="567"/>
                      <a:pt x="4499" y="415"/>
                      <a:pt x="3739" y="233"/>
                    </a:cubicBezTo>
                    <a:cubicBezTo>
                      <a:pt x="3678" y="202"/>
                      <a:pt x="3618" y="202"/>
                      <a:pt x="3557" y="141"/>
                    </a:cubicBezTo>
                    <a:cubicBezTo>
                      <a:pt x="3415" y="43"/>
                      <a:pt x="3286" y="0"/>
                      <a:pt x="31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1"/>
              <p:cNvSpPr/>
              <p:nvPr/>
            </p:nvSpPr>
            <p:spPr>
              <a:xfrm>
                <a:off x="886300" y="3815300"/>
                <a:ext cx="117050" cy="177350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7094" extrusionOk="0">
                    <a:moveTo>
                      <a:pt x="3025" y="0"/>
                    </a:moveTo>
                    <a:cubicBezTo>
                      <a:pt x="2830" y="0"/>
                      <a:pt x="2670" y="153"/>
                      <a:pt x="2523" y="320"/>
                    </a:cubicBezTo>
                    <a:cubicBezTo>
                      <a:pt x="2159" y="807"/>
                      <a:pt x="1794" y="1293"/>
                      <a:pt x="1581" y="1870"/>
                    </a:cubicBezTo>
                    <a:cubicBezTo>
                      <a:pt x="1247" y="2752"/>
                      <a:pt x="852" y="3573"/>
                      <a:pt x="548" y="4454"/>
                    </a:cubicBezTo>
                    <a:cubicBezTo>
                      <a:pt x="304" y="5092"/>
                      <a:pt x="1" y="5761"/>
                      <a:pt x="92" y="6491"/>
                    </a:cubicBezTo>
                    <a:cubicBezTo>
                      <a:pt x="167" y="6944"/>
                      <a:pt x="243" y="7084"/>
                      <a:pt x="578" y="7084"/>
                    </a:cubicBezTo>
                    <a:cubicBezTo>
                      <a:pt x="648" y="7084"/>
                      <a:pt x="728" y="7078"/>
                      <a:pt x="821" y="7068"/>
                    </a:cubicBezTo>
                    <a:lnTo>
                      <a:pt x="1247" y="7068"/>
                    </a:lnTo>
                    <a:cubicBezTo>
                      <a:pt x="1321" y="7085"/>
                      <a:pt x="1391" y="7094"/>
                      <a:pt x="1456" y="7094"/>
                    </a:cubicBezTo>
                    <a:cubicBezTo>
                      <a:pt x="1740" y="7094"/>
                      <a:pt x="1944" y="6933"/>
                      <a:pt x="2067" y="6612"/>
                    </a:cubicBezTo>
                    <a:cubicBezTo>
                      <a:pt x="2159" y="6430"/>
                      <a:pt x="2280" y="6247"/>
                      <a:pt x="2371" y="6065"/>
                    </a:cubicBezTo>
                    <a:cubicBezTo>
                      <a:pt x="2827" y="5184"/>
                      <a:pt x="3253" y="4272"/>
                      <a:pt x="3770" y="3421"/>
                    </a:cubicBezTo>
                    <a:cubicBezTo>
                      <a:pt x="4134" y="2813"/>
                      <a:pt x="4347" y="2144"/>
                      <a:pt x="4560" y="1475"/>
                    </a:cubicBezTo>
                    <a:cubicBezTo>
                      <a:pt x="4681" y="1111"/>
                      <a:pt x="4621" y="746"/>
                      <a:pt x="4469" y="442"/>
                    </a:cubicBezTo>
                    <a:cubicBezTo>
                      <a:pt x="4353" y="234"/>
                      <a:pt x="4238" y="44"/>
                      <a:pt x="4030" y="44"/>
                    </a:cubicBezTo>
                    <a:cubicBezTo>
                      <a:pt x="3964" y="44"/>
                      <a:pt x="3888" y="64"/>
                      <a:pt x="3800" y="108"/>
                    </a:cubicBezTo>
                    <a:cubicBezTo>
                      <a:pt x="3724" y="153"/>
                      <a:pt x="3640" y="176"/>
                      <a:pt x="3557" y="176"/>
                    </a:cubicBezTo>
                    <a:cubicBezTo>
                      <a:pt x="3473" y="176"/>
                      <a:pt x="3390" y="153"/>
                      <a:pt x="3314" y="108"/>
                    </a:cubicBezTo>
                    <a:cubicBezTo>
                      <a:pt x="3209" y="32"/>
                      <a:pt x="3114" y="0"/>
                      <a:pt x="30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1"/>
              <p:cNvSpPr/>
              <p:nvPr/>
            </p:nvSpPr>
            <p:spPr>
              <a:xfrm>
                <a:off x="332025" y="3447875"/>
                <a:ext cx="129525" cy="177325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7093" extrusionOk="0">
                    <a:moveTo>
                      <a:pt x="3919" y="0"/>
                    </a:moveTo>
                    <a:cubicBezTo>
                      <a:pt x="3825" y="0"/>
                      <a:pt x="3732" y="42"/>
                      <a:pt x="3630" y="93"/>
                    </a:cubicBezTo>
                    <a:cubicBezTo>
                      <a:pt x="3174" y="306"/>
                      <a:pt x="2901" y="671"/>
                      <a:pt x="2657" y="1066"/>
                    </a:cubicBezTo>
                    <a:cubicBezTo>
                      <a:pt x="2019" y="2069"/>
                      <a:pt x="1502" y="3133"/>
                      <a:pt x="986" y="4196"/>
                    </a:cubicBezTo>
                    <a:cubicBezTo>
                      <a:pt x="712" y="4804"/>
                      <a:pt x="347" y="5382"/>
                      <a:pt x="195" y="6081"/>
                    </a:cubicBezTo>
                    <a:cubicBezTo>
                      <a:pt x="1" y="6915"/>
                      <a:pt x="86" y="7088"/>
                      <a:pt x="801" y="7088"/>
                    </a:cubicBezTo>
                    <a:cubicBezTo>
                      <a:pt x="867" y="7088"/>
                      <a:pt x="939" y="7087"/>
                      <a:pt x="1016" y="7084"/>
                    </a:cubicBezTo>
                    <a:cubicBezTo>
                      <a:pt x="1126" y="7084"/>
                      <a:pt x="1232" y="7092"/>
                      <a:pt x="1336" y="7092"/>
                    </a:cubicBezTo>
                    <a:cubicBezTo>
                      <a:pt x="1579" y="7092"/>
                      <a:pt x="1806" y="7048"/>
                      <a:pt x="2019" y="6750"/>
                    </a:cubicBezTo>
                    <a:cubicBezTo>
                      <a:pt x="3022" y="5351"/>
                      <a:pt x="3873" y="3862"/>
                      <a:pt x="4816" y="2403"/>
                    </a:cubicBezTo>
                    <a:cubicBezTo>
                      <a:pt x="5089" y="1978"/>
                      <a:pt x="5120" y="1491"/>
                      <a:pt x="5150" y="1005"/>
                    </a:cubicBezTo>
                    <a:cubicBezTo>
                      <a:pt x="5180" y="488"/>
                      <a:pt x="5059" y="397"/>
                      <a:pt x="4512" y="275"/>
                    </a:cubicBezTo>
                    <a:cubicBezTo>
                      <a:pt x="4390" y="245"/>
                      <a:pt x="4238" y="184"/>
                      <a:pt x="4147" y="93"/>
                    </a:cubicBezTo>
                    <a:cubicBezTo>
                      <a:pt x="4067" y="26"/>
                      <a:pt x="3992" y="0"/>
                      <a:pt x="39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1"/>
              <p:cNvSpPr/>
              <p:nvPr/>
            </p:nvSpPr>
            <p:spPr>
              <a:xfrm>
                <a:off x="625650" y="3679525"/>
                <a:ext cx="125425" cy="176050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7042" extrusionOk="0">
                    <a:moveTo>
                      <a:pt x="3578" y="1"/>
                    </a:moveTo>
                    <a:cubicBezTo>
                      <a:pt x="3426" y="1"/>
                      <a:pt x="3298" y="83"/>
                      <a:pt x="3192" y="189"/>
                    </a:cubicBezTo>
                    <a:cubicBezTo>
                      <a:pt x="2767" y="645"/>
                      <a:pt x="2341" y="1101"/>
                      <a:pt x="2068" y="1678"/>
                    </a:cubicBezTo>
                    <a:cubicBezTo>
                      <a:pt x="1673" y="2499"/>
                      <a:pt x="1217" y="3289"/>
                      <a:pt x="852" y="4080"/>
                    </a:cubicBezTo>
                    <a:cubicBezTo>
                      <a:pt x="548" y="4718"/>
                      <a:pt x="244" y="5356"/>
                      <a:pt x="92" y="6055"/>
                    </a:cubicBezTo>
                    <a:cubicBezTo>
                      <a:pt x="1" y="6542"/>
                      <a:pt x="183" y="6754"/>
                      <a:pt x="639" y="6815"/>
                    </a:cubicBezTo>
                    <a:cubicBezTo>
                      <a:pt x="852" y="6815"/>
                      <a:pt x="1065" y="6876"/>
                      <a:pt x="1247" y="6967"/>
                    </a:cubicBezTo>
                    <a:cubicBezTo>
                      <a:pt x="1348" y="7018"/>
                      <a:pt x="1440" y="7041"/>
                      <a:pt x="1522" y="7041"/>
                    </a:cubicBezTo>
                    <a:cubicBezTo>
                      <a:pt x="1686" y="7041"/>
                      <a:pt x="1814" y="6947"/>
                      <a:pt x="1916" y="6785"/>
                    </a:cubicBezTo>
                    <a:cubicBezTo>
                      <a:pt x="2007" y="6663"/>
                      <a:pt x="2098" y="6572"/>
                      <a:pt x="2189" y="6450"/>
                    </a:cubicBezTo>
                    <a:cubicBezTo>
                      <a:pt x="3132" y="4900"/>
                      <a:pt x="4074" y="3350"/>
                      <a:pt x="4834" y="1678"/>
                    </a:cubicBezTo>
                    <a:cubicBezTo>
                      <a:pt x="4955" y="1435"/>
                      <a:pt x="5016" y="1162"/>
                      <a:pt x="5016" y="858"/>
                    </a:cubicBezTo>
                    <a:cubicBezTo>
                      <a:pt x="5016" y="402"/>
                      <a:pt x="4864" y="98"/>
                      <a:pt x="4560" y="98"/>
                    </a:cubicBezTo>
                    <a:cubicBezTo>
                      <a:pt x="4499" y="103"/>
                      <a:pt x="4440" y="106"/>
                      <a:pt x="4382" y="106"/>
                    </a:cubicBezTo>
                    <a:cubicBezTo>
                      <a:pt x="4124" y="106"/>
                      <a:pt x="3896" y="56"/>
                      <a:pt x="3648" y="7"/>
                    </a:cubicBezTo>
                    <a:cubicBezTo>
                      <a:pt x="3624" y="3"/>
                      <a:pt x="3601" y="1"/>
                      <a:pt x="35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1"/>
              <p:cNvSpPr/>
              <p:nvPr/>
            </p:nvSpPr>
            <p:spPr>
              <a:xfrm>
                <a:off x="752550" y="3745725"/>
                <a:ext cx="113250" cy="1835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42" extrusionOk="0">
                    <a:moveTo>
                      <a:pt x="3357" y="1"/>
                    </a:moveTo>
                    <a:cubicBezTo>
                      <a:pt x="3343" y="1"/>
                      <a:pt x="3328" y="1"/>
                      <a:pt x="3314" y="3"/>
                    </a:cubicBezTo>
                    <a:cubicBezTo>
                      <a:pt x="2980" y="64"/>
                      <a:pt x="2767" y="368"/>
                      <a:pt x="2554" y="611"/>
                    </a:cubicBezTo>
                    <a:cubicBezTo>
                      <a:pt x="2372" y="884"/>
                      <a:pt x="2159" y="1158"/>
                      <a:pt x="2007" y="1432"/>
                    </a:cubicBezTo>
                    <a:cubicBezTo>
                      <a:pt x="1369" y="2739"/>
                      <a:pt x="730" y="4076"/>
                      <a:pt x="244" y="5444"/>
                    </a:cubicBezTo>
                    <a:cubicBezTo>
                      <a:pt x="122" y="5778"/>
                      <a:pt x="31" y="6143"/>
                      <a:pt x="31" y="6356"/>
                    </a:cubicBezTo>
                    <a:cubicBezTo>
                      <a:pt x="1" y="7115"/>
                      <a:pt x="92" y="7237"/>
                      <a:pt x="761" y="7298"/>
                    </a:cubicBezTo>
                    <a:lnTo>
                      <a:pt x="882" y="7298"/>
                    </a:lnTo>
                    <a:cubicBezTo>
                      <a:pt x="1078" y="7323"/>
                      <a:pt x="1218" y="7342"/>
                      <a:pt x="1327" y="7342"/>
                    </a:cubicBezTo>
                    <a:cubicBezTo>
                      <a:pt x="1608" y="7342"/>
                      <a:pt x="1675" y="7219"/>
                      <a:pt x="1916" y="6781"/>
                    </a:cubicBezTo>
                    <a:cubicBezTo>
                      <a:pt x="2402" y="5839"/>
                      <a:pt x="2949" y="4927"/>
                      <a:pt x="3405" y="3985"/>
                    </a:cubicBezTo>
                    <a:cubicBezTo>
                      <a:pt x="3831" y="3103"/>
                      <a:pt x="4408" y="2252"/>
                      <a:pt x="4499" y="1249"/>
                    </a:cubicBezTo>
                    <a:cubicBezTo>
                      <a:pt x="4530" y="915"/>
                      <a:pt x="4378" y="246"/>
                      <a:pt x="4165" y="246"/>
                    </a:cubicBezTo>
                    <a:cubicBezTo>
                      <a:pt x="3877" y="246"/>
                      <a:pt x="3616" y="1"/>
                      <a:pt x="33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97" name="Google Shape;1097;p41"/>
          <p:cNvSpPr/>
          <p:nvPr/>
        </p:nvSpPr>
        <p:spPr>
          <a:xfrm rot="53">
            <a:off x="2603872" y="778555"/>
            <a:ext cx="3600216" cy="635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bg-BG" b="0" i="0" dirty="0" smtClean="0">
                <a:ln>
                  <a:noFill/>
                </a:ln>
                <a:solidFill>
                  <a:schemeClr val="lt2"/>
                </a:solidFill>
                <a:latin typeface="Nanum Pen Script"/>
              </a:rPr>
              <a:t>Бъдещи планове</a:t>
            </a:r>
            <a:endParaRPr b="0" i="0" dirty="0">
              <a:ln>
                <a:noFill/>
              </a:ln>
              <a:solidFill>
                <a:schemeClr val="lt2"/>
              </a:solidFill>
              <a:latin typeface="Nanum Pen Scrip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3" name="Google Shape;1943;p58"/>
          <p:cNvGrpSpPr/>
          <p:nvPr/>
        </p:nvGrpSpPr>
        <p:grpSpPr>
          <a:xfrm>
            <a:off x="841299" y="738356"/>
            <a:ext cx="7461402" cy="3122311"/>
            <a:chOff x="841299" y="738356"/>
            <a:chExt cx="7461402" cy="3122311"/>
          </a:xfrm>
        </p:grpSpPr>
        <p:grpSp>
          <p:nvGrpSpPr>
            <p:cNvPr id="1944" name="Google Shape;1944;p58"/>
            <p:cNvGrpSpPr/>
            <p:nvPr/>
          </p:nvGrpSpPr>
          <p:grpSpPr>
            <a:xfrm>
              <a:off x="1446760" y="1326922"/>
              <a:ext cx="6475139" cy="2533745"/>
              <a:chOff x="1932075" y="1623532"/>
              <a:chExt cx="5157489" cy="1933225"/>
            </a:xfrm>
          </p:grpSpPr>
          <p:sp>
            <p:nvSpPr>
              <p:cNvPr id="1945" name="Google Shape;1945;p58"/>
              <p:cNvSpPr/>
              <p:nvPr/>
            </p:nvSpPr>
            <p:spPr>
              <a:xfrm>
                <a:off x="1932075" y="1623532"/>
                <a:ext cx="5095400" cy="1933225"/>
              </a:xfrm>
              <a:custGeom>
                <a:avLst/>
                <a:gdLst/>
                <a:ahLst/>
                <a:cxnLst/>
                <a:rect l="l" t="t" r="r" b="b"/>
                <a:pathLst>
                  <a:path w="203816" h="77329" extrusionOk="0">
                    <a:moveTo>
                      <a:pt x="10400" y="2213"/>
                    </a:moveTo>
                    <a:cubicBezTo>
                      <a:pt x="52302" y="2213"/>
                      <a:pt x="94203" y="2213"/>
                      <a:pt x="136105" y="2213"/>
                    </a:cubicBezTo>
                    <a:cubicBezTo>
                      <a:pt x="150578" y="2213"/>
                      <a:pt x="165041" y="1309"/>
                      <a:pt x="179514" y="1309"/>
                    </a:cubicBezTo>
                    <a:cubicBezTo>
                      <a:pt x="185846" y="1309"/>
                      <a:pt x="193238" y="-1754"/>
                      <a:pt x="198505" y="1761"/>
                    </a:cubicBezTo>
                    <a:cubicBezTo>
                      <a:pt x="201138" y="3518"/>
                      <a:pt x="199273" y="8186"/>
                      <a:pt x="198505" y="11257"/>
                    </a:cubicBezTo>
                    <a:cubicBezTo>
                      <a:pt x="196822" y="17990"/>
                      <a:pt x="197722" y="25325"/>
                      <a:pt x="199409" y="32057"/>
                    </a:cubicBezTo>
                    <a:cubicBezTo>
                      <a:pt x="200663" y="37062"/>
                      <a:pt x="199967" y="42425"/>
                      <a:pt x="201218" y="47431"/>
                    </a:cubicBezTo>
                    <a:cubicBezTo>
                      <a:pt x="202180" y="51278"/>
                      <a:pt x="205227" y="55889"/>
                      <a:pt x="203027" y="59188"/>
                    </a:cubicBezTo>
                    <a:cubicBezTo>
                      <a:pt x="201721" y="61147"/>
                      <a:pt x="198812" y="61690"/>
                      <a:pt x="197601" y="63709"/>
                    </a:cubicBezTo>
                    <a:cubicBezTo>
                      <a:pt x="195211" y="67690"/>
                      <a:pt x="193966" y="73888"/>
                      <a:pt x="189461" y="75014"/>
                    </a:cubicBezTo>
                    <a:cubicBezTo>
                      <a:pt x="182588" y="76731"/>
                      <a:pt x="175293" y="75014"/>
                      <a:pt x="168209" y="75014"/>
                    </a:cubicBezTo>
                    <a:cubicBezTo>
                      <a:pt x="151629" y="75014"/>
                      <a:pt x="135050" y="75014"/>
                      <a:pt x="118470" y="75014"/>
                    </a:cubicBezTo>
                    <a:cubicBezTo>
                      <a:pt x="109576" y="75014"/>
                      <a:pt x="100420" y="73310"/>
                      <a:pt x="91791" y="75466"/>
                    </a:cubicBezTo>
                    <a:cubicBezTo>
                      <a:pt x="73949" y="79924"/>
                      <a:pt x="55017" y="74562"/>
                      <a:pt x="36626" y="74562"/>
                    </a:cubicBezTo>
                    <a:cubicBezTo>
                      <a:pt x="28185" y="74562"/>
                      <a:pt x="19745" y="74562"/>
                      <a:pt x="11304" y="74562"/>
                    </a:cubicBezTo>
                    <a:cubicBezTo>
                      <a:pt x="8290" y="74562"/>
                      <a:pt x="3932" y="77071"/>
                      <a:pt x="2261" y="74562"/>
                    </a:cubicBezTo>
                    <a:cubicBezTo>
                      <a:pt x="-1169" y="69413"/>
                      <a:pt x="1356" y="62209"/>
                      <a:pt x="1356" y="56022"/>
                    </a:cubicBezTo>
                    <a:cubicBezTo>
                      <a:pt x="1356" y="46215"/>
                      <a:pt x="0" y="36438"/>
                      <a:pt x="0" y="26631"/>
                    </a:cubicBezTo>
                    <a:cubicBezTo>
                      <a:pt x="0" y="21787"/>
                      <a:pt x="1356" y="17005"/>
                      <a:pt x="1356" y="12161"/>
                    </a:cubicBezTo>
                    <a:cubicBezTo>
                      <a:pt x="1356" y="8791"/>
                      <a:pt x="362" y="4084"/>
                      <a:pt x="3165" y="2213"/>
                    </a:cubicBezTo>
                    <a:cubicBezTo>
                      <a:pt x="5175" y="872"/>
                      <a:pt x="8238" y="681"/>
                      <a:pt x="10400" y="1761"/>
                    </a:cubicBez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6" name="Google Shape;1946;p58"/>
              <p:cNvSpPr/>
              <p:nvPr/>
            </p:nvSpPr>
            <p:spPr>
              <a:xfrm rot="-414329">
                <a:off x="6580022" y="2953795"/>
                <a:ext cx="479418" cy="530000"/>
              </a:xfrm>
              <a:custGeom>
                <a:avLst/>
                <a:gdLst/>
                <a:ahLst/>
                <a:cxnLst/>
                <a:rect l="l" t="t" r="r" b="b"/>
                <a:pathLst>
                  <a:path w="6597" h="8268" extrusionOk="0">
                    <a:moveTo>
                      <a:pt x="1095" y="0"/>
                    </a:moveTo>
                    <a:lnTo>
                      <a:pt x="1095" y="0"/>
                    </a:lnTo>
                    <a:cubicBezTo>
                      <a:pt x="1247" y="973"/>
                      <a:pt x="1399" y="2371"/>
                      <a:pt x="1186" y="4043"/>
                    </a:cubicBezTo>
                    <a:cubicBezTo>
                      <a:pt x="973" y="5867"/>
                      <a:pt x="426" y="7295"/>
                      <a:pt x="0" y="8268"/>
                    </a:cubicBezTo>
                    <a:cubicBezTo>
                      <a:pt x="456" y="8237"/>
                      <a:pt x="2827" y="8055"/>
                      <a:pt x="4651" y="6079"/>
                    </a:cubicBezTo>
                    <a:cubicBezTo>
                      <a:pt x="6596" y="3982"/>
                      <a:pt x="6475" y="1490"/>
                      <a:pt x="6444" y="1034"/>
                    </a:cubicBezTo>
                    <a:lnTo>
                      <a:pt x="6444" y="1034"/>
                    </a:lnTo>
                    <a:cubicBezTo>
                      <a:pt x="6168" y="1184"/>
                      <a:pt x="5415" y="1543"/>
                      <a:pt x="4407" y="1543"/>
                    </a:cubicBezTo>
                    <a:cubicBezTo>
                      <a:pt x="4195" y="1543"/>
                      <a:pt x="3972" y="1527"/>
                      <a:pt x="3739" y="1490"/>
                    </a:cubicBezTo>
                    <a:cubicBezTo>
                      <a:pt x="2219" y="1246"/>
                      <a:pt x="1307" y="274"/>
                      <a:pt x="10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7" name="Google Shape;1947;p58"/>
            <p:cNvGrpSpPr/>
            <p:nvPr/>
          </p:nvGrpSpPr>
          <p:grpSpPr>
            <a:xfrm>
              <a:off x="6744624" y="738356"/>
              <a:ext cx="1558077" cy="1385622"/>
              <a:chOff x="6744624" y="738356"/>
              <a:chExt cx="1558077" cy="1385622"/>
            </a:xfrm>
          </p:grpSpPr>
          <p:sp>
            <p:nvSpPr>
              <p:cNvPr id="1948" name="Google Shape;1948;p58"/>
              <p:cNvSpPr/>
              <p:nvPr/>
            </p:nvSpPr>
            <p:spPr>
              <a:xfrm>
                <a:off x="6744624" y="738356"/>
                <a:ext cx="1558077" cy="1385622"/>
              </a:xfrm>
              <a:custGeom>
                <a:avLst/>
                <a:gdLst/>
                <a:ahLst/>
                <a:cxnLst/>
                <a:rect l="l" t="t" r="r" b="b"/>
                <a:pathLst>
                  <a:path w="14287" h="12706" extrusionOk="0">
                    <a:moveTo>
                      <a:pt x="3071" y="0"/>
                    </a:moveTo>
                    <a:lnTo>
                      <a:pt x="3223" y="1368"/>
                    </a:lnTo>
                    <a:lnTo>
                      <a:pt x="1855" y="699"/>
                    </a:lnTo>
                    <a:lnTo>
                      <a:pt x="2250" y="2340"/>
                    </a:lnTo>
                    <a:lnTo>
                      <a:pt x="1247" y="1824"/>
                    </a:lnTo>
                    <a:lnTo>
                      <a:pt x="1247" y="3496"/>
                    </a:lnTo>
                    <a:lnTo>
                      <a:pt x="1" y="3860"/>
                    </a:lnTo>
                    <a:lnTo>
                      <a:pt x="10275" y="12705"/>
                    </a:lnTo>
                    <a:lnTo>
                      <a:pt x="10670" y="11550"/>
                    </a:lnTo>
                    <a:lnTo>
                      <a:pt x="12706" y="11854"/>
                    </a:lnTo>
                    <a:lnTo>
                      <a:pt x="12706" y="11854"/>
                    </a:lnTo>
                    <a:lnTo>
                      <a:pt x="11795" y="10638"/>
                    </a:lnTo>
                    <a:lnTo>
                      <a:pt x="11795" y="10638"/>
                    </a:lnTo>
                    <a:lnTo>
                      <a:pt x="13132" y="11094"/>
                    </a:lnTo>
                    <a:lnTo>
                      <a:pt x="13132" y="11094"/>
                    </a:lnTo>
                    <a:lnTo>
                      <a:pt x="12828" y="9271"/>
                    </a:lnTo>
                    <a:lnTo>
                      <a:pt x="14287" y="9666"/>
                    </a:lnTo>
                    <a:lnTo>
                      <a:pt x="13983" y="8237"/>
                    </a:lnTo>
                    <a:lnTo>
                      <a:pt x="30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49" name="Google Shape;1949;p58"/>
              <p:cNvGrpSpPr/>
              <p:nvPr/>
            </p:nvGrpSpPr>
            <p:grpSpPr>
              <a:xfrm rot="427176">
                <a:off x="7059703" y="1069428"/>
                <a:ext cx="919737" cy="668492"/>
                <a:chOff x="332025" y="3447875"/>
                <a:chExt cx="820275" cy="596200"/>
              </a:xfrm>
            </p:grpSpPr>
            <p:sp>
              <p:nvSpPr>
                <p:cNvPr id="1950" name="Google Shape;1950;p58"/>
                <p:cNvSpPr/>
                <p:nvPr/>
              </p:nvSpPr>
              <p:spPr>
                <a:xfrm>
                  <a:off x="516225" y="3606275"/>
                  <a:ext cx="152000" cy="19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0" h="7607" extrusionOk="0">
                      <a:moveTo>
                        <a:pt x="4822" y="0"/>
                      </a:moveTo>
                      <a:cubicBezTo>
                        <a:pt x="4776" y="0"/>
                        <a:pt x="4729" y="6"/>
                        <a:pt x="4682" y="19"/>
                      </a:cubicBezTo>
                      <a:cubicBezTo>
                        <a:pt x="4378" y="79"/>
                        <a:pt x="4074" y="262"/>
                        <a:pt x="3861" y="505"/>
                      </a:cubicBezTo>
                      <a:cubicBezTo>
                        <a:pt x="3709" y="687"/>
                        <a:pt x="3557" y="839"/>
                        <a:pt x="3436" y="991"/>
                      </a:cubicBezTo>
                      <a:cubicBezTo>
                        <a:pt x="2524" y="2298"/>
                        <a:pt x="1825" y="3696"/>
                        <a:pt x="1034" y="5064"/>
                      </a:cubicBezTo>
                      <a:cubicBezTo>
                        <a:pt x="761" y="5551"/>
                        <a:pt x="518" y="6037"/>
                        <a:pt x="214" y="6493"/>
                      </a:cubicBezTo>
                      <a:cubicBezTo>
                        <a:pt x="1" y="6827"/>
                        <a:pt x="153" y="7131"/>
                        <a:pt x="274" y="7435"/>
                      </a:cubicBezTo>
                      <a:cubicBezTo>
                        <a:pt x="347" y="7566"/>
                        <a:pt x="440" y="7606"/>
                        <a:pt x="545" y="7606"/>
                      </a:cubicBezTo>
                      <a:cubicBezTo>
                        <a:pt x="659" y="7606"/>
                        <a:pt x="786" y="7558"/>
                        <a:pt x="913" y="7526"/>
                      </a:cubicBezTo>
                      <a:cubicBezTo>
                        <a:pt x="997" y="7505"/>
                        <a:pt x="1080" y="7470"/>
                        <a:pt x="1154" y="7470"/>
                      </a:cubicBezTo>
                      <a:cubicBezTo>
                        <a:pt x="1188" y="7470"/>
                        <a:pt x="1219" y="7477"/>
                        <a:pt x="1247" y="7496"/>
                      </a:cubicBezTo>
                      <a:cubicBezTo>
                        <a:pt x="1377" y="7557"/>
                        <a:pt x="1492" y="7584"/>
                        <a:pt x="1596" y="7584"/>
                      </a:cubicBezTo>
                      <a:cubicBezTo>
                        <a:pt x="1904" y="7584"/>
                        <a:pt x="2114" y="7351"/>
                        <a:pt x="2341" y="7101"/>
                      </a:cubicBezTo>
                      <a:cubicBezTo>
                        <a:pt x="3588" y="5642"/>
                        <a:pt x="4621" y="4061"/>
                        <a:pt x="5624" y="2481"/>
                      </a:cubicBezTo>
                      <a:cubicBezTo>
                        <a:pt x="5898" y="2025"/>
                        <a:pt x="5989" y="1508"/>
                        <a:pt x="6080" y="1052"/>
                      </a:cubicBezTo>
                      <a:cubicBezTo>
                        <a:pt x="6080" y="657"/>
                        <a:pt x="5928" y="262"/>
                        <a:pt x="5685" y="231"/>
                      </a:cubicBezTo>
                      <a:cubicBezTo>
                        <a:pt x="5372" y="205"/>
                        <a:pt x="5104" y="0"/>
                        <a:pt x="48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1951;p58"/>
                <p:cNvSpPr/>
                <p:nvPr/>
              </p:nvSpPr>
              <p:spPr>
                <a:xfrm>
                  <a:off x="427325" y="3538175"/>
                  <a:ext cx="145925" cy="1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7" h="7699" extrusionOk="0">
                      <a:moveTo>
                        <a:pt x="4245" y="0"/>
                      </a:moveTo>
                      <a:cubicBezTo>
                        <a:pt x="3945" y="0"/>
                        <a:pt x="3705" y="234"/>
                        <a:pt x="3466" y="493"/>
                      </a:cubicBezTo>
                      <a:cubicBezTo>
                        <a:pt x="3283" y="676"/>
                        <a:pt x="3131" y="828"/>
                        <a:pt x="3010" y="1040"/>
                      </a:cubicBezTo>
                      <a:cubicBezTo>
                        <a:pt x="2128" y="2530"/>
                        <a:pt x="1216" y="4050"/>
                        <a:pt x="456" y="5630"/>
                      </a:cubicBezTo>
                      <a:cubicBezTo>
                        <a:pt x="304" y="5904"/>
                        <a:pt x="213" y="6177"/>
                        <a:pt x="122" y="6481"/>
                      </a:cubicBezTo>
                      <a:cubicBezTo>
                        <a:pt x="1" y="7059"/>
                        <a:pt x="244" y="7363"/>
                        <a:pt x="821" y="7484"/>
                      </a:cubicBezTo>
                      <a:cubicBezTo>
                        <a:pt x="973" y="7515"/>
                        <a:pt x="1125" y="7545"/>
                        <a:pt x="1277" y="7636"/>
                      </a:cubicBezTo>
                      <a:cubicBezTo>
                        <a:pt x="1361" y="7678"/>
                        <a:pt x="1437" y="7698"/>
                        <a:pt x="1506" y="7698"/>
                      </a:cubicBezTo>
                      <a:cubicBezTo>
                        <a:pt x="1638" y="7698"/>
                        <a:pt x="1744" y="7624"/>
                        <a:pt x="1824" y="7484"/>
                      </a:cubicBezTo>
                      <a:cubicBezTo>
                        <a:pt x="2037" y="7211"/>
                        <a:pt x="2219" y="6907"/>
                        <a:pt x="2432" y="6603"/>
                      </a:cubicBezTo>
                      <a:cubicBezTo>
                        <a:pt x="3283" y="5326"/>
                        <a:pt x="4195" y="4050"/>
                        <a:pt x="5046" y="2743"/>
                      </a:cubicBezTo>
                      <a:cubicBezTo>
                        <a:pt x="5350" y="2256"/>
                        <a:pt x="5685" y="1800"/>
                        <a:pt x="5745" y="1223"/>
                      </a:cubicBezTo>
                      <a:cubicBezTo>
                        <a:pt x="5837" y="949"/>
                        <a:pt x="5685" y="767"/>
                        <a:pt x="5563" y="584"/>
                      </a:cubicBezTo>
                      <a:cubicBezTo>
                        <a:pt x="5350" y="250"/>
                        <a:pt x="4985" y="372"/>
                        <a:pt x="4773" y="220"/>
                      </a:cubicBezTo>
                      <a:cubicBezTo>
                        <a:pt x="4575" y="63"/>
                        <a:pt x="4402" y="0"/>
                        <a:pt x="424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2" name="Google Shape;1952;p58"/>
                <p:cNvSpPr/>
                <p:nvPr/>
              </p:nvSpPr>
              <p:spPr>
                <a:xfrm>
                  <a:off x="1036000" y="3869925"/>
                  <a:ext cx="116300" cy="17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2" h="6966" extrusionOk="0">
                      <a:moveTo>
                        <a:pt x="3165" y="0"/>
                      </a:moveTo>
                      <a:cubicBezTo>
                        <a:pt x="2948" y="0"/>
                        <a:pt x="2760" y="140"/>
                        <a:pt x="2584" y="354"/>
                      </a:cubicBezTo>
                      <a:cubicBezTo>
                        <a:pt x="2098" y="901"/>
                        <a:pt x="1672" y="1448"/>
                        <a:pt x="1399" y="2147"/>
                      </a:cubicBezTo>
                      <a:cubicBezTo>
                        <a:pt x="973" y="3242"/>
                        <a:pt x="487" y="4336"/>
                        <a:pt x="152" y="5461"/>
                      </a:cubicBezTo>
                      <a:cubicBezTo>
                        <a:pt x="0" y="5856"/>
                        <a:pt x="31" y="6251"/>
                        <a:pt x="122" y="6646"/>
                      </a:cubicBezTo>
                      <a:cubicBezTo>
                        <a:pt x="172" y="6847"/>
                        <a:pt x="265" y="6965"/>
                        <a:pt x="450" y="6965"/>
                      </a:cubicBezTo>
                      <a:cubicBezTo>
                        <a:pt x="489" y="6965"/>
                        <a:pt x="531" y="6960"/>
                        <a:pt x="578" y="6950"/>
                      </a:cubicBezTo>
                      <a:cubicBezTo>
                        <a:pt x="841" y="6871"/>
                        <a:pt x="1127" y="6792"/>
                        <a:pt x="1377" y="6792"/>
                      </a:cubicBezTo>
                      <a:cubicBezTo>
                        <a:pt x="1415" y="6792"/>
                        <a:pt x="1453" y="6794"/>
                        <a:pt x="1490" y="6798"/>
                      </a:cubicBezTo>
                      <a:cubicBezTo>
                        <a:pt x="1540" y="6804"/>
                        <a:pt x="1588" y="6807"/>
                        <a:pt x="1634" y="6807"/>
                      </a:cubicBezTo>
                      <a:cubicBezTo>
                        <a:pt x="2032" y="6807"/>
                        <a:pt x="2269" y="6578"/>
                        <a:pt x="2432" y="6251"/>
                      </a:cubicBezTo>
                      <a:cubicBezTo>
                        <a:pt x="3192" y="4883"/>
                        <a:pt x="3891" y="3485"/>
                        <a:pt x="4499" y="2056"/>
                      </a:cubicBezTo>
                      <a:cubicBezTo>
                        <a:pt x="4590" y="1783"/>
                        <a:pt x="4621" y="1540"/>
                        <a:pt x="4621" y="1357"/>
                      </a:cubicBezTo>
                      <a:cubicBezTo>
                        <a:pt x="4651" y="567"/>
                        <a:pt x="4499" y="415"/>
                        <a:pt x="3739" y="233"/>
                      </a:cubicBezTo>
                      <a:cubicBezTo>
                        <a:pt x="3678" y="202"/>
                        <a:pt x="3618" y="202"/>
                        <a:pt x="3557" y="141"/>
                      </a:cubicBezTo>
                      <a:cubicBezTo>
                        <a:pt x="3415" y="43"/>
                        <a:pt x="3286" y="0"/>
                        <a:pt x="316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3" name="Google Shape;1953;p58"/>
                <p:cNvSpPr/>
                <p:nvPr/>
              </p:nvSpPr>
              <p:spPr>
                <a:xfrm>
                  <a:off x="886300" y="3815300"/>
                  <a:ext cx="117050" cy="17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2" h="7094" extrusionOk="0">
                      <a:moveTo>
                        <a:pt x="3025" y="0"/>
                      </a:moveTo>
                      <a:cubicBezTo>
                        <a:pt x="2830" y="0"/>
                        <a:pt x="2670" y="153"/>
                        <a:pt x="2523" y="320"/>
                      </a:cubicBezTo>
                      <a:cubicBezTo>
                        <a:pt x="2159" y="807"/>
                        <a:pt x="1794" y="1293"/>
                        <a:pt x="1581" y="1870"/>
                      </a:cubicBezTo>
                      <a:cubicBezTo>
                        <a:pt x="1247" y="2752"/>
                        <a:pt x="852" y="3573"/>
                        <a:pt x="548" y="4454"/>
                      </a:cubicBezTo>
                      <a:cubicBezTo>
                        <a:pt x="304" y="5092"/>
                        <a:pt x="1" y="5761"/>
                        <a:pt x="92" y="6491"/>
                      </a:cubicBezTo>
                      <a:cubicBezTo>
                        <a:pt x="167" y="6944"/>
                        <a:pt x="243" y="7084"/>
                        <a:pt x="578" y="7084"/>
                      </a:cubicBezTo>
                      <a:cubicBezTo>
                        <a:pt x="648" y="7084"/>
                        <a:pt x="728" y="7078"/>
                        <a:pt x="821" y="7068"/>
                      </a:cubicBezTo>
                      <a:lnTo>
                        <a:pt x="1247" y="7068"/>
                      </a:lnTo>
                      <a:cubicBezTo>
                        <a:pt x="1321" y="7085"/>
                        <a:pt x="1391" y="7094"/>
                        <a:pt x="1456" y="7094"/>
                      </a:cubicBezTo>
                      <a:cubicBezTo>
                        <a:pt x="1740" y="7094"/>
                        <a:pt x="1944" y="6933"/>
                        <a:pt x="2067" y="6612"/>
                      </a:cubicBezTo>
                      <a:cubicBezTo>
                        <a:pt x="2159" y="6430"/>
                        <a:pt x="2280" y="6247"/>
                        <a:pt x="2371" y="6065"/>
                      </a:cubicBezTo>
                      <a:cubicBezTo>
                        <a:pt x="2827" y="5184"/>
                        <a:pt x="3253" y="4272"/>
                        <a:pt x="3770" y="3421"/>
                      </a:cubicBezTo>
                      <a:cubicBezTo>
                        <a:pt x="4134" y="2813"/>
                        <a:pt x="4347" y="2144"/>
                        <a:pt x="4560" y="1475"/>
                      </a:cubicBezTo>
                      <a:cubicBezTo>
                        <a:pt x="4681" y="1111"/>
                        <a:pt x="4621" y="746"/>
                        <a:pt x="4469" y="442"/>
                      </a:cubicBezTo>
                      <a:cubicBezTo>
                        <a:pt x="4353" y="234"/>
                        <a:pt x="4238" y="44"/>
                        <a:pt x="4030" y="44"/>
                      </a:cubicBezTo>
                      <a:cubicBezTo>
                        <a:pt x="3964" y="44"/>
                        <a:pt x="3888" y="64"/>
                        <a:pt x="3800" y="108"/>
                      </a:cubicBezTo>
                      <a:cubicBezTo>
                        <a:pt x="3724" y="153"/>
                        <a:pt x="3640" y="176"/>
                        <a:pt x="3557" y="176"/>
                      </a:cubicBezTo>
                      <a:cubicBezTo>
                        <a:pt x="3473" y="176"/>
                        <a:pt x="3390" y="153"/>
                        <a:pt x="3314" y="108"/>
                      </a:cubicBezTo>
                      <a:cubicBezTo>
                        <a:pt x="3209" y="32"/>
                        <a:pt x="3114" y="0"/>
                        <a:pt x="302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4" name="Google Shape;1954;p58"/>
                <p:cNvSpPr/>
                <p:nvPr/>
              </p:nvSpPr>
              <p:spPr>
                <a:xfrm>
                  <a:off x="332025" y="3447875"/>
                  <a:ext cx="129525" cy="17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1" h="7093" extrusionOk="0">
                      <a:moveTo>
                        <a:pt x="3919" y="0"/>
                      </a:moveTo>
                      <a:cubicBezTo>
                        <a:pt x="3825" y="0"/>
                        <a:pt x="3732" y="42"/>
                        <a:pt x="3630" y="93"/>
                      </a:cubicBezTo>
                      <a:cubicBezTo>
                        <a:pt x="3174" y="306"/>
                        <a:pt x="2901" y="671"/>
                        <a:pt x="2657" y="1066"/>
                      </a:cubicBezTo>
                      <a:cubicBezTo>
                        <a:pt x="2019" y="2069"/>
                        <a:pt x="1502" y="3133"/>
                        <a:pt x="986" y="4196"/>
                      </a:cubicBezTo>
                      <a:cubicBezTo>
                        <a:pt x="712" y="4804"/>
                        <a:pt x="347" y="5382"/>
                        <a:pt x="195" y="6081"/>
                      </a:cubicBezTo>
                      <a:cubicBezTo>
                        <a:pt x="1" y="6915"/>
                        <a:pt x="86" y="7088"/>
                        <a:pt x="801" y="7088"/>
                      </a:cubicBezTo>
                      <a:cubicBezTo>
                        <a:pt x="867" y="7088"/>
                        <a:pt x="939" y="7087"/>
                        <a:pt x="1016" y="7084"/>
                      </a:cubicBezTo>
                      <a:cubicBezTo>
                        <a:pt x="1126" y="7084"/>
                        <a:pt x="1232" y="7092"/>
                        <a:pt x="1336" y="7092"/>
                      </a:cubicBezTo>
                      <a:cubicBezTo>
                        <a:pt x="1579" y="7092"/>
                        <a:pt x="1806" y="7048"/>
                        <a:pt x="2019" y="6750"/>
                      </a:cubicBezTo>
                      <a:cubicBezTo>
                        <a:pt x="3022" y="5351"/>
                        <a:pt x="3873" y="3862"/>
                        <a:pt x="4816" y="2403"/>
                      </a:cubicBezTo>
                      <a:cubicBezTo>
                        <a:pt x="5089" y="1978"/>
                        <a:pt x="5120" y="1491"/>
                        <a:pt x="5150" y="1005"/>
                      </a:cubicBezTo>
                      <a:cubicBezTo>
                        <a:pt x="5180" y="488"/>
                        <a:pt x="5059" y="397"/>
                        <a:pt x="4512" y="275"/>
                      </a:cubicBezTo>
                      <a:cubicBezTo>
                        <a:pt x="4390" y="245"/>
                        <a:pt x="4238" y="184"/>
                        <a:pt x="4147" y="93"/>
                      </a:cubicBezTo>
                      <a:cubicBezTo>
                        <a:pt x="4067" y="26"/>
                        <a:pt x="3992" y="0"/>
                        <a:pt x="391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1955;p58"/>
                <p:cNvSpPr/>
                <p:nvPr/>
              </p:nvSpPr>
              <p:spPr>
                <a:xfrm>
                  <a:off x="625650" y="3679525"/>
                  <a:ext cx="125425" cy="17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7" h="7042" extrusionOk="0">
                      <a:moveTo>
                        <a:pt x="3578" y="1"/>
                      </a:moveTo>
                      <a:cubicBezTo>
                        <a:pt x="3426" y="1"/>
                        <a:pt x="3298" y="83"/>
                        <a:pt x="3192" y="189"/>
                      </a:cubicBezTo>
                      <a:cubicBezTo>
                        <a:pt x="2767" y="645"/>
                        <a:pt x="2341" y="1101"/>
                        <a:pt x="2068" y="1678"/>
                      </a:cubicBezTo>
                      <a:cubicBezTo>
                        <a:pt x="1673" y="2499"/>
                        <a:pt x="1217" y="3289"/>
                        <a:pt x="852" y="4080"/>
                      </a:cubicBezTo>
                      <a:cubicBezTo>
                        <a:pt x="548" y="4718"/>
                        <a:pt x="244" y="5356"/>
                        <a:pt x="92" y="6055"/>
                      </a:cubicBezTo>
                      <a:cubicBezTo>
                        <a:pt x="1" y="6542"/>
                        <a:pt x="183" y="6754"/>
                        <a:pt x="639" y="6815"/>
                      </a:cubicBezTo>
                      <a:cubicBezTo>
                        <a:pt x="852" y="6815"/>
                        <a:pt x="1065" y="6876"/>
                        <a:pt x="1247" y="6967"/>
                      </a:cubicBezTo>
                      <a:cubicBezTo>
                        <a:pt x="1348" y="7018"/>
                        <a:pt x="1440" y="7041"/>
                        <a:pt x="1522" y="7041"/>
                      </a:cubicBezTo>
                      <a:cubicBezTo>
                        <a:pt x="1686" y="7041"/>
                        <a:pt x="1814" y="6947"/>
                        <a:pt x="1916" y="6785"/>
                      </a:cubicBezTo>
                      <a:cubicBezTo>
                        <a:pt x="2007" y="6663"/>
                        <a:pt x="2098" y="6572"/>
                        <a:pt x="2189" y="6450"/>
                      </a:cubicBezTo>
                      <a:cubicBezTo>
                        <a:pt x="3132" y="4900"/>
                        <a:pt x="4074" y="3350"/>
                        <a:pt x="4834" y="1678"/>
                      </a:cubicBezTo>
                      <a:cubicBezTo>
                        <a:pt x="4955" y="1435"/>
                        <a:pt x="5016" y="1162"/>
                        <a:pt x="5016" y="858"/>
                      </a:cubicBezTo>
                      <a:cubicBezTo>
                        <a:pt x="5016" y="402"/>
                        <a:pt x="4864" y="98"/>
                        <a:pt x="4560" y="98"/>
                      </a:cubicBezTo>
                      <a:cubicBezTo>
                        <a:pt x="4499" y="103"/>
                        <a:pt x="4440" y="106"/>
                        <a:pt x="4382" y="106"/>
                      </a:cubicBezTo>
                      <a:cubicBezTo>
                        <a:pt x="4124" y="106"/>
                        <a:pt x="3896" y="56"/>
                        <a:pt x="3648" y="7"/>
                      </a:cubicBezTo>
                      <a:cubicBezTo>
                        <a:pt x="3624" y="3"/>
                        <a:pt x="3601" y="1"/>
                        <a:pt x="357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58"/>
                <p:cNvSpPr/>
                <p:nvPr/>
              </p:nvSpPr>
              <p:spPr>
                <a:xfrm>
                  <a:off x="752550" y="3745725"/>
                  <a:ext cx="113250" cy="18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0" h="7342" extrusionOk="0">
                      <a:moveTo>
                        <a:pt x="3357" y="1"/>
                      </a:moveTo>
                      <a:cubicBezTo>
                        <a:pt x="3343" y="1"/>
                        <a:pt x="3328" y="1"/>
                        <a:pt x="3314" y="3"/>
                      </a:cubicBezTo>
                      <a:cubicBezTo>
                        <a:pt x="2980" y="64"/>
                        <a:pt x="2767" y="368"/>
                        <a:pt x="2554" y="611"/>
                      </a:cubicBezTo>
                      <a:cubicBezTo>
                        <a:pt x="2372" y="884"/>
                        <a:pt x="2159" y="1158"/>
                        <a:pt x="2007" y="1432"/>
                      </a:cubicBezTo>
                      <a:cubicBezTo>
                        <a:pt x="1369" y="2739"/>
                        <a:pt x="730" y="4076"/>
                        <a:pt x="244" y="5444"/>
                      </a:cubicBezTo>
                      <a:cubicBezTo>
                        <a:pt x="122" y="5778"/>
                        <a:pt x="31" y="6143"/>
                        <a:pt x="31" y="6356"/>
                      </a:cubicBezTo>
                      <a:cubicBezTo>
                        <a:pt x="1" y="7115"/>
                        <a:pt x="92" y="7237"/>
                        <a:pt x="761" y="7298"/>
                      </a:cubicBezTo>
                      <a:lnTo>
                        <a:pt x="882" y="7298"/>
                      </a:lnTo>
                      <a:cubicBezTo>
                        <a:pt x="1078" y="7323"/>
                        <a:pt x="1218" y="7342"/>
                        <a:pt x="1327" y="7342"/>
                      </a:cubicBezTo>
                      <a:cubicBezTo>
                        <a:pt x="1608" y="7342"/>
                        <a:pt x="1675" y="7219"/>
                        <a:pt x="1916" y="6781"/>
                      </a:cubicBezTo>
                      <a:cubicBezTo>
                        <a:pt x="2402" y="5839"/>
                        <a:pt x="2949" y="4927"/>
                        <a:pt x="3405" y="3985"/>
                      </a:cubicBezTo>
                      <a:cubicBezTo>
                        <a:pt x="3831" y="3103"/>
                        <a:pt x="4408" y="2252"/>
                        <a:pt x="4499" y="1249"/>
                      </a:cubicBezTo>
                      <a:cubicBezTo>
                        <a:pt x="4530" y="915"/>
                        <a:pt x="4378" y="246"/>
                        <a:pt x="4165" y="246"/>
                      </a:cubicBezTo>
                      <a:cubicBezTo>
                        <a:pt x="3877" y="246"/>
                        <a:pt x="3616" y="1"/>
                        <a:pt x="335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57" name="Google Shape;1957;p58"/>
            <p:cNvGrpSpPr/>
            <p:nvPr/>
          </p:nvGrpSpPr>
          <p:grpSpPr>
            <a:xfrm>
              <a:off x="841299" y="931201"/>
              <a:ext cx="1329388" cy="1296198"/>
              <a:chOff x="841299" y="931201"/>
              <a:chExt cx="1329388" cy="1296198"/>
            </a:xfrm>
          </p:grpSpPr>
          <p:sp>
            <p:nvSpPr>
              <p:cNvPr id="1958" name="Google Shape;1958;p58"/>
              <p:cNvSpPr/>
              <p:nvPr/>
            </p:nvSpPr>
            <p:spPr>
              <a:xfrm>
                <a:off x="841299" y="931201"/>
                <a:ext cx="1329388" cy="1296198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11886" extrusionOk="0">
                    <a:moveTo>
                      <a:pt x="7053" y="0"/>
                    </a:moveTo>
                    <a:lnTo>
                      <a:pt x="1" y="6232"/>
                    </a:lnTo>
                    <a:lnTo>
                      <a:pt x="1490" y="6292"/>
                    </a:lnTo>
                    <a:lnTo>
                      <a:pt x="913" y="8481"/>
                    </a:lnTo>
                    <a:lnTo>
                      <a:pt x="2463" y="7903"/>
                    </a:lnTo>
                    <a:lnTo>
                      <a:pt x="2068" y="10213"/>
                    </a:lnTo>
                    <a:lnTo>
                      <a:pt x="3618" y="9210"/>
                    </a:lnTo>
                    <a:lnTo>
                      <a:pt x="3648" y="11885"/>
                    </a:lnTo>
                    <a:lnTo>
                      <a:pt x="12190" y="1611"/>
                    </a:lnTo>
                    <a:lnTo>
                      <a:pt x="9728" y="2706"/>
                    </a:lnTo>
                    <a:lnTo>
                      <a:pt x="9728" y="1429"/>
                    </a:lnTo>
                    <a:lnTo>
                      <a:pt x="8299" y="2402"/>
                    </a:lnTo>
                    <a:lnTo>
                      <a:pt x="8299" y="2402"/>
                    </a:lnTo>
                    <a:lnTo>
                      <a:pt x="8633" y="517"/>
                    </a:lnTo>
                    <a:lnTo>
                      <a:pt x="6870" y="1763"/>
                    </a:lnTo>
                    <a:lnTo>
                      <a:pt x="70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59" name="Google Shape;1959;p58"/>
              <p:cNvGrpSpPr/>
              <p:nvPr/>
            </p:nvGrpSpPr>
            <p:grpSpPr>
              <a:xfrm>
                <a:off x="1150864" y="1235877"/>
                <a:ext cx="629119" cy="585716"/>
                <a:chOff x="1150864" y="1235877"/>
                <a:chExt cx="629119" cy="585716"/>
              </a:xfrm>
            </p:grpSpPr>
            <p:sp>
              <p:nvSpPr>
                <p:cNvPr id="1960" name="Google Shape;1960;p58"/>
                <p:cNvSpPr/>
                <p:nvPr/>
              </p:nvSpPr>
              <p:spPr>
                <a:xfrm rot="-427273" flipH="1">
                  <a:off x="1507229" y="1333744"/>
                  <a:ext cx="170430" cy="213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0" h="7607" extrusionOk="0">
                      <a:moveTo>
                        <a:pt x="4822" y="0"/>
                      </a:moveTo>
                      <a:cubicBezTo>
                        <a:pt x="4776" y="0"/>
                        <a:pt x="4729" y="6"/>
                        <a:pt x="4682" y="19"/>
                      </a:cubicBezTo>
                      <a:cubicBezTo>
                        <a:pt x="4378" y="79"/>
                        <a:pt x="4074" y="262"/>
                        <a:pt x="3861" y="505"/>
                      </a:cubicBezTo>
                      <a:cubicBezTo>
                        <a:pt x="3709" y="687"/>
                        <a:pt x="3557" y="839"/>
                        <a:pt x="3436" y="991"/>
                      </a:cubicBezTo>
                      <a:cubicBezTo>
                        <a:pt x="2524" y="2298"/>
                        <a:pt x="1825" y="3696"/>
                        <a:pt x="1034" y="5064"/>
                      </a:cubicBezTo>
                      <a:cubicBezTo>
                        <a:pt x="761" y="5551"/>
                        <a:pt x="518" y="6037"/>
                        <a:pt x="214" y="6493"/>
                      </a:cubicBezTo>
                      <a:cubicBezTo>
                        <a:pt x="1" y="6827"/>
                        <a:pt x="153" y="7131"/>
                        <a:pt x="274" y="7435"/>
                      </a:cubicBezTo>
                      <a:cubicBezTo>
                        <a:pt x="347" y="7566"/>
                        <a:pt x="440" y="7606"/>
                        <a:pt x="545" y="7606"/>
                      </a:cubicBezTo>
                      <a:cubicBezTo>
                        <a:pt x="659" y="7606"/>
                        <a:pt x="786" y="7558"/>
                        <a:pt x="913" y="7526"/>
                      </a:cubicBezTo>
                      <a:cubicBezTo>
                        <a:pt x="997" y="7505"/>
                        <a:pt x="1080" y="7470"/>
                        <a:pt x="1154" y="7470"/>
                      </a:cubicBezTo>
                      <a:cubicBezTo>
                        <a:pt x="1188" y="7470"/>
                        <a:pt x="1219" y="7477"/>
                        <a:pt x="1247" y="7496"/>
                      </a:cubicBezTo>
                      <a:cubicBezTo>
                        <a:pt x="1377" y="7557"/>
                        <a:pt x="1492" y="7584"/>
                        <a:pt x="1596" y="7584"/>
                      </a:cubicBezTo>
                      <a:cubicBezTo>
                        <a:pt x="1904" y="7584"/>
                        <a:pt x="2114" y="7351"/>
                        <a:pt x="2341" y="7101"/>
                      </a:cubicBezTo>
                      <a:cubicBezTo>
                        <a:pt x="3588" y="5642"/>
                        <a:pt x="4621" y="4061"/>
                        <a:pt x="5624" y="2481"/>
                      </a:cubicBezTo>
                      <a:cubicBezTo>
                        <a:pt x="5898" y="2025"/>
                        <a:pt x="5989" y="1508"/>
                        <a:pt x="6080" y="1052"/>
                      </a:cubicBezTo>
                      <a:cubicBezTo>
                        <a:pt x="6080" y="657"/>
                        <a:pt x="5928" y="262"/>
                        <a:pt x="5685" y="231"/>
                      </a:cubicBezTo>
                      <a:cubicBezTo>
                        <a:pt x="5372" y="205"/>
                        <a:pt x="5104" y="0"/>
                        <a:pt x="48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1961;p58"/>
                <p:cNvSpPr/>
                <p:nvPr/>
              </p:nvSpPr>
              <p:spPr>
                <a:xfrm rot="-427273" flipH="1">
                  <a:off x="1603619" y="1245186"/>
                  <a:ext cx="163618" cy="215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7" h="7699" extrusionOk="0">
                      <a:moveTo>
                        <a:pt x="4245" y="0"/>
                      </a:moveTo>
                      <a:cubicBezTo>
                        <a:pt x="3945" y="0"/>
                        <a:pt x="3705" y="234"/>
                        <a:pt x="3466" y="493"/>
                      </a:cubicBezTo>
                      <a:cubicBezTo>
                        <a:pt x="3283" y="676"/>
                        <a:pt x="3131" y="828"/>
                        <a:pt x="3010" y="1040"/>
                      </a:cubicBezTo>
                      <a:cubicBezTo>
                        <a:pt x="2128" y="2530"/>
                        <a:pt x="1216" y="4050"/>
                        <a:pt x="456" y="5630"/>
                      </a:cubicBezTo>
                      <a:cubicBezTo>
                        <a:pt x="304" y="5904"/>
                        <a:pt x="213" y="6177"/>
                        <a:pt x="122" y="6481"/>
                      </a:cubicBezTo>
                      <a:cubicBezTo>
                        <a:pt x="1" y="7059"/>
                        <a:pt x="244" y="7363"/>
                        <a:pt x="821" y="7484"/>
                      </a:cubicBezTo>
                      <a:cubicBezTo>
                        <a:pt x="973" y="7515"/>
                        <a:pt x="1125" y="7545"/>
                        <a:pt x="1277" y="7636"/>
                      </a:cubicBezTo>
                      <a:cubicBezTo>
                        <a:pt x="1361" y="7678"/>
                        <a:pt x="1437" y="7698"/>
                        <a:pt x="1506" y="7698"/>
                      </a:cubicBezTo>
                      <a:cubicBezTo>
                        <a:pt x="1638" y="7698"/>
                        <a:pt x="1744" y="7624"/>
                        <a:pt x="1824" y="7484"/>
                      </a:cubicBezTo>
                      <a:cubicBezTo>
                        <a:pt x="2037" y="7211"/>
                        <a:pt x="2219" y="6907"/>
                        <a:pt x="2432" y="6603"/>
                      </a:cubicBezTo>
                      <a:cubicBezTo>
                        <a:pt x="3283" y="5326"/>
                        <a:pt x="4195" y="4050"/>
                        <a:pt x="5046" y="2743"/>
                      </a:cubicBezTo>
                      <a:cubicBezTo>
                        <a:pt x="5350" y="2256"/>
                        <a:pt x="5685" y="1800"/>
                        <a:pt x="5745" y="1223"/>
                      </a:cubicBezTo>
                      <a:cubicBezTo>
                        <a:pt x="5837" y="949"/>
                        <a:pt x="5685" y="767"/>
                        <a:pt x="5563" y="584"/>
                      </a:cubicBezTo>
                      <a:cubicBezTo>
                        <a:pt x="5350" y="250"/>
                        <a:pt x="4985" y="372"/>
                        <a:pt x="4773" y="220"/>
                      </a:cubicBezTo>
                      <a:cubicBezTo>
                        <a:pt x="4575" y="63"/>
                        <a:pt x="4402" y="0"/>
                        <a:pt x="42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58"/>
                <p:cNvSpPr/>
                <p:nvPr/>
              </p:nvSpPr>
              <p:spPr>
                <a:xfrm rot="-427273" flipH="1">
                  <a:off x="1162684" y="1615372"/>
                  <a:ext cx="131242" cy="198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2" h="7094" extrusionOk="0">
                      <a:moveTo>
                        <a:pt x="3025" y="0"/>
                      </a:moveTo>
                      <a:cubicBezTo>
                        <a:pt x="2830" y="0"/>
                        <a:pt x="2670" y="153"/>
                        <a:pt x="2523" y="320"/>
                      </a:cubicBezTo>
                      <a:cubicBezTo>
                        <a:pt x="2159" y="807"/>
                        <a:pt x="1794" y="1293"/>
                        <a:pt x="1581" y="1870"/>
                      </a:cubicBezTo>
                      <a:cubicBezTo>
                        <a:pt x="1247" y="2752"/>
                        <a:pt x="852" y="3573"/>
                        <a:pt x="548" y="4454"/>
                      </a:cubicBezTo>
                      <a:cubicBezTo>
                        <a:pt x="304" y="5092"/>
                        <a:pt x="1" y="5761"/>
                        <a:pt x="92" y="6491"/>
                      </a:cubicBezTo>
                      <a:cubicBezTo>
                        <a:pt x="167" y="6944"/>
                        <a:pt x="243" y="7084"/>
                        <a:pt x="578" y="7084"/>
                      </a:cubicBezTo>
                      <a:cubicBezTo>
                        <a:pt x="648" y="7084"/>
                        <a:pt x="728" y="7078"/>
                        <a:pt x="821" y="7068"/>
                      </a:cubicBezTo>
                      <a:lnTo>
                        <a:pt x="1247" y="7068"/>
                      </a:lnTo>
                      <a:cubicBezTo>
                        <a:pt x="1321" y="7085"/>
                        <a:pt x="1391" y="7094"/>
                        <a:pt x="1456" y="7094"/>
                      </a:cubicBezTo>
                      <a:cubicBezTo>
                        <a:pt x="1740" y="7094"/>
                        <a:pt x="1944" y="6933"/>
                        <a:pt x="2067" y="6612"/>
                      </a:cubicBezTo>
                      <a:cubicBezTo>
                        <a:pt x="2159" y="6430"/>
                        <a:pt x="2280" y="6247"/>
                        <a:pt x="2371" y="6065"/>
                      </a:cubicBezTo>
                      <a:cubicBezTo>
                        <a:pt x="2827" y="5184"/>
                        <a:pt x="3253" y="4272"/>
                        <a:pt x="3770" y="3421"/>
                      </a:cubicBezTo>
                      <a:cubicBezTo>
                        <a:pt x="4134" y="2813"/>
                        <a:pt x="4347" y="2144"/>
                        <a:pt x="4560" y="1475"/>
                      </a:cubicBezTo>
                      <a:cubicBezTo>
                        <a:pt x="4681" y="1111"/>
                        <a:pt x="4621" y="746"/>
                        <a:pt x="4469" y="442"/>
                      </a:cubicBezTo>
                      <a:cubicBezTo>
                        <a:pt x="4353" y="234"/>
                        <a:pt x="4238" y="44"/>
                        <a:pt x="4030" y="44"/>
                      </a:cubicBezTo>
                      <a:cubicBezTo>
                        <a:pt x="3964" y="44"/>
                        <a:pt x="3888" y="64"/>
                        <a:pt x="3800" y="108"/>
                      </a:cubicBezTo>
                      <a:cubicBezTo>
                        <a:pt x="3724" y="153"/>
                        <a:pt x="3640" y="176"/>
                        <a:pt x="3557" y="176"/>
                      </a:cubicBezTo>
                      <a:cubicBezTo>
                        <a:pt x="3473" y="176"/>
                        <a:pt x="3390" y="153"/>
                        <a:pt x="3314" y="108"/>
                      </a:cubicBezTo>
                      <a:cubicBezTo>
                        <a:pt x="3209" y="32"/>
                        <a:pt x="3114" y="0"/>
                        <a:pt x="30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3" name="Google Shape;1963;p58"/>
                <p:cNvSpPr/>
                <p:nvPr/>
              </p:nvSpPr>
              <p:spPr>
                <a:xfrm rot="-427273" flipH="1">
                  <a:off x="1424366" y="1428666"/>
                  <a:ext cx="140633" cy="197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7" h="7042" extrusionOk="0">
                      <a:moveTo>
                        <a:pt x="3578" y="1"/>
                      </a:moveTo>
                      <a:cubicBezTo>
                        <a:pt x="3426" y="1"/>
                        <a:pt x="3298" y="83"/>
                        <a:pt x="3192" y="189"/>
                      </a:cubicBezTo>
                      <a:cubicBezTo>
                        <a:pt x="2767" y="645"/>
                        <a:pt x="2341" y="1101"/>
                        <a:pt x="2068" y="1678"/>
                      </a:cubicBezTo>
                      <a:cubicBezTo>
                        <a:pt x="1673" y="2499"/>
                        <a:pt x="1217" y="3289"/>
                        <a:pt x="852" y="4080"/>
                      </a:cubicBezTo>
                      <a:cubicBezTo>
                        <a:pt x="548" y="4718"/>
                        <a:pt x="244" y="5356"/>
                        <a:pt x="92" y="6055"/>
                      </a:cubicBezTo>
                      <a:cubicBezTo>
                        <a:pt x="1" y="6542"/>
                        <a:pt x="183" y="6754"/>
                        <a:pt x="639" y="6815"/>
                      </a:cubicBezTo>
                      <a:cubicBezTo>
                        <a:pt x="852" y="6815"/>
                        <a:pt x="1065" y="6876"/>
                        <a:pt x="1247" y="6967"/>
                      </a:cubicBezTo>
                      <a:cubicBezTo>
                        <a:pt x="1348" y="7018"/>
                        <a:pt x="1440" y="7041"/>
                        <a:pt x="1522" y="7041"/>
                      </a:cubicBezTo>
                      <a:cubicBezTo>
                        <a:pt x="1686" y="7041"/>
                        <a:pt x="1814" y="6947"/>
                        <a:pt x="1916" y="6785"/>
                      </a:cubicBezTo>
                      <a:cubicBezTo>
                        <a:pt x="2007" y="6663"/>
                        <a:pt x="2098" y="6572"/>
                        <a:pt x="2189" y="6450"/>
                      </a:cubicBezTo>
                      <a:cubicBezTo>
                        <a:pt x="3132" y="4900"/>
                        <a:pt x="4074" y="3350"/>
                        <a:pt x="4834" y="1678"/>
                      </a:cubicBezTo>
                      <a:cubicBezTo>
                        <a:pt x="4955" y="1435"/>
                        <a:pt x="5016" y="1162"/>
                        <a:pt x="5016" y="858"/>
                      </a:cubicBezTo>
                      <a:cubicBezTo>
                        <a:pt x="5016" y="402"/>
                        <a:pt x="4864" y="98"/>
                        <a:pt x="4560" y="98"/>
                      </a:cubicBezTo>
                      <a:cubicBezTo>
                        <a:pt x="4499" y="103"/>
                        <a:pt x="4440" y="106"/>
                        <a:pt x="4382" y="106"/>
                      </a:cubicBezTo>
                      <a:cubicBezTo>
                        <a:pt x="4124" y="106"/>
                        <a:pt x="3896" y="56"/>
                        <a:pt x="3648" y="7"/>
                      </a:cubicBezTo>
                      <a:cubicBezTo>
                        <a:pt x="3624" y="3"/>
                        <a:pt x="3601" y="1"/>
                        <a:pt x="35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58"/>
                <p:cNvSpPr/>
                <p:nvPr/>
              </p:nvSpPr>
              <p:spPr>
                <a:xfrm rot="-427273" flipH="1">
                  <a:off x="1306498" y="1519080"/>
                  <a:ext cx="126981" cy="20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0" h="7342" extrusionOk="0">
                      <a:moveTo>
                        <a:pt x="3357" y="1"/>
                      </a:moveTo>
                      <a:cubicBezTo>
                        <a:pt x="3343" y="1"/>
                        <a:pt x="3328" y="1"/>
                        <a:pt x="3314" y="3"/>
                      </a:cubicBezTo>
                      <a:cubicBezTo>
                        <a:pt x="2980" y="64"/>
                        <a:pt x="2767" y="368"/>
                        <a:pt x="2554" y="611"/>
                      </a:cubicBezTo>
                      <a:cubicBezTo>
                        <a:pt x="2372" y="884"/>
                        <a:pt x="2159" y="1158"/>
                        <a:pt x="2007" y="1432"/>
                      </a:cubicBezTo>
                      <a:cubicBezTo>
                        <a:pt x="1369" y="2739"/>
                        <a:pt x="730" y="4076"/>
                        <a:pt x="244" y="5444"/>
                      </a:cubicBezTo>
                      <a:cubicBezTo>
                        <a:pt x="122" y="5778"/>
                        <a:pt x="31" y="6143"/>
                        <a:pt x="31" y="6356"/>
                      </a:cubicBezTo>
                      <a:cubicBezTo>
                        <a:pt x="1" y="7115"/>
                        <a:pt x="92" y="7237"/>
                        <a:pt x="761" y="7298"/>
                      </a:cubicBezTo>
                      <a:lnTo>
                        <a:pt x="882" y="7298"/>
                      </a:lnTo>
                      <a:cubicBezTo>
                        <a:pt x="1078" y="7323"/>
                        <a:pt x="1218" y="7342"/>
                        <a:pt x="1327" y="7342"/>
                      </a:cubicBezTo>
                      <a:cubicBezTo>
                        <a:pt x="1608" y="7342"/>
                        <a:pt x="1675" y="7219"/>
                        <a:pt x="1916" y="6781"/>
                      </a:cubicBezTo>
                      <a:cubicBezTo>
                        <a:pt x="2402" y="5839"/>
                        <a:pt x="2949" y="4927"/>
                        <a:pt x="3405" y="3985"/>
                      </a:cubicBezTo>
                      <a:cubicBezTo>
                        <a:pt x="3831" y="3103"/>
                        <a:pt x="4408" y="2252"/>
                        <a:pt x="4499" y="1249"/>
                      </a:cubicBezTo>
                      <a:cubicBezTo>
                        <a:pt x="4530" y="915"/>
                        <a:pt x="4378" y="246"/>
                        <a:pt x="4165" y="246"/>
                      </a:cubicBezTo>
                      <a:cubicBezTo>
                        <a:pt x="3877" y="246"/>
                        <a:pt x="3616" y="1"/>
                        <a:pt x="33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965" name="Google Shape;1965;p58"/>
          <p:cNvSpPr txBox="1">
            <a:spLocks noGrp="1"/>
          </p:cNvSpPr>
          <p:nvPr>
            <p:ph type="title"/>
          </p:nvPr>
        </p:nvSpPr>
        <p:spPr>
          <a:xfrm>
            <a:off x="713250" y="1373550"/>
            <a:ext cx="7717500" cy="23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Благодаря за вниманието!</a:t>
            </a:r>
            <a:endParaRPr dirty="0"/>
          </a:p>
        </p:txBody>
      </p:sp>
      <p:sp>
        <p:nvSpPr>
          <p:cNvPr id="1966" name="Google Shape;1966;p58"/>
          <p:cNvSpPr/>
          <p:nvPr/>
        </p:nvSpPr>
        <p:spPr>
          <a:xfrm rot="1482645">
            <a:off x="3846521" y="494595"/>
            <a:ext cx="1160373" cy="963613"/>
          </a:xfrm>
          <a:custGeom>
            <a:avLst/>
            <a:gdLst/>
            <a:ahLst/>
            <a:cxnLst/>
            <a:rect l="l" t="t" r="r" b="b"/>
            <a:pathLst>
              <a:path w="42190" h="35036" extrusionOk="0">
                <a:moveTo>
                  <a:pt x="36082" y="9157"/>
                </a:moveTo>
                <a:cubicBezTo>
                  <a:pt x="36193" y="9157"/>
                  <a:pt x="36307" y="9216"/>
                  <a:pt x="36384" y="9313"/>
                </a:cubicBezTo>
                <a:cubicBezTo>
                  <a:pt x="36627" y="9647"/>
                  <a:pt x="36779" y="10012"/>
                  <a:pt x="36901" y="10407"/>
                </a:cubicBezTo>
                <a:cubicBezTo>
                  <a:pt x="37113" y="11258"/>
                  <a:pt x="37356" y="12109"/>
                  <a:pt x="37569" y="12960"/>
                </a:cubicBezTo>
                <a:cubicBezTo>
                  <a:pt x="37721" y="13477"/>
                  <a:pt x="37843" y="13994"/>
                  <a:pt x="37964" y="14510"/>
                </a:cubicBezTo>
                <a:cubicBezTo>
                  <a:pt x="38025" y="14723"/>
                  <a:pt x="38056" y="14936"/>
                  <a:pt x="38086" y="15179"/>
                </a:cubicBezTo>
                <a:cubicBezTo>
                  <a:pt x="38147" y="15605"/>
                  <a:pt x="37812" y="15878"/>
                  <a:pt x="37630" y="16182"/>
                </a:cubicBezTo>
                <a:cubicBezTo>
                  <a:pt x="37592" y="16258"/>
                  <a:pt x="37495" y="16292"/>
                  <a:pt x="37384" y="16292"/>
                </a:cubicBezTo>
                <a:cubicBezTo>
                  <a:pt x="37230" y="16292"/>
                  <a:pt x="37050" y="16227"/>
                  <a:pt x="36961" y="16121"/>
                </a:cubicBezTo>
                <a:cubicBezTo>
                  <a:pt x="36870" y="15939"/>
                  <a:pt x="36779" y="15757"/>
                  <a:pt x="36749" y="15544"/>
                </a:cubicBezTo>
                <a:cubicBezTo>
                  <a:pt x="36293" y="13933"/>
                  <a:pt x="35867" y="12291"/>
                  <a:pt x="35442" y="10650"/>
                </a:cubicBezTo>
                <a:cubicBezTo>
                  <a:pt x="35411" y="10498"/>
                  <a:pt x="35411" y="10346"/>
                  <a:pt x="35381" y="10194"/>
                </a:cubicBezTo>
                <a:cubicBezTo>
                  <a:pt x="35259" y="9708"/>
                  <a:pt x="35594" y="9465"/>
                  <a:pt x="35897" y="9221"/>
                </a:cubicBezTo>
                <a:cubicBezTo>
                  <a:pt x="35953" y="9177"/>
                  <a:pt x="36017" y="9157"/>
                  <a:pt x="36082" y="9157"/>
                </a:cubicBezTo>
                <a:close/>
                <a:moveTo>
                  <a:pt x="26356" y="10253"/>
                </a:moveTo>
                <a:cubicBezTo>
                  <a:pt x="26365" y="10253"/>
                  <a:pt x="26374" y="10254"/>
                  <a:pt x="26384" y="10255"/>
                </a:cubicBezTo>
                <a:cubicBezTo>
                  <a:pt x="26505" y="10255"/>
                  <a:pt x="26627" y="10316"/>
                  <a:pt x="26718" y="10407"/>
                </a:cubicBezTo>
                <a:cubicBezTo>
                  <a:pt x="27052" y="10711"/>
                  <a:pt x="27356" y="11045"/>
                  <a:pt x="27539" y="11471"/>
                </a:cubicBezTo>
                <a:cubicBezTo>
                  <a:pt x="27934" y="12352"/>
                  <a:pt x="28329" y="13234"/>
                  <a:pt x="28724" y="14115"/>
                </a:cubicBezTo>
                <a:cubicBezTo>
                  <a:pt x="29332" y="15513"/>
                  <a:pt x="29940" y="16881"/>
                  <a:pt x="30700" y="18219"/>
                </a:cubicBezTo>
                <a:cubicBezTo>
                  <a:pt x="30761" y="18279"/>
                  <a:pt x="30791" y="18371"/>
                  <a:pt x="30821" y="18462"/>
                </a:cubicBezTo>
                <a:cubicBezTo>
                  <a:pt x="30913" y="18614"/>
                  <a:pt x="30882" y="18766"/>
                  <a:pt x="30791" y="18887"/>
                </a:cubicBezTo>
                <a:cubicBezTo>
                  <a:pt x="30669" y="19039"/>
                  <a:pt x="30548" y="19161"/>
                  <a:pt x="30457" y="19313"/>
                </a:cubicBezTo>
                <a:cubicBezTo>
                  <a:pt x="30323" y="19497"/>
                  <a:pt x="30208" y="19589"/>
                  <a:pt x="30080" y="19589"/>
                </a:cubicBezTo>
                <a:cubicBezTo>
                  <a:pt x="29976" y="19589"/>
                  <a:pt x="29864" y="19527"/>
                  <a:pt x="29727" y="19404"/>
                </a:cubicBezTo>
                <a:cubicBezTo>
                  <a:pt x="29545" y="19222"/>
                  <a:pt x="29393" y="19039"/>
                  <a:pt x="29271" y="18796"/>
                </a:cubicBezTo>
                <a:cubicBezTo>
                  <a:pt x="28694" y="17550"/>
                  <a:pt x="28086" y="16304"/>
                  <a:pt x="27478" y="15027"/>
                </a:cubicBezTo>
                <a:cubicBezTo>
                  <a:pt x="27113" y="14237"/>
                  <a:pt x="26779" y="13446"/>
                  <a:pt x="26444" y="12687"/>
                </a:cubicBezTo>
                <a:cubicBezTo>
                  <a:pt x="26171" y="12109"/>
                  <a:pt x="25988" y="11532"/>
                  <a:pt x="25867" y="10954"/>
                </a:cubicBezTo>
                <a:cubicBezTo>
                  <a:pt x="25808" y="10660"/>
                  <a:pt x="26090" y="10253"/>
                  <a:pt x="26356" y="10253"/>
                </a:cubicBezTo>
                <a:close/>
                <a:moveTo>
                  <a:pt x="15486" y="11481"/>
                </a:moveTo>
                <a:cubicBezTo>
                  <a:pt x="15606" y="11481"/>
                  <a:pt x="15698" y="11567"/>
                  <a:pt x="15806" y="11653"/>
                </a:cubicBezTo>
                <a:cubicBezTo>
                  <a:pt x="16110" y="11896"/>
                  <a:pt x="16353" y="12231"/>
                  <a:pt x="16505" y="12626"/>
                </a:cubicBezTo>
                <a:cubicBezTo>
                  <a:pt x="16900" y="13507"/>
                  <a:pt x="17295" y="14419"/>
                  <a:pt x="17660" y="15331"/>
                </a:cubicBezTo>
                <a:cubicBezTo>
                  <a:pt x="18481" y="17216"/>
                  <a:pt x="19271" y="19100"/>
                  <a:pt x="20092" y="20985"/>
                </a:cubicBezTo>
                <a:cubicBezTo>
                  <a:pt x="20365" y="21623"/>
                  <a:pt x="20639" y="22261"/>
                  <a:pt x="20912" y="22930"/>
                </a:cubicBezTo>
                <a:cubicBezTo>
                  <a:pt x="21064" y="23234"/>
                  <a:pt x="21216" y="23568"/>
                  <a:pt x="21429" y="23842"/>
                </a:cubicBezTo>
                <a:cubicBezTo>
                  <a:pt x="21733" y="24206"/>
                  <a:pt x="21672" y="24358"/>
                  <a:pt x="21368" y="24754"/>
                </a:cubicBezTo>
                <a:cubicBezTo>
                  <a:pt x="21210" y="24965"/>
                  <a:pt x="21074" y="25130"/>
                  <a:pt x="20823" y="25130"/>
                </a:cubicBezTo>
                <a:cubicBezTo>
                  <a:pt x="20784" y="25130"/>
                  <a:pt x="20744" y="25126"/>
                  <a:pt x="20700" y="25118"/>
                </a:cubicBezTo>
                <a:cubicBezTo>
                  <a:pt x="20487" y="25088"/>
                  <a:pt x="20365" y="24966"/>
                  <a:pt x="20274" y="24814"/>
                </a:cubicBezTo>
                <a:cubicBezTo>
                  <a:pt x="19970" y="24480"/>
                  <a:pt x="19788" y="24024"/>
                  <a:pt x="19605" y="23629"/>
                </a:cubicBezTo>
                <a:cubicBezTo>
                  <a:pt x="18967" y="22200"/>
                  <a:pt x="18359" y="20772"/>
                  <a:pt x="17751" y="19313"/>
                </a:cubicBezTo>
                <a:cubicBezTo>
                  <a:pt x="16961" y="17489"/>
                  <a:pt x="16171" y="15665"/>
                  <a:pt x="15380" y="13811"/>
                </a:cubicBezTo>
                <a:cubicBezTo>
                  <a:pt x="15168" y="13264"/>
                  <a:pt x="14955" y="12687"/>
                  <a:pt x="14894" y="12079"/>
                </a:cubicBezTo>
                <a:cubicBezTo>
                  <a:pt x="14864" y="11744"/>
                  <a:pt x="15107" y="11653"/>
                  <a:pt x="15320" y="11532"/>
                </a:cubicBezTo>
                <a:cubicBezTo>
                  <a:pt x="15382" y="11496"/>
                  <a:pt x="15436" y="11481"/>
                  <a:pt x="15486" y="11481"/>
                </a:cubicBezTo>
                <a:close/>
                <a:moveTo>
                  <a:pt x="6237" y="22143"/>
                </a:moveTo>
                <a:cubicBezTo>
                  <a:pt x="6321" y="22143"/>
                  <a:pt x="6409" y="22181"/>
                  <a:pt x="6505" y="22261"/>
                </a:cubicBezTo>
                <a:cubicBezTo>
                  <a:pt x="7052" y="22717"/>
                  <a:pt x="7477" y="23295"/>
                  <a:pt x="7873" y="23903"/>
                </a:cubicBezTo>
                <a:cubicBezTo>
                  <a:pt x="8876" y="25422"/>
                  <a:pt x="9727" y="27003"/>
                  <a:pt x="10608" y="28614"/>
                </a:cubicBezTo>
                <a:cubicBezTo>
                  <a:pt x="10882" y="29131"/>
                  <a:pt x="11186" y="29678"/>
                  <a:pt x="11459" y="30194"/>
                </a:cubicBezTo>
                <a:cubicBezTo>
                  <a:pt x="11520" y="30286"/>
                  <a:pt x="11551" y="30407"/>
                  <a:pt x="11581" y="30498"/>
                </a:cubicBezTo>
                <a:cubicBezTo>
                  <a:pt x="11551" y="30559"/>
                  <a:pt x="11520" y="30620"/>
                  <a:pt x="11490" y="30711"/>
                </a:cubicBezTo>
                <a:cubicBezTo>
                  <a:pt x="11399" y="30833"/>
                  <a:pt x="11338" y="30954"/>
                  <a:pt x="11247" y="31076"/>
                </a:cubicBezTo>
                <a:cubicBezTo>
                  <a:pt x="11133" y="31255"/>
                  <a:pt x="10992" y="31347"/>
                  <a:pt x="10854" y="31347"/>
                </a:cubicBezTo>
                <a:cubicBezTo>
                  <a:pt x="10734" y="31347"/>
                  <a:pt x="10616" y="31278"/>
                  <a:pt x="10517" y="31137"/>
                </a:cubicBezTo>
                <a:cubicBezTo>
                  <a:pt x="10183" y="30711"/>
                  <a:pt x="9848" y="30225"/>
                  <a:pt x="9575" y="29769"/>
                </a:cubicBezTo>
                <a:cubicBezTo>
                  <a:pt x="8815" y="28462"/>
                  <a:pt x="8055" y="27124"/>
                  <a:pt x="7325" y="25817"/>
                </a:cubicBezTo>
                <a:cubicBezTo>
                  <a:pt x="6839" y="24936"/>
                  <a:pt x="6383" y="24024"/>
                  <a:pt x="5897" y="23143"/>
                </a:cubicBezTo>
                <a:cubicBezTo>
                  <a:pt x="5836" y="23021"/>
                  <a:pt x="5806" y="22930"/>
                  <a:pt x="5745" y="22808"/>
                </a:cubicBezTo>
                <a:cubicBezTo>
                  <a:pt x="5654" y="22535"/>
                  <a:pt x="5836" y="22383"/>
                  <a:pt x="6018" y="22231"/>
                </a:cubicBezTo>
                <a:cubicBezTo>
                  <a:pt x="6090" y="22173"/>
                  <a:pt x="6162" y="22143"/>
                  <a:pt x="6237" y="22143"/>
                </a:cubicBezTo>
                <a:close/>
                <a:moveTo>
                  <a:pt x="10886" y="0"/>
                </a:moveTo>
                <a:cubicBezTo>
                  <a:pt x="10777" y="0"/>
                  <a:pt x="10664" y="24"/>
                  <a:pt x="10547" y="72"/>
                </a:cubicBezTo>
                <a:cubicBezTo>
                  <a:pt x="10456" y="133"/>
                  <a:pt x="10365" y="133"/>
                  <a:pt x="10243" y="164"/>
                </a:cubicBezTo>
                <a:cubicBezTo>
                  <a:pt x="9848" y="285"/>
                  <a:pt x="9666" y="498"/>
                  <a:pt x="9636" y="893"/>
                </a:cubicBezTo>
                <a:cubicBezTo>
                  <a:pt x="9605" y="1349"/>
                  <a:pt x="9605" y="1805"/>
                  <a:pt x="9696" y="2261"/>
                </a:cubicBezTo>
                <a:cubicBezTo>
                  <a:pt x="10000" y="3841"/>
                  <a:pt x="10335" y="5422"/>
                  <a:pt x="10669" y="7003"/>
                </a:cubicBezTo>
                <a:cubicBezTo>
                  <a:pt x="11034" y="8674"/>
                  <a:pt x="11338" y="10316"/>
                  <a:pt x="11581" y="12018"/>
                </a:cubicBezTo>
                <a:cubicBezTo>
                  <a:pt x="11794" y="13477"/>
                  <a:pt x="12006" y="14966"/>
                  <a:pt x="12189" y="16425"/>
                </a:cubicBezTo>
                <a:cubicBezTo>
                  <a:pt x="12310" y="17428"/>
                  <a:pt x="12371" y="18401"/>
                  <a:pt x="12554" y="19374"/>
                </a:cubicBezTo>
                <a:cubicBezTo>
                  <a:pt x="12675" y="20012"/>
                  <a:pt x="12675" y="20681"/>
                  <a:pt x="12766" y="21319"/>
                </a:cubicBezTo>
                <a:cubicBezTo>
                  <a:pt x="12858" y="21836"/>
                  <a:pt x="13009" y="22352"/>
                  <a:pt x="12918" y="22930"/>
                </a:cubicBezTo>
                <a:cubicBezTo>
                  <a:pt x="12797" y="22899"/>
                  <a:pt x="12736" y="22899"/>
                  <a:pt x="12706" y="22869"/>
                </a:cubicBezTo>
                <a:cubicBezTo>
                  <a:pt x="11247" y="21653"/>
                  <a:pt x="9757" y="20468"/>
                  <a:pt x="8298" y="19282"/>
                </a:cubicBezTo>
                <a:cubicBezTo>
                  <a:pt x="6383" y="17763"/>
                  <a:pt x="4468" y="16273"/>
                  <a:pt x="2584" y="14784"/>
                </a:cubicBezTo>
                <a:cubicBezTo>
                  <a:pt x="2219" y="14510"/>
                  <a:pt x="1885" y="14267"/>
                  <a:pt x="1459" y="14115"/>
                </a:cubicBezTo>
                <a:cubicBezTo>
                  <a:pt x="1382" y="14077"/>
                  <a:pt x="1293" y="14038"/>
                  <a:pt x="1215" y="14038"/>
                </a:cubicBezTo>
                <a:cubicBezTo>
                  <a:pt x="1170" y="14038"/>
                  <a:pt x="1128" y="14051"/>
                  <a:pt x="1094" y="14085"/>
                </a:cubicBezTo>
                <a:cubicBezTo>
                  <a:pt x="821" y="14298"/>
                  <a:pt x="426" y="14237"/>
                  <a:pt x="152" y="14510"/>
                </a:cubicBezTo>
                <a:cubicBezTo>
                  <a:pt x="122" y="14571"/>
                  <a:pt x="91" y="14632"/>
                  <a:pt x="61" y="14693"/>
                </a:cubicBezTo>
                <a:cubicBezTo>
                  <a:pt x="31" y="15088"/>
                  <a:pt x="0" y="15453"/>
                  <a:pt x="152" y="15817"/>
                </a:cubicBezTo>
                <a:cubicBezTo>
                  <a:pt x="274" y="16152"/>
                  <a:pt x="395" y="16486"/>
                  <a:pt x="547" y="16820"/>
                </a:cubicBezTo>
                <a:cubicBezTo>
                  <a:pt x="1094" y="18249"/>
                  <a:pt x="1672" y="19678"/>
                  <a:pt x="2249" y="21137"/>
                </a:cubicBezTo>
                <a:cubicBezTo>
                  <a:pt x="3040" y="23143"/>
                  <a:pt x="3860" y="25149"/>
                  <a:pt x="4711" y="27155"/>
                </a:cubicBezTo>
                <a:cubicBezTo>
                  <a:pt x="5107" y="28097"/>
                  <a:pt x="5502" y="29039"/>
                  <a:pt x="5867" y="29982"/>
                </a:cubicBezTo>
                <a:cubicBezTo>
                  <a:pt x="6444" y="31501"/>
                  <a:pt x="6870" y="33112"/>
                  <a:pt x="7538" y="34602"/>
                </a:cubicBezTo>
                <a:cubicBezTo>
                  <a:pt x="7660" y="34875"/>
                  <a:pt x="7812" y="34997"/>
                  <a:pt x="8085" y="35027"/>
                </a:cubicBezTo>
                <a:cubicBezTo>
                  <a:pt x="8152" y="35033"/>
                  <a:pt x="8217" y="35036"/>
                  <a:pt x="8282" y="35036"/>
                </a:cubicBezTo>
                <a:cubicBezTo>
                  <a:pt x="8900" y="35036"/>
                  <a:pt x="9447" y="34786"/>
                  <a:pt x="9970" y="34511"/>
                </a:cubicBezTo>
                <a:cubicBezTo>
                  <a:pt x="11642" y="33599"/>
                  <a:pt x="13313" y="32687"/>
                  <a:pt x="14985" y="31836"/>
                </a:cubicBezTo>
                <a:cubicBezTo>
                  <a:pt x="16809" y="30924"/>
                  <a:pt x="18602" y="30012"/>
                  <a:pt x="20456" y="29131"/>
                </a:cubicBezTo>
                <a:cubicBezTo>
                  <a:pt x="22979" y="27945"/>
                  <a:pt x="25502" y="26729"/>
                  <a:pt x="28025" y="25483"/>
                </a:cubicBezTo>
                <a:cubicBezTo>
                  <a:pt x="31672" y="23720"/>
                  <a:pt x="35290" y="21896"/>
                  <a:pt x="38876" y="20012"/>
                </a:cubicBezTo>
                <a:cubicBezTo>
                  <a:pt x="39697" y="19586"/>
                  <a:pt x="40548" y="19161"/>
                  <a:pt x="41369" y="18705"/>
                </a:cubicBezTo>
                <a:cubicBezTo>
                  <a:pt x="41612" y="18583"/>
                  <a:pt x="41855" y="18431"/>
                  <a:pt x="42007" y="18188"/>
                </a:cubicBezTo>
                <a:cubicBezTo>
                  <a:pt x="42189" y="17945"/>
                  <a:pt x="42189" y="17732"/>
                  <a:pt x="41977" y="17519"/>
                </a:cubicBezTo>
                <a:cubicBezTo>
                  <a:pt x="41825" y="17367"/>
                  <a:pt x="41673" y="17216"/>
                  <a:pt x="41612" y="17033"/>
                </a:cubicBezTo>
                <a:cubicBezTo>
                  <a:pt x="41399" y="16456"/>
                  <a:pt x="41126" y="15908"/>
                  <a:pt x="40943" y="15331"/>
                </a:cubicBezTo>
                <a:cubicBezTo>
                  <a:pt x="40426" y="13781"/>
                  <a:pt x="39940" y="12200"/>
                  <a:pt x="39423" y="10650"/>
                </a:cubicBezTo>
                <a:cubicBezTo>
                  <a:pt x="39211" y="10012"/>
                  <a:pt x="38967" y="9404"/>
                  <a:pt x="38755" y="8796"/>
                </a:cubicBezTo>
                <a:cubicBezTo>
                  <a:pt x="38420" y="7884"/>
                  <a:pt x="38116" y="6972"/>
                  <a:pt x="37721" y="6091"/>
                </a:cubicBezTo>
                <a:cubicBezTo>
                  <a:pt x="37508" y="5635"/>
                  <a:pt x="37356" y="5148"/>
                  <a:pt x="37144" y="4693"/>
                </a:cubicBezTo>
                <a:cubicBezTo>
                  <a:pt x="36718" y="3841"/>
                  <a:pt x="36475" y="2930"/>
                  <a:pt x="36019" y="2109"/>
                </a:cubicBezTo>
                <a:cubicBezTo>
                  <a:pt x="35776" y="1744"/>
                  <a:pt x="35624" y="1288"/>
                  <a:pt x="35320" y="954"/>
                </a:cubicBezTo>
                <a:cubicBezTo>
                  <a:pt x="35168" y="802"/>
                  <a:pt x="34955" y="680"/>
                  <a:pt x="34712" y="650"/>
                </a:cubicBezTo>
                <a:cubicBezTo>
                  <a:pt x="34696" y="647"/>
                  <a:pt x="34680" y="646"/>
                  <a:pt x="34665" y="646"/>
                </a:cubicBezTo>
                <a:cubicBezTo>
                  <a:pt x="34508" y="646"/>
                  <a:pt x="34397" y="780"/>
                  <a:pt x="34286" y="863"/>
                </a:cubicBezTo>
                <a:cubicBezTo>
                  <a:pt x="34195" y="923"/>
                  <a:pt x="34104" y="954"/>
                  <a:pt x="34013" y="1015"/>
                </a:cubicBezTo>
                <a:cubicBezTo>
                  <a:pt x="33800" y="1136"/>
                  <a:pt x="33679" y="1319"/>
                  <a:pt x="33648" y="1562"/>
                </a:cubicBezTo>
                <a:cubicBezTo>
                  <a:pt x="33618" y="2048"/>
                  <a:pt x="33527" y="2534"/>
                  <a:pt x="33496" y="2990"/>
                </a:cubicBezTo>
                <a:cubicBezTo>
                  <a:pt x="33435" y="4085"/>
                  <a:pt x="33405" y="5179"/>
                  <a:pt x="33314" y="6273"/>
                </a:cubicBezTo>
                <a:cubicBezTo>
                  <a:pt x="33253" y="6911"/>
                  <a:pt x="33223" y="7580"/>
                  <a:pt x="33162" y="8218"/>
                </a:cubicBezTo>
                <a:cubicBezTo>
                  <a:pt x="33040" y="9343"/>
                  <a:pt x="32858" y="10468"/>
                  <a:pt x="32736" y="11592"/>
                </a:cubicBezTo>
                <a:cubicBezTo>
                  <a:pt x="32706" y="11684"/>
                  <a:pt x="32706" y="11744"/>
                  <a:pt x="32706" y="11835"/>
                </a:cubicBezTo>
                <a:cubicBezTo>
                  <a:pt x="32686" y="11917"/>
                  <a:pt x="32625" y="11971"/>
                  <a:pt x="32569" y="11971"/>
                </a:cubicBezTo>
                <a:cubicBezTo>
                  <a:pt x="32540" y="11971"/>
                  <a:pt x="32513" y="11957"/>
                  <a:pt x="32493" y="11927"/>
                </a:cubicBezTo>
                <a:cubicBezTo>
                  <a:pt x="32341" y="11805"/>
                  <a:pt x="32189" y="11653"/>
                  <a:pt x="32068" y="11501"/>
                </a:cubicBezTo>
                <a:cubicBezTo>
                  <a:pt x="31369" y="10680"/>
                  <a:pt x="30669" y="9829"/>
                  <a:pt x="29940" y="9009"/>
                </a:cubicBezTo>
                <a:cubicBezTo>
                  <a:pt x="28876" y="7823"/>
                  <a:pt x="27873" y="6577"/>
                  <a:pt x="26840" y="5361"/>
                </a:cubicBezTo>
                <a:cubicBezTo>
                  <a:pt x="26110" y="4510"/>
                  <a:pt x="25320" y="3689"/>
                  <a:pt x="24408" y="2990"/>
                </a:cubicBezTo>
                <a:cubicBezTo>
                  <a:pt x="24195" y="2817"/>
                  <a:pt x="23971" y="2667"/>
                  <a:pt x="23718" y="2667"/>
                </a:cubicBezTo>
                <a:cubicBezTo>
                  <a:pt x="23573" y="2667"/>
                  <a:pt x="23419" y="2716"/>
                  <a:pt x="23253" y="2838"/>
                </a:cubicBezTo>
                <a:cubicBezTo>
                  <a:pt x="23192" y="2899"/>
                  <a:pt x="23131" y="2899"/>
                  <a:pt x="23040" y="2899"/>
                </a:cubicBezTo>
                <a:cubicBezTo>
                  <a:pt x="22736" y="2930"/>
                  <a:pt x="22615" y="3173"/>
                  <a:pt x="22584" y="3416"/>
                </a:cubicBezTo>
                <a:cubicBezTo>
                  <a:pt x="22554" y="3720"/>
                  <a:pt x="22554" y="4024"/>
                  <a:pt x="22584" y="4328"/>
                </a:cubicBezTo>
                <a:cubicBezTo>
                  <a:pt x="22675" y="5148"/>
                  <a:pt x="22797" y="5939"/>
                  <a:pt x="22888" y="6729"/>
                </a:cubicBezTo>
                <a:cubicBezTo>
                  <a:pt x="23040" y="7793"/>
                  <a:pt x="23192" y="8826"/>
                  <a:pt x="23344" y="9890"/>
                </a:cubicBezTo>
                <a:cubicBezTo>
                  <a:pt x="23405" y="10407"/>
                  <a:pt x="23496" y="10924"/>
                  <a:pt x="23557" y="11471"/>
                </a:cubicBezTo>
                <a:cubicBezTo>
                  <a:pt x="23709" y="12626"/>
                  <a:pt x="23891" y="13811"/>
                  <a:pt x="24043" y="14997"/>
                </a:cubicBezTo>
                <a:cubicBezTo>
                  <a:pt x="24074" y="15270"/>
                  <a:pt x="24043" y="15574"/>
                  <a:pt x="24043" y="15848"/>
                </a:cubicBezTo>
                <a:cubicBezTo>
                  <a:pt x="24020" y="15851"/>
                  <a:pt x="24000" y="15852"/>
                  <a:pt x="23981" y="15852"/>
                </a:cubicBezTo>
                <a:cubicBezTo>
                  <a:pt x="23823" y="15852"/>
                  <a:pt x="23790" y="15747"/>
                  <a:pt x="23709" y="15665"/>
                </a:cubicBezTo>
                <a:cubicBezTo>
                  <a:pt x="23192" y="15027"/>
                  <a:pt x="22675" y="14419"/>
                  <a:pt x="22189" y="13781"/>
                </a:cubicBezTo>
                <a:cubicBezTo>
                  <a:pt x="21095" y="12383"/>
                  <a:pt x="20031" y="10984"/>
                  <a:pt x="18967" y="9556"/>
                </a:cubicBezTo>
                <a:cubicBezTo>
                  <a:pt x="18268" y="8644"/>
                  <a:pt x="17569" y="7702"/>
                  <a:pt x="16870" y="6759"/>
                </a:cubicBezTo>
                <a:cubicBezTo>
                  <a:pt x="15988" y="5574"/>
                  <a:pt x="15198" y="4328"/>
                  <a:pt x="14165" y="3203"/>
                </a:cubicBezTo>
                <a:cubicBezTo>
                  <a:pt x="13617" y="2595"/>
                  <a:pt x="13070" y="1957"/>
                  <a:pt x="12523" y="1319"/>
                </a:cubicBezTo>
                <a:cubicBezTo>
                  <a:pt x="12189" y="984"/>
                  <a:pt x="11854" y="650"/>
                  <a:pt x="11520" y="316"/>
                </a:cubicBezTo>
                <a:cubicBezTo>
                  <a:pt x="11334" y="109"/>
                  <a:pt x="11119" y="0"/>
                  <a:pt x="10886" y="0"/>
                </a:cubicBezTo>
                <a:close/>
              </a:path>
            </a:pathLst>
          </a:custGeom>
          <a:solidFill>
            <a:srgbClr val="2B49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7" name="Google Shape;1967;p58"/>
          <p:cNvGrpSpPr/>
          <p:nvPr/>
        </p:nvGrpSpPr>
        <p:grpSpPr>
          <a:xfrm>
            <a:off x="1814263" y="941025"/>
            <a:ext cx="1994975" cy="70750"/>
            <a:chOff x="1814263" y="1072850"/>
            <a:chExt cx="1994975" cy="70750"/>
          </a:xfrm>
        </p:grpSpPr>
        <p:grpSp>
          <p:nvGrpSpPr>
            <p:cNvPr id="1968" name="Google Shape;1968;p58"/>
            <p:cNvGrpSpPr/>
            <p:nvPr/>
          </p:nvGrpSpPr>
          <p:grpSpPr>
            <a:xfrm>
              <a:off x="2845663" y="1072850"/>
              <a:ext cx="963575" cy="70750"/>
              <a:chOff x="2109925" y="2275200"/>
              <a:chExt cx="963575" cy="70750"/>
            </a:xfrm>
          </p:grpSpPr>
          <p:sp>
            <p:nvSpPr>
              <p:cNvPr id="1969" name="Google Shape;1969;p58"/>
              <p:cNvSpPr/>
              <p:nvPr/>
            </p:nvSpPr>
            <p:spPr>
              <a:xfrm>
                <a:off x="2603100" y="2300750"/>
                <a:ext cx="178600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1795" extrusionOk="0">
                    <a:moveTo>
                      <a:pt x="6262" y="1"/>
                    </a:moveTo>
                    <a:cubicBezTo>
                      <a:pt x="6019" y="31"/>
                      <a:pt x="5806" y="92"/>
                      <a:pt x="5593" y="122"/>
                    </a:cubicBezTo>
                    <a:cubicBezTo>
                      <a:pt x="4499" y="183"/>
                      <a:pt x="3405" y="214"/>
                      <a:pt x="2341" y="274"/>
                    </a:cubicBezTo>
                    <a:cubicBezTo>
                      <a:pt x="1915" y="305"/>
                      <a:pt x="1520" y="305"/>
                      <a:pt x="1125" y="305"/>
                    </a:cubicBezTo>
                    <a:cubicBezTo>
                      <a:pt x="791" y="305"/>
                      <a:pt x="517" y="396"/>
                      <a:pt x="274" y="578"/>
                    </a:cubicBezTo>
                    <a:cubicBezTo>
                      <a:pt x="1" y="761"/>
                      <a:pt x="1" y="1186"/>
                      <a:pt x="274" y="1338"/>
                    </a:cubicBezTo>
                    <a:cubicBezTo>
                      <a:pt x="943" y="1794"/>
                      <a:pt x="943" y="1794"/>
                      <a:pt x="1733" y="1794"/>
                    </a:cubicBezTo>
                    <a:lnTo>
                      <a:pt x="2341" y="1794"/>
                    </a:lnTo>
                    <a:cubicBezTo>
                      <a:pt x="2341" y="1794"/>
                      <a:pt x="2341" y="1794"/>
                      <a:pt x="2341" y="1764"/>
                    </a:cubicBezTo>
                    <a:cubicBezTo>
                      <a:pt x="3587" y="1733"/>
                      <a:pt x="4803" y="1673"/>
                      <a:pt x="6049" y="1612"/>
                    </a:cubicBezTo>
                    <a:lnTo>
                      <a:pt x="6201" y="1612"/>
                    </a:lnTo>
                    <a:cubicBezTo>
                      <a:pt x="6384" y="1551"/>
                      <a:pt x="6596" y="1521"/>
                      <a:pt x="6779" y="1460"/>
                    </a:cubicBezTo>
                    <a:cubicBezTo>
                      <a:pt x="7022" y="1369"/>
                      <a:pt x="7144" y="1156"/>
                      <a:pt x="7022" y="913"/>
                    </a:cubicBezTo>
                    <a:cubicBezTo>
                      <a:pt x="6961" y="700"/>
                      <a:pt x="6840" y="487"/>
                      <a:pt x="6748" y="305"/>
                    </a:cubicBezTo>
                    <a:cubicBezTo>
                      <a:pt x="6657" y="62"/>
                      <a:pt x="6475" y="1"/>
                      <a:pt x="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58"/>
              <p:cNvSpPr/>
              <p:nvPr/>
            </p:nvSpPr>
            <p:spPr>
              <a:xfrm>
                <a:off x="2109925" y="2275200"/>
                <a:ext cx="179375" cy="48375"/>
              </a:xfrm>
              <a:custGeom>
                <a:avLst/>
                <a:gdLst/>
                <a:ahLst/>
                <a:cxnLst/>
                <a:rect l="l" t="t" r="r" b="b"/>
                <a:pathLst>
                  <a:path w="7175" h="1935" extrusionOk="0">
                    <a:moveTo>
                      <a:pt x="5951" y="0"/>
                    </a:moveTo>
                    <a:cubicBezTo>
                      <a:pt x="5735" y="0"/>
                      <a:pt x="5516" y="24"/>
                      <a:pt x="5290" y="81"/>
                    </a:cubicBezTo>
                    <a:cubicBezTo>
                      <a:pt x="4925" y="202"/>
                      <a:pt x="4499" y="232"/>
                      <a:pt x="4104" y="232"/>
                    </a:cubicBezTo>
                    <a:cubicBezTo>
                      <a:pt x="3557" y="263"/>
                      <a:pt x="3010" y="324"/>
                      <a:pt x="2463" y="445"/>
                    </a:cubicBezTo>
                    <a:cubicBezTo>
                      <a:pt x="1885" y="536"/>
                      <a:pt x="1338" y="658"/>
                      <a:pt x="761" y="688"/>
                    </a:cubicBezTo>
                    <a:cubicBezTo>
                      <a:pt x="396" y="719"/>
                      <a:pt x="213" y="871"/>
                      <a:pt x="92" y="1205"/>
                    </a:cubicBezTo>
                    <a:cubicBezTo>
                      <a:pt x="1" y="1509"/>
                      <a:pt x="213" y="1843"/>
                      <a:pt x="548" y="1874"/>
                    </a:cubicBezTo>
                    <a:cubicBezTo>
                      <a:pt x="821" y="1904"/>
                      <a:pt x="1095" y="1904"/>
                      <a:pt x="1338" y="1935"/>
                    </a:cubicBezTo>
                    <a:cubicBezTo>
                      <a:pt x="1490" y="1904"/>
                      <a:pt x="1612" y="1904"/>
                      <a:pt x="1733" y="1904"/>
                    </a:cubicBezTo>
                    <a:cubicBezTo>
                      <a:pt x="2432" y="1843"/>
                      <a:pt x="3131" y="1661"/>
                      <a:pt x="3831" y="1631"/>
                    </a:cubicBezTo>
                    <a:cubicBezTo>
                      <a:pt x="4712" y="1600"/>
                      <a:pt x="5533" y="1327"/>
                      <a:pt x="6384" y="1266"/>
                    </a:cubicBezTo>
                    <a:cubicBezTo>
                      <a:pt x="6536" y="1236"/>
                      <a:pt x="6718" y="1175"/>
                      <a:pt x="6870" y="1114"/>
                    </a:cubicBezTo>
                    <a:cubicBezTo>
                      <a:pt x="7053" y="1023"/>
                      <a:pt x="7174" y="719"/>
                      <a:pt x="7144" y="536"/>
                    </a:cubicBezTo>
                    <a:cubicBezTo>
                      <a:pt x="7113" y="293"/>
                      <a:pt x="6931" y="141"/>
                      <a:pt x="6688" y="81"/>
                    </a:cubicBezTo>
                    <a:cubicBezTo>
                      <a:pt x="6444" y="32"/>
                      <a:pt x="6200" y="0"/>
                      <a:pt x="59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58"/>
              <p:cNvSpPr/>
              <p:nvPr/>
            </p:nvSpPr>
            <p:spPr>
              <a:xfrm>
                <a:off x="2919225" y="2303800"/>
                <a:ext cx="154275" cy="42150"/>
              </a:xfrm>
              <a:custGeom>
                <a:avLst/>
                <a:gdLst/>
                <a:ahLst/>
                <a:cxnLst/>
                <a:rect l="l" t="t" r="r" b="b"/>
                <a:pathLst>
                  <a:path w="6171" h="1686" extrusionOk="0">
                    <a:moveTo>
                      <a:pt x="5015" y="0"/>
                    </a:moveTo>
                    <a:cubicBezTo>
                      <a:pt x="4886" y="8"/>
                      <a:pt x="4755" y="10"/>
                      <a:pt x="4623" y="10"/>
                    </a:cubicBezTo>
                    <a:cubicBezTo>
                      <a:pt x="4491" y="10"/>
                      <a:pt x="4358" y="8"/>
                      <a:pt x="4225" y="8"/>
                    </a:cubicBezTo>
                    <a:cubicBezTo>
                      <a:pt x="3959" y="8"/>
                      <a:pt x="3693" y="16"/>
                      <a:pt x="3435" y="61"/>
                    </a:cubicBezTo>
                    <a:cubicBezTo>
                      <a:pt x="2584" y="152"/>
                      <a:pt x="1763" y="152"/>
                      <a:pt x="942" y="152"/>
                    </a:cubicBezTo>
                    <a:cubicBezTo>
                      <a:pt x="866" y="168"/>
                      <a:pt x="798" y="168"/>
                      <a:pt x="733" y="168"/>
                    </a:cubicBezTo>
                    <a:cubicBezTo>
                      <a:pt x="669" y="168"/>
                      <a:pt x="608" y="168"/>
                      <a:pt x="547" y="183"/>
                    </a:cubicBezTo>
                    <a:cubicBezTo>
                      <a:pt x="304" y="274"/>
                      <a:pt x="91" y="426"/>
                      <a:pt x="61" y="699"/>
                    </a:cubicBezTo>
                    <a:cubicBezTo>
                      <a:pt x="0" y="912"/>
                      <a:pt x="122" y="1095"/>
                      <a:pt x="304" y="1277"/>
                    </a:cubicBezTo>
                    <a:cubicBezTo>
                      <a:pt x="616" y="1537"/>
                      <a:pt x="905" y="1685"/>
                      <a:pt x="1267" y="1685"/>
                    </a:cubicBezTo>
                    <a:cubicBezTo>
                      <a:pt x="1329" y="1685"/>
                      <a:pt x="1393" y="1681"/>
                      <a:pt x="1459" y="1672"/>
                    </a:cubicBezTo>
                    <a:cubicBezTo>
                      <a:pt x="1540" y="1662"/>
                      <a:pt x="1625" y="1659"/>
                      <a:pt x="1710" y="1659"/>
                    </a:cubicBezTo>
                    <a:cubicBezTo>
                      <a:pt x="1881" y="1659"/>
                      <a:pt x="2057" y="1672"/>
                      <a:pt x="2219" y="1672"/>
                    </a:cubicBezTo>
                    <a:cubicBezTo>
                      <a:pt x="2320" y="1678"/>
                      <a:pt x="2422" y="1681"/>
                      <a:pt x="2523" y="1681"/>
                    </a:cubicBezTo>
                    <a:cubicBezTo>
                      <a:pt x="3324" y="1681"/>
                      <a:pt x="4126" y="1511"/>
                      <a:pt x="4946" y="1511"/>
                    </a:cubicBezTo>
                    <a:cubicBezTo>
                      <a:pt x="5050" y="1511"/>
                      <a:pt x="5154" y="1514"/>
                      <a:pt x="5259" y="1520"/>
                    </a:cubicBezTo>
                    <a:cubicBezTo>
                      <a:pt x="5380" y="1520"/>
                      <a:pt x="5502" y="1490"/>
                      <a:pt x="5623" y="1459"/>
                    </a:cubicBezTo>
                    <a:cubicBezTo>
                      <a:pt x="6110" y="1277"/>
                      <a:pt x="6170" y="1003"/>
                      <a:pt x="5836" y="608"/>
                    </a:cubicBezTo>
                    <a:cubicBezTo>
                      <a:pt x="5745" y="456"/>
                      <a:pt x="5593" y="335"/>
                      <a:pt x="5502" y="213"/>
                    </a:cubicBezTo>
                    <a:cubicBezTo>
                      <a:pt x="5350" y="61"/>
                      <a:pt x="5198" y="0"/>
                      <a:pt x="50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58"/>
              <p:cNvSpPr/>
              <p:nvPr/>
            </p:nvSpPr>
            <p:spPr>
              <a:xfrm>
                <a:off x="2359925" y="2279075"/>
                <a:ext cx="145175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1921" extrusionOk="0">
                    <a:moveTo>
                      <a:pt x="4906" y="1"/>
                    </a:moveTo>
                    <a:cubicBezTo>
                      <a:pt x="4864" y="1"/>
                      <a:pt x="4820" y="7"/>
                      <a:pt x="4773" y="17"/>
                    </a:cubicBezTo>
                    <a:cubicBezTo>
                      <a:pt x="3861" y="260"/>
                      <a:pt x="2919" y="351"/>
                      <a:pt x="1977" y="412"/>
                    </a:cubicBezTo>
                    <a:cubicBezTo>
                      <a:pt x="1598" y="439"/>
                      <a:pt x="1243" y="538"/>
                      <a:pt x="848" y="538"/>
                    </a:cubicBezTo>
                    <a:cubicBezTo>
                      <a:pt x="799" y="538"/>
                      <a:pt x="750" y="537"/>
                      <a:pt x="700" y="533"/>
                    </a:cubicBezTo>
                    <a:cubicBezTo>
                      <a:pt x="396" y="533"/>
                      <a:pt x="214" y="746"/>
                      <a:pt x="92" y="1020"/>
                    </a:cubicBezTo>
                    <a:cubicBezTo>
                      <a:pt x="1" y="1354"/>
                      <a:pt x="153" y="1628"/>
                      <a:pt x="487" y="1719"/>
                    </a:cubicBezTo>
                    <a:cubicBezTo>
                      <a:pt x="870" y="1838"/>
                      <a:pt x="1252" y="1920"/>
                      <a:pt x="1620" y="1920"/>
                    </a:cubicBezTo>
                    <a:cubicBezTo>
                      <a:pt x="1720" y="1920"/>
                      <a:pt x="1818" y="1914"/>
                      <a:pt x="1916" y="1901"/>
                    </a:cubicBezTo>
                    <a:cubicBezTo>
                      <a:pt x="1989" y="1904"/>
                      <a:pt x="2060" y="1905"/>
                      <a:pt x="2132" y="1905"/>
                    </a:cubicBezTo>
                    <a:cubicBezTo>
                      <a:pt x="2866" y="1905"/>
                      <a:pt x="3533" y="1772"/>
                      <a:pt x="4226" y="1688"/>
                    </a:cubicBezTo>
                    <a:cubicBezTo>
                      <a:pt x="4651" y="1628"/>
                      <a:pt x="5077" y="1597"/>
                      <a:pt x="5472" y="1324"/>
                    </a:cubicBezTo>
                    <a:cubicBezTo>
                      <a:pt x="5746" y="1111"/>
                      <a:pt x="5806" y="716"/>
                      <a:pt x="5533" y="503"/>
                    </a:cubicBezTo>
                    <a:cubicBezTo>
                      <a:pt x="5411" y="381"/>
                      <a:pt x="5259" y="290"/>
                      <a:pt x="5168" y="138"/>
                    </a:cubicBezTo>
                    <a:cubicBezTo>
                      <a:pt x="5084" y="33"/>
                      <a:pt x="5000" y="1"/>
                      <a:pt x="4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3" name="Google Shape;1973;p58"/>
            <p:cNvGrpSpPr/>
            <p:nvPr/>
          </p:nvGrpSpPr>
          <p:grpSpPr>
            <a:xfrm>
              <a:off x="1814263" y="1072850"/>
              <a:ext cx="963575" cy="70750"/>
              <a:chOff x="2109925" y="2275200"/>
              <a:chExt cx="963575" cy="70750"/>
            </a:xfrm>
          </p:grpSpPr>
          <p:sp>
            <p:nvSpPr>
              <p:cNvPr id="1974" name="Google Shape;1974;p58"/>
              <p:cNvSpPr/>
              <p:nvPr/>
            </p:nvSpPr>
            <p:spPr>
              <a:xfrm>
                <a:off x="2603100" y="2300750"/>
                <a:ext cx="178600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1795" extrusionOk="0">
                    <a:moveTo>
                      <a:pt x="6262" y="1"/>
                    </a:moveTo>
                    <a:cubicBezTo>
                      <a:pt x="6019" y="31"/>
                      <a:pt x="5806" y="92"/>
                      <a:pt x="5593" y="122"/>
                    </a:cubicBezTo>
                    <a:cubicBezTo>
                      <a:pt x="4499" y="183"/>
                      <a:pt x="3405" y="214"/>
                      <a:pt x="2341" y="274"/>
                    </a:cubicBezTo>
                    <a:cubicBezTo>
                      <a:pt x="1915" y="305"/>
                      <a:pt x="1520" y="305"/>
                      <a:pt x="1125" y="305"/>
                    </a:cubicBezTo>
                    <a:cubicBezTo>
                      <a:pt x="791" y="305"/>
                      <a:pt x="517" y="396"/>
                      <a:pt x="274" y="578"/>
                    </a:cubicBezTo>
                    <a:cubicBezTo>
                      <a:pt x="1" y="761"/>
                      <a:pt x="1" y="1186"/>
                      <a:pt x="274" y="1338"/>
                    </a:cubicBezTo>
                    <a:cubicBezTo>
                      <a:pt x="943" y="1794"/>
                      <a:pt x="943" y="1794"/>
                      <a:pt x="1733" y="1794"/>
                    </a:cubicBezTo>
                    <a:lnTo>
                      <a:pt x="2341" y="1794"/>
                    </a:lnTo>
                    <a:cubicBezTo>
                      <a:pt x="2341" y="1794"/>
                      <a:pt x="2341" y="1794"/>
                      <a:pt x="2341" y="1764"/>
                    </a:cubicBezTo>
                    <a:cubicBezTo>
                      <a:pt x="3587" y="1733"/>
                      <a:pt x="4803" y="1673"/>
                      <a:pt x="6049" y="1612"/>
                    </a:cubicBezTo>
                    <a:lnTo>
                      <a:pt x="6201" y="1612"/>
                    </a:lnTo>
                    <a:cubicBezTo>
                      <a:pt x="6384" y="1551"/>
                      <a:pt x="6596" y="1521"/>
                      <a:pt x="6779" y="1460"/>
                    </a:cubicBezTo>
                    <a:cubicBezTo>
                      <a:pt x="7022" y="1369"/>
                      <a:pt x="7144" y="1156"/>
                      <a:pt x="7022" y="913"/>
                    </a:cubicBezTo>
                    <a:cubicBezTo>
                      <a:pt x="6961" y="700"/>
                      <a:pt x="6840" y="487"/>
                      <a:pt x="6748" y="305"/>
                    </a:cubicBezTo>
                    <a:cubicBezTo>
                      <a:pt x="6657" y="62"/>
                      <a:pt x="6475" y="1"/>
                      <a:pt x="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58"/>
              <p:cNvSpPr/>
              <p:nvPr/>
            </p:nvSpPr>
            <p:spPr>
              <a:xfrm>
                <a:off x="2109925" y="2275200"/>
                <a:ext cx="179375" cy="48375"/>
              </a:xfrm>
              <a:custGeom>
                <a:avLst/>
                <a:gdLst/>
                <a:ahLst/>
                <a:cxnLst/>
                <a:rect l="l" t="t" r="r" b="b"/>
                <a:pathLst>
                  <a:path w="7175" h="1935" extrusionOk="0">
                    <a:moveTo>
                      <a:pt x="5951" y="0"/>
                    </a:moveTo>
                    <a:cubicBezTo>
                      <a:pt x="5735" y="0"/>
                      <a:pt x="5516" y="24"/>
                      <a:pt x="5290" y="81"/>
                    </a:cubicBezTo>
                    <a:cubicBezTo>
                      <a:pt x="4925" y="202"/>
                      <a:pt x="4499" y="232"/>
                      <a:pt x="4104" y="232"/>
                    </a:cubicBezTo>
                    <a:cubicBezTo>
                      <a:pt x="3557" y="263"/>
                      <a:pt x="3010" y="324"/>
                      <a:pt x="2463" y="445"/>
                    </a:cubicBezTo>
                    <a:cubicBezTo>
                      <a:pt x="1885" y="536"/>
                      <a:pt x="1338" y="658"/>
                      <a:pt x="761" y="688"/>
                    </a:cubicBezTo>
                    <a:cubicBezTo>
                      <a:pt x="396" y="719"/>
                      <a:pt x="213" y="871"/>
                      <a:pt x="92" y="1205"/>
                    </a:cubicBezTo>
                    <a:cubicBezTo>
                      <a:pt x="1" y="1509"/>
                      <a:pt x="213" y="1843"/>
                      <a:pt x="548" y="1874"/>
                    </a:cubicBezTo>
                    <a:cubicBezTo>
                      <a:pt x="821" y="1904"/>
                      <a:pt x="1095" y="1904"/>
                      <a:pt x="1338" y="1935"/>
                    </a:cubicBezTo>
                    <a:cubicBezTo>
                      <a:pt x="1490" y="1904"/>
                      <a:pt x="1612" y="1904"/>
                      <a:pt x="1733" y="1904"/>
                    </a:cubicBezTo>
                    <a:cubicBezTo>
                      <a:pt x="2432" y="1843"/>
                      <a:pt x="3131" y="1661"/>
                      <a:pt x="3831" y="1631"/>
                    </a:cubicBezTo>
                    <a:cubicBezTo>
                      <a:pt x="4712" y="1600"/>
                      <a:pt x="5533" y="1327"/>
                      <a:pt x="6384" y="1266"/>
                    </a:cubicBezTo>
                    <a:cubicBezTo>
                      <a:pt x="6536" y="1236"/>
                      <a:pt x="6718" y="1175"/>
                      <a:pt x="6870" y="1114"/>
                    </a:cubicBezTo>
                    <a:cubicBezTo>
                      <a:pt x="7053" y="1023"/>
                      <a:pt x="7174" y="719"/>
                      <a:pt x="7144" y="536"/>
                    </a:cubicBezTo>
                    <a:cubicBezTo>
                      <a:pt x="7113" y="293"/>
                      <a:pt x="6931" y="141"/>
                      <a:pt x="6688" y="81"/>
                    </a:cubicBezTo>
                    <a:cubicBezTo>
                      <a:pt x="6444" y="32"/>
                      <a:pt x="6200" y="0"/>
                      <a:pt x="59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58"/>
              <p:cNvSpPr/>
              <p:nvPr/>
            </p:nvSpPr>
            <p:spPr>
              <a:xfrm>
                <a:off x="2919225" y="2303800"/>
                <a:ext cx="154275" cy="42150"/>
              </a:xfrm>
              <a:custGeom>
                <a:avLst/>
                <a:gdLst/>
                <a:ahLst/>
                <a:cxnLst/>
                <a:rect l="l" t="t" r="r" b="b"/>
                <a:pathLst>
                  <a:path w="6171" h="1686" extrusionOk="0">
                    <a:moveTo>
                      <a:pt x="5015" y="0"/>
                    </a:moveTo>
                    <a:cubicBezTo>
                      <a:pt x="4886" y="8"/>
                      <a:pt x="4755" y="10"/>
                      <a:pt x="4623" y="10"/>
                    </a:cubicBezTo>
                    <a:cubicBezTo>
                      <a:pt x="4491" y="10"/>
                      <a:pt x="4358" y="8"/>
                      <a:pt x="4225" y="8"/>
                    </a:cubicBezTo>
                    <a:cubicBezTo>
                      <a:pt x="3959" y="8"/>
                      <a:pt x="3693" y="16"/>
                      <a:pt x="3435" y="61"/>
                    </a:cubicBezTo>
                    <a:cubicBezTo>
                      <a:pt x="2584" y="152"/>
                      <a:pt x="1763" y="152"/>
                      <a:pt x="942" y="152"/>
                    </a:cubicBezTo>
                    <a:cubicBezTo>
                      <a:pt x="866" y="168"/>
                      <a:pt x="798" y="168"/>
                      <a:pt x="733" y="168"/>
                    </a:cubicBezTo>
                    <a:cubicBezTo>
                      <a:pt x="669" y="168"/>
                      <a:pt x="608" y="168"/>
                      <a:pt x="547" y="183"/>
                    </a:cubicBezTo>
                    <a:cubicBezTo>
                      <a:pt x="304" y="274"/>
                      <a:pt x="91" y="426"/>
                      <a:pt x="61" y="699"/>
                    </a:cubicBezTo>
                    <a:cubicBezTo>
                      <a:pt x="0" y="912"/>
                      <a:pt x="122" y="1095"/>
                      <a:pt x="304" y="1277"/>
                    </a:cubicBezTo>
                    <a:cubicBezTo>
                      <a:pt x="616" y="1537"/>
                      <a:pt x="905" y="1685"/>
                      <a:pt x="1267" y="1685"/>
                    </a:cubicBezTo>
                    <a:cubicBezTo>
                      <a:pt x="1329" y="1685"/>
                      <a:pt x="1393" y="1681"/>
                      <a:pt x="1459" y="1672"/>
                    </a:cubicBezTo>
                    <a:cubicBezTo>
                      <a:pt x="1540" y="1662"/>
                      <a:pt x="1625" y="1659"/>
                      <a:pt x="1710" y="1659"/>
                    </a:cubicBezTo>
                    <a:cubicBezTo>
                      <a:pt x="1881" y="1659"/>
                      <a:pt x="2057" y="1672"/>
                      <a:pt x="2219" y="1672"/>
                    </a:cubicBezTo>
                    <a:cubicBezTo>
                      <a:pt x="2320" y="1678"/>
                      <a:pt x="2422" y="1681"/>
                      <a:pt x="2523" y="1681"/>
                    </a:cubicBezTo>
                    <a:cubicBezTo>
                      <a:pt x="3324" y="1681"/>
                      <a:pt x="4126" y="1511"/>
                      <a:pt x="4946" y="1511"/>
                    </a:cubicBezTo>
                    <a:cubicBezTo>
                      <a:pt x="5050" y="1511"/>
                      <a:pt x="5154" y="1514"/>
                      <a:pt x="5259" y="1520"/>
                    </a:cubicBezTo>
                    <a:cubicBezTo>
                      <a:pt x="5380" y="1520"/>
                      <a:pt x="5502" y="1490"/>
                      <a:pt x="5623" y="1459"/>
                    </a:cubicBezTo>
                    <a:cubicBezTo>
                      <a:pt x="6110" y="1277"/>
                      <a:pt x="6170" y="1003"/>
                      <a:pt x="5836" y="608"/>
                    </a:cubicBezTo>
                    <a:cubicBezTo>
                      <a:pt x="5745" y="456"/>
                      <a:pt x="5593" y="335"/>
                      <a:pt x="5502" y="213"/>
                    </a:cubicBezTo>
                    <a:cubicBezTo>
                      <a:pt x="5350" y="61"/>
                      <a:pt x="5198" y="0"/>
                      <a:pt x="50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58"/>
              <p:cNvSpPr/>
              <p:nvPr/>
            </p:nvSpPr>
            <p:spPr>
              <a:xfrm>
                <a:off x="2359925" y="2279075"/>
                <a:ext cx="145175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1921" extrusionOk="0">
                    <a:moveTo>
                      <a:pt x="4906" y="1"/>
                    </a:moveTo>
                    <a:cubicBezTo>
                      <a:pt x="4864" y="1"/>
                      <a:pt x="4820" y="7"/>
                      <a:pt x="4773" y="17"/>
                    </a:cubicBezTo>
                    <a:cubicBezTo>
                      <a:pt x="3861" y="260"/>
                      <a:pt x="2919" y="351"/>
                      <a:pt x="1977" y="412"/>
                    </a:cubicBezTo>
                    <a:cubicBezTo>
                      <a:pt x="1598" y="439"/>
                      <a:pt x="1243" y="538"/>
                      <a:pt x="848" y="538"/>
                    </a:cubicBezTo>
                    <a:cubicBezTo>
                      <a:pt x="799" y="538"/>
                      <a:pt x="750" y="537"/>
                      <a:pt x="700" y="533"/>
                    </a:cubicBezTo>
                    <a:cubicBezTo>
                      <a:pt x="396" y="533"/>
                      <a:pt x="214" y="746"/>
                      <a:pt x="92" y="1020"/>
                    </a:cubicBezTo>
                    <a:cubicBezTo>
                      <a:pt x="1" y="1354"/>
                      <a:pt x="153" y="1628"/>
                      <a:pt x="487" y="1719"/>
                    </a:cubicBezTo>
                    <a:cubicBezTo>
                      <a:pt x="870" y="1838"/>
                      <a:pt x="1252" y="1920"/>
                      <a:pt x="1620" y="1920"/>
                    </a:cubicBezTo>
                    <a:cubicBezTo>
                      <a:pt x="1720" y="1920"/>
                      <a:pt x="1818" y="1914"/>
                      <a:pt x="1916" y="1901"/>
                    </a:cubicBezTo>
                    <a:cubicBezTo>
                      <a:pt x="1989" y="1904"/>
                      <a:pt x="2060" y="1905"/>
                      <a:pt x="2132" y="1905"/>
                    </a:cubicBezTo>
                    <a:cubicBezTo>
                      <a:pt x="2866" y="1905"/>
                      <a:pt x="3533" y="1772"/>
                      <a:pt x="4226" y="1688"/>
                    </a:cubicBezTo>
                    <a:cubicBezTo>
                      <a:pt x="4651" y="1628"/>
                      <a:pt x="5077" y="1597"/>
                      <a:pt x="5472" y="1324"/>
                    </a:cubicBezTo>
                    <a:cubicBezTo>
                      <a:pt x="5746" y="1111"/>
                      <a:pt x="5806" y="716"/>
                      <a:pt x="5533" y="503"/>
                    </a:cubicBezTo>
                    <a:cubicBezTo>
                      <a:pt x="5411" y="381"/>
                      <a:pt x="5259" y="290"/>
                      <a:pt x="5168" y="138"/>
                    </a:cubicBezTo>
                    <a:cubicBezTo>
                      <a:pt x="5084" y="33"/>
                      <a:pt x="5000" y="1"/>
                      <a:pt x="4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78" name="Google Shape;1978;p58"/>
          <p:cNvGrpSpPr/>
          <p:nvPr/>
        </p:nvGrpSpPr>
        <p:grpSpPr>
          <a:xfrm>
            <a:off x="5052713" y="941025"/>
            <a:ext cx="1703175" cy="70750"/>
            <a:chOff x="5052713" y="1072850"/>
            <a:chExt cx="1703175" cy="70750"/>
          </a:xfrm>
        </p:grpSpPr>
        <p:grpSp>
          <p:nvGrpSpPr>
            <p:cNvPr id="1979" name="Google Shape;1979;p58"/>
            <p:cNvGrpSpPr/>
            <p:nvPr/>
          </p:nvGrpSpPr>
          <p:grpSpPr>
            <a:xfrm>
              <a:off x="5052713" y="1072850"/>
              <a:ext cx="963575" cy="70750"/>
              <a:chOff x="2109925" y="2275200"/>
              <a:chExt cx="963575" cy="70750"/>
            </a:xfrm>
          </p:grpSpPr>
          <p:sp>
            <p:nvSpPr>
              <p:cNvPr id="1980" name="Google Shape;1980;p58"/>
              <p:cNvSpPr/>
              <p:nvPr/>
            </p:nvSpPr>
            <p:spPr>
              <a:xfrm>
                <a:off x="2603100" y="2300750"/>
                <a:ext cx="178600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1795" extrusionOk="0">
                    <a:moveTo>
                      <a:pt x="6262" y="1"/>
                    </a:moveTo>
                    <a:cubicBezTo>
                      <a:pt x="6019" y="31"/>
                      <a:pt x="5806" y="92"/>
                      <a:pt x="5593" y="122"/>
                    </a:cubicBezTo>
                    <a:cubicBezTo>
                      <a:pt x="4499" y="183"/>
                      <a:pt x="3405" y="214"/>
                      <a:pt x="2341" y="274"/>
                    </a:cubicBezTo>
                    <a:cubicBezTo>
                      <a:pt x="1915" y="305"/>
                      <a:pt x="1520" y="305"/>
                      <a:pt x="1125" y="305"/>
                    </a:cubicBezTo>
                    <a:cubicBezTo>
                      <a:pt x="791" y="305"/>
                      <a:pt x="517" y="396"/>
                      <a:pt x="274" y="578"/>
                    </a:cubicBezTo>
                    <a:cubicBezTo>
                      <a:pt x="1" y="761"/>
                      <a:pt x="1" y="1186"/>
                      <a:pt x="274" y="1338"/>
                    </a:cubicBezTo>
                    <a:cubicBezTo>
                      <a:pt x="943" y="1794"/>
                      <a:pt x="943" y="1794"/>
                      <a:pt x="1733" y="1794"/>
                    </a:cubicBezTo>
                    <a:lnTo>
                      <a:pt x="2341" y="1794"/>
                    </a:lnTo>
                    <a:cubicBezTo>
                      <a:pt x="2341" y="1794"/>
                      <a:pt x="2341" y="1794"/>
                      <a:pt x="2341" y="1764"/>
                    </a:cubicBezTo>
                    <a:cubicBezTo>
                      <a:pt x="3587" y="1733"/>
                      <a:pt x="4803" y="1673"/>
                      <a:pt x="6049" y="1612"/>
                    </a:cubicBezTo>
                    <a:lnTo>
                      <a:pt x="6201" y="1612"/>
                    </a:lnTo>
                    <a:cubicBezTo>
                      <a:pt x="6384" y="1551"/>
                      <a:pt x="6596" y="1521"/>
                      <a:pt x="6779" y="1460"/>
                    </a:cubicBezTo>
                    <a:cubicBezTo>
                      <a:pt x="7022" y="1369"/>
                      <a:pt x="7144" y="1156"/>
                      <a:pt x="7022" y="913"/>
                    </a:cubicBezTo>
                    <a:cubicBezTo>
                      <a:pt x="6961" y="700"/>
                      <a:pt x="6840" y="487"/>
                      <a:pt x="6748" y="305"/>
                    </a:cubicBezTo>
                    <a:cubicBezTo>
                      <a:pt x="6657" y="62"/>
                      <a:pt x="6475" y="1"/>
                      <a:pt x="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58"/>
              <p:cNvSpPr/>
              <p:nvPr/>
            </p:nvSpPr>
            <p:spPr>
              <a:xfrm>
                <a:off x="2109925" y="2275200"/>
                <a:ext cx="179375" cy="48375"/>
              </a:xfrm>
              <a:custGeom>
                <a:avLst/>
                <a:gdLst/>
                <a:ahLst/>
                <a:cxnLst/>
                <a:rect l="l" t="t" r="r" b="b"/>
                <a:pathLst>
                  <a:path w="7175" h="1935" extrusionOk="0">
                    <a:moveTo>
                      <a:pt x="5951" y="0"/>
                    </a:moveTo>
                    <a:cubicBezTo>
                      <a:pt x="5735" y="0"/>
                      <a:pt x="5516" y="24"/>
                      <a:pt x="5290" y="81"/>
                    </a:cubicBezTo>
                    <a:cubicBezTo>
                      <a:pt x="4925" y="202"/>
                      <a:pt x="4499" y="232"/>
                      <a:pt x="4104" y="232"/>
                    </a:cubicBezTo>
                    <a:cubicBezTo>
                      <a:pt x="3557" y="263"/>
                      <a:pt x="3010" y="324"/>
                      <a:pt x="2463" y="445"/>
                    </a:cubicBezTo>
                    <a:cubicBezTo>
                      <a:pt x="1885" y="536"/>
                      <a:pt x="1338" y="658"/>
                      <a:pt x="761" y="688"/>
                    </a:cubicBezTo>
                    <a:cubicBezTo>
                      <a:pt x="396" y="719"/>
                      <a:pt x="213" y="871"/>
                      <a:pt x="92" y="1205"/>
                    </a:cubicBezTo>
                    <a:cubicBezTo>
                      <a:pt x="1" y="1509"/>
                      <a:pt x="213" y="1843"/>
                      <a:pt x="548" y="1874"/>
                    </a:cubicBezTo>
                    <a:cubicBezTo>
                      <a:pt x="821" y="1904"/>
                      <a:pt x="1095" y="1904"/>
                      <a:pt x="1338" y="1935"/>
                    </a:cubicBezTo>
                    <a:cubicBezTo>
                      <a:pt x="1490" y="1904"/>
                      <a:pt x="1612" y="1904"/>
                      <a:pt x="1733" y="1904"/>
                    </a:cubicBezTo>
                    <a:cubicBezTo>
                      <a:pt x="2432" y="1843"/>
                      <a:pt x="3131" y="1661"/>
                      <a:pt x="3831" y="1631"/>
                    </a:cubicBezTo>
                    <a:cubicBezTo>
                      <a:pt x="4712" y="1600"/>
                      <a:pt x="5533" y="1327"/>
                      <a:pt x="6384" y="1266"/>
                    </a:cubicBezTo>
                    <a:cubicBezTo>
                      <a:pt x="6536" y="1236"/>
                      <a:pt x="6718" y="1175"/>
                      <a:pt x="6870" y="1114"/>
                    </a:cubicBezTo>
                    <a:cubicBezTo>
                      <a:pt x="7053" y="1023"/>
                      <a:pt x="7174" y="719"/>
                      <a:pt x="7144" y="536"/>
                    </a:cubicBezTo>
                    <a:cubicBezTo>
                      <a:pt x="7113" y="293"/>
                      <a:pt x="6931" y="141"/>
                      <a:pt x="6688" y="81"/>
                    </a:cubicBezTo>
                    <a:cubicBezTo>
                      <a:pt x="6444" y="32"/>
                      <a:pt x="6200" y="0"/>
                      <a:pt x="59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58"/>
              <p:cNvSpPr/>
              <p:nvPr/>
            </p:nvSpPr>
            <p:spPr>
              <a:xfrm>
                <a:off x="2919225" y="2303800"/>
                <a:ext cx="154275" cy="42150"/>
              </a:xfrm>
              <a:custGeom>
                <a:avLst/>
                <a:gdLst/>
                <a:ahLst/>
                <a:cxnLst/>
                <a:rect l="l" t="t" r="r" b="b"/>
                <a:pathLst>
                  <a:path w="6171" h="1686" extrusionOk="0">
                    <a:moveTo>
                      <a:pt x="5015" y="0"/>
                    </a:moveTo>
                    <a:cubicBezTo>
                      <a:pt x="4886" y="8"/>
                      <a:pt x="4755" y="10"/>
                      <a:pt x="4623" y="10"/>
                    </a:cubicBezTo>
                    <a:cubicBezTo>
                      <a:pt x="4491" y="10"/>
                      <a:pt x="4358" y="8"/>
                      <a:pt x="4225" y="8"/>
                    </a:cubicBezTo>
                    <a:cubicBezTo>
                      <a:pt x="3959" y="8"/>
                      <a:pt x="3693" y="16"/>
                      <a:pt x="3435" y="61"/>
                    </a:cubicBezTo>
                    <a:cubicBezTo>
                      <a:pt x="2584" y="152"/>
                      <a:pt x="1763" y="152"/>
                      <a:pt x="942" y="152"/>
                    </a:cubicBezTo>
                    <a:cubicBezTo>
                      <a:pt x="866" y="168"/>
                      <a:pt x="798" y="168"/>
                      <a:pt x="733" y="168"/>
                    </a:cubicBezTo>
                    <a:cubicBezTo>
                      <a:pt x="669" y="168"/>
                      <a:pt x="608" y="168"/>
                      <a:pt x="547" y="183"/>
                    </a:cubicBezTo>
                    <a:cubicBezTo>
                      <a:pt x="304" y="274"/>
                      <a:pt x="91" y="426"/>
                      <a:pt x="61" y="699"/>
                    </a:cubicBezTo>
                    <a:cubicBezTo>
                      <a:pt x="0" y="912"/>
                      <a:pt x="122" y="1095"/>
                      <a:pt x="304" y="1277"/>
                    </a:cubicBezTo>
                    <a:cubicBezTo>
                      <a:pt x="616" y="1537"/>
                      <a:pt x="905" y="1685"/>
                      <a:pt x="1267" y="1685"/>
                    </a:cubicBezTo>
                    <a:cubicBezTo>
                      <a:pt x="1329" y="1685"/>
                      <a:pt x="1393" y="1681"/>
                      <a:pt x="1459" y="1672"/>
                    </a:cubicBezTo>
                    <a:cubicBezTo>
                      <a:pt x="1540" y="1662"/>
                      <a:pt x="1625" y="1659"/>
                      <a:pt x="1710" y="1659"/>
                    </a:cubicBezTo>
                    <a:cubicBezTo>
                      <a:pt x="1881" y="1659"/>
                      <a:pt x="2057" y="1672"/>
                      <a:pt x="2219" y="1672"/>
                    </a:cubicBezTo>
                    <a:cubicBezTo>
                      <a:pt x="2320" y="1678"/>
                      <a:pt x="2422" y="1681"/>
                      <a:pt x="2523" y="1681"/>
                    </a:cubicBezTo>
                    <a:cubicBezTo>
                      <a:pt x="3324" y="1681"/>
                      <a:pt x="4126" y="1511"/>
                      <a:pt x="4946" y="1511"/>
                    </a:cubicBezTo>
                    <a:cubicBezTo>
                      <a:pt x="5050" y="1511"/>
                      <a:pt x="5154" y="1514"/>
                      <a:pt x="5259" y="1520"/>
                    </a:cubicBezTo>
                    <a:cubicBezTo>
                      <a:pt x="5380" y="1520"/>
                      <a:pt x="5502" y="1490"/>
                      <a:pt x="5623" y="1459"/>
                    </a:cubicBezTo>
                    <a:cubicBezTo>
                      <a:pt x="6110" y="1277"/>
                      <a:pt x="6170" y="1003"/>
                      <a:pt x="5836" y="608"/>
                    </a:cubicBezTo>
                    <a:cubicBezTo>
                      <a:pt x="5745" y="456"/>
                      <a:pt x="5593" y="335"/>
                      <a:pt x="5502" y="213"/>
                    </a:cubicBezTo>
                    <a:cubicBezTo>
                      <a:pt x="5350" y="61"/>
                      <a:pt x="5198" y="0"/>
                      <a:pt x="50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58"/>
              <p:cNvSpPr/>
              <p:nvPr/>
            </p:nvSpPr>
            <p:spPr>
              <a:xfrm>
                <a:off x="2359925" y="2279075"/>
                <a:ext cx="145175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1921" extrusionOk="0">
                    <a:moveTo>
                      <a:pt x="4906" y="1"/>
                    </a:moveTo>
                    <a:cubicBezTo>
                      <a:pt x="4864" y="1"/>
                      <a:pt x="4820" y="7"/>
                      <a:pt x="4773" y="17"/>
                    </a:cubicBezTo>
                    <a:cubicBezTo>
                      <a:pt x="3861" y="260"/>
                      <a:pt x="2919" y="351"/>
                      <a:pt x="1977" y="412"/>
                    </a:cubicBezTo>
                    <a:cubicBezTo>
                      <a:pt x="1598" y="439"/>
                      <a:pt x="1243" y="538"/>
                      <a:pt x="848" y="538"/>
                    </a:cubicBezTo>
                    <a:cubicBezTo>
                      <a:pt x="799" y="538"/>
                      <a:pt x="750" y="537"/>
                      <a:pt x="700" y="533"/>
                    </a:cubicBezTo>
                    <a:cubicBezTo>
                      <a:pt x="396" y="533"/>
                      <a:pt x="214" y="746"/>
                      <a:pt x="92" y="1020"/>
                    </a:cubicBezTo>
                    <a:cubicBezTo>
                      <a:pt x="1" y="1354"/>
                      <a:pt x="153" y="1628"/>
                      <a:pt x="487" y="1719"/>
                    </a:cubicBezTo>
                    <a:cubicBezTo>
                      <a:pt x="870" y="1838"/>
                      <a:pt x="1252" y="1920"/>
                      <a:pt x="1620" y="1920"/>
                    </a:cubicBezTo>
                    <a:cubicBezTo>
                      <a:pt x="1720" y="1920"/>
                      <a:pt x="1818" y="1914"/>
                      <a:pt x="1916" y="1901"/>
                    </a:cubicBezTo>
                    <a:cubicBezTo>
                      <a:pt x="1989" y="1904"/>
                      <a:pt x="2060" y="1905"/>
                      <a:pt x="2132" y="1905"/>
                    </a:cubicBezTo>
                    <a:cubicBezTo>
                      <a:pt x="2866" y="1905"/>
                      <a:pt x="3533" y="1772"/>
                      <a:pt x="4226" y="1688"/>
                    </a:cubicBezTo>
                    <a:cubicBezTo>
                      <a:pt x="4651" y="1628"/>
                      <a:pt x="5077" y="1597"/>
                      <a:pt x="5472" y="1324"/>
                    </a:cubicBezTo>
                    <a:cubicBezTo>
                      <a:pt x="5746" y="1111"/>
                      <a:pt x="5806" y="716"/>
                      <a:pt x="5533" y="503"/>
                    </a:cubicBezTo>
                    <a:cubicBezTo>
                      <a:pt x="5411" y="381"/>
                      <a:pt x="5259" y="290"/>
                      <a:pt x="5168" y="138"/>
                    </a:cubicBezTo>
                    <a:cubicBezTo>
                      <a:pt x="5084" y="33"/>
                      <a:pt x="5000" y="1"/>
                      <a:pt x="4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84" name="Google Shape;1984;p58"/>
            <p:cNvSpPr/>
            <p:nvPr/>
          </p:nvSpPr>
          <p:spPr>
            <a:xfrm>
              <a:off x="6577288" y="1098400"/>
              <a:ext cx="178600" cy="44875"/>
            </a:xfrm>
            <a:custGeom>
              <a:avLst/>
              <a:gdLst/>
              <a:ahLst/>
              <a:cxnLst/>
              <a:rect l="l" t="t" r="r" b="b"/>
              <a:pathLst>
                <a:path w="7144" h="1795" extrusionOk="0">
                  <a:moveTo>
                    <a:pt x="6262" y="1"/>
                  </a:moveTo>
                  <a:cubicBezTo>
                    <a:pt x="6019" y="31"/>
                    <a:pt x="5806" y="92"/>
                    <a:pt x="5593" y="122"/>
                  </a:cubicBezTo>
                  <a:cubicBezTo>
                    <a:pt x="4499" y="183"/>
                    <a:pt x="3405" y="214"/>
                    <a:pt x="2341" y="274"/>
                  </a:cubicBezTo>
                  <a:cubicBezTo>
                    <a:pt x="1915" y="305"/>
                    <a:pt x="1520" y="305"/>
                    <a:pt x="1125" y="305"/>
                  </a:cubicBezTo>
                  <a:cubicBezTo>
                    <a:pt x="791" y="305"/>
                    <a:pt x="517" y="396"/>
                    <a:pt x="274" y="578"/>
                  </a:cubicBezTo>
                  <a:cubicBezTo>
                    <a:pt x="1" y="761"/>
                    <a:pt x="1" y="1186"/>
                    <a:pt x="274" y="1338"/>
                  </a:cubicBezTo>
                  <a:cubicBezTo>
                    <a:pt x="943" y="1794"/>
                    <a:pt x="943" y="1794"/>
                    <a:pt x="1733" y="1794"/>
                  </a:cubicBezTo>
                  <a:lnTo>
                    <a:pt x="2341" y="1794"/>
                  </a:lnTo>
                  <a:cubicBezTo>
                    <a:pt x="2341" y="1794"/>
                    <a:pt x="2341" y="1794"/>
                    <a:pt x="2341" y="1764"/>
                  </a:cubicBezTo>
                  <a:cubicBezTo>
                    <a:pt x="3587" y="1733"/>
                    <a:pt x="4803" y="1673"/>
                    <a:pt x="6049" y="1612"/>
                  </a:cubicBezTo>
                  <a:lnTo>
                    <a:pt x="6201" y="1612"/>
                  </a:lnTo>
                  <a:cubicBezTo>
                    <a:pt x="6384" y="1551"/>
                    <a:pt x="6596" y="1521"/>
                    <a:pt x="6779" y="1460"/>
                  </a:cubicBezTo>
                  <a:cubicBezTo>
                    <a:pt x="7022" y="1369"/>
                    <a:pt x="7144" y="1156"/>
                    <a:pt x="7022" y="913"/>
                  </a:cubicBezTo>
                  <a:cubicBezTo>
                    <a:pt x="6961" y="700"/>
                    <a:pt x="6840" y="487"/>
                    <a:pt x="6748" y="305"/>
                  </a:cubicBezTo>
                  <a:cubicBezTo>
                    <a:pt x="6657" y="62"/>
                    <a:pt x="6475" y="1"/>
                    <a:pt x="62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8"/>
            <p:cNvSpPr/>
            <p:nvPr/>
          </p:nvSpPr>
          <p:spPr>
            <a:xfrm>
              <a:off x="6084113" y="1072850"/>
              <a:ext cx="179375" cy="48375"/>
            </a:xfrm>
            <a:custGeom>
              <a:avLst/>
              <a:gdLst/>
              <a:ahLst/>
              <a:cxnLst/>
              <a:rect l="l" t="t" r="r" b="b"/>
              <a:pathLst>
                <a:path w="7175" h="1935" extrusionOk="0">
                  <a:moveTo>
                    <a:pt x="5951" y="0"/>
                  </a:moveTo>
                  <a:cubicBezTo>
                    <a:pt x="5735" y="0"/>
                    <a:pt x="5516" y="24"/>
                    <a:pt x="5290" y="81"/>
                  </a:cubicBezTo>
                  <a:cubicBezTo>
                    <a:pt x="4925" y="202"/>
                    <a:pt x="4499" y="232"/>
                    <a:pt x="4104" y="232"/>
                  </a:cubicBezTo>
                  <a:cubicBezTo>
                    <a:pt x="3557" y="263"/>
                    <a:pt x="3010" y="324"/>
                    <a:pt x="2463" y="445"/>
                  </a:cubicBezTo>
                  <a:cubicBezTo>
                    <a:pt x="1885" y="536"/>
                    <a:pt x="1338" y="658"/>
                    <a:pt x="761" y="688"/>
                  </a:cubicBezTo>
                  <a:cubicBezTo>
                    <a:pt x="396" y="719"/>
                    <a:pt x="213" y="871"/>
                    <a:pt x="92" y="1205"/>
                  </a:cubicBezTo>
                  <a:cubicBezTo>
                    <a:pt x="1" y="1509"/>
                    <a:pt x="213" y="1843"/>
                    <a:pt x="548" y="1874"/>
                  </a:cubicBezTo>
                  <a:cubicBezTo>
                    <a:pt x="821" y="1904"/>
                    <a:pt x="1095" y="1904"/>
                    <a:pt x="1338" y="1935"/>
                  </a:cubicBezTo>
                  <a:cubicBezTo>
                    <a:pt x="1490" y="1904"/>
                    <a:pt x="1612" y="1904"/>
                    <a:pt x="1733" y="1904"/>
                  </a:cubicBezTo>
                  <a:cubicBezTo>
                    <a:pt x="2432" y="1843"/>
                    <a:pt x="3131" y="1661"/>
                    <a:pt x="3831" y="1631"/>
                  </a:cubicBezTo>
                  <a:cubicBezTo>
                    <a:pt x="4712" y="1600"/>
                    <a:pt x="5533" y="1327"/>
                    <a:pt x="6384" y="1266"/>
                  </a:cubicBezTo>
                  <a:cubicBezTo>
                    <a:pt x="6536" y="1236"/>
                    <a:pt x="6718" y="1175"/>
                    <a:pt x="6870" y="1114"/>
                  </a:cubicBezTo>
                  <a:cubicBezTo>
                    <a:pt x="7053" y="1023"/>
                    <a:pt x="7174" y="719"/>
                    <a:pt x="7144" y="536"/>
                  </a:cubicBezTo>
                  <a:cubicBezTo>
                    <a:pt x="7113" y="293"/>
                    <a:pt x="6931" y="141"/>
                    <a:pt x="6688" y="81"/>
                  </a:cubicBezTo>
                  <a:cubicBezTo>
                    <a:pt x="6444" y="32"/>
                    <a:pt x="6200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8"/>
            <p:cNvSpPr/>
            <p:nvPr/>
          </p:nvSpPr>
          <p:spPr>
            <a:xfrm>
              <a:off x="6334113" y="1076725"/>
              <a:ext cx="145175" cy="48025"/>
            </a:xfrm>
            <a:custGeom>
              <a:avLst/>
              <a:gdLst/>
              <a:ahLst/>
              <a:cxnLst/>
              <a:rect l="l" t="t" r="r" b="b"/>
              <a:pathLst>
                <a:path w="5807" h="1921" extrusionOk="0">
                  <a:moveTo>
                    <a:pt x="4906" y="1"/>
                  </a:moveTo>
                  <a:cubicBezTo>
                    <a:pt x="4864" y="1"/>
                    <a:pt x="4820" y="7"/>
                    <a:pt x="4773" y="17"/>
                  </a:cubicBezTo>
                  <a:cubicBezTo>
                    <a:pt x="3861" y="260"/>
                    <a:pt x="2919" y="351"/>
                    <a:pt x="1977" y="412"/>
                  </a:cubicBezTo>
                  <a:cubicBezTo>
                    <a:pt x="1598" y="439"/>
                    <a:pt x="1243" y="538"/>
                    <a:pt x="848" y="538"/>
                  </a:cubicBezTo>
                  <a:cubicBezTo>
                    <a:pt x="799" y="538"/>
                    <a:pt x="750" y="537"/>
                    <a:pt x="700" y="533"/>
                  </a:cubicBezTo>
                  <a:cubicBezTo>
                    <a:pt x="396" y="533"/>
                    <a:pt x="214" y="746"/>
                    <a:pt x="92" y="1020"/>
                  </a:cubicBezTo>
                  <a:cubicBezTo>
                    <a:pt x="1" y="1354"/>
                    <a:pt x="153" y="1628"/>
                    <a:pt x="487" y="1719"/>
                  </a:cubicBezTo>
                  <a:cubicBezTo>
                    <a:pt x="870" y="1838"/>
                    <a:pt x="1252" y="1920"/>
                    <a:pt x="1620" y="1920"/>
                  </a:cubicBezTo>
                  <a:cubicBezTo>
                    <a:pt x="1720" y="1920"/>
                    <a:pt x="1818" y="1914"/>
                    <a:pt x="1916" y="1901"/>
                  </a:cubicBezTo>
                  <a:cubicBezTo>
                    <a:pt x="1989" y="1904"/>
                    <a:pt x="2060" y="1905"/>
                    <a:pt x="2132" y="1905"/>
                  </a:cubicBezTo>
                  <a:cubicBezTo>
                    <a:pt x="2866" y="1905"/>
                    <a:pt x="3533" y="1772"/>
                    <a:pt x="4226" y="1688"/>
                  </a:cubicBezTo>
                  <a:cubicBezTo>
                    <a:pt x="4651" y="1628"/>
                    <a:pt x="5077" y="1597"/>
                    <a:pt x="5472" y="1324"/>
                  </a:cubicBezTo>
                  <a:cubicBezTo>
                    <a:pt x="5746" y="1111"/>
                    <a:pt x="5806" y="716"/>
                    <a:pt x="5533" y="503"/>
                  </a:cubicBezTo>
                  <a:cubicBezTo>
                    <a:pt x="5411" y="381"/>
                    <a:pt x="5259" y="290"/>
                    <a:pt x="5168" y="138"/>
                  </a:cubicBezTo>
                  <a:cubicBezTo>
                    <a:pt x="5084" y="33"/>
                    <a:pt x="5000" y="1"/>
                    <a:pt x="49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7" name="Google Shape;1987;p58"/>
          <p:cNvGrpSpPr/>
          <p:nvPr/>
        </p:nvGrpSpPr>
        <p:grpSpPr>
          <a:xfrm>
            <a:off x="-612970" y="2657266"/>
            <a:ext cx="2319040" cy="2044015"/>
            <a:chOff x="-228620" y="2205091"/>
            <a:chExt cx="2319040" cy="2044015"/>
          </a:xfrm>
        </p:grpSpPr>
        <p:grpSp>
          <p:nvGrpSpPr>
            <p:cNvPr id="1988" name="Google Shape;1988;p58"/>
            <p:cNvGrpSpPr/>
            <p:nvPr/>
          </p:nvGrpSpPr>
          <p:grpSpPr>
            <a:xfrm rot="10800000">
              <a:off x="1009921" y="3487331"/>
              <a:ext cx="1080500" cy="761775"/>
              <a:chOff x="5631875" y="1998688"/>
              <a:chExt cx="1080500" cy="761775"/>
            </a:xfrm>
          </p:grpSpPr>
          <p:grpSp>
            <p:nvGrpSpPr>
              <p:cNvPr id="1989" name="Google Shape;1989;p58"/>
              <p:cNvGrpSpPr/>
              <p:nvPr/>
            </p:nvGrpSpPr>
            <p:grpSpPr>
              <a:xfrm>
                <a:off x="5973750" y="1998688"/>
                <a:ext cx="738625" cy="761775"/>
                <a:chOff x="5412600" y="772900"/>
                <a:chExt cx="738625" cy="761775"/>
              </a:xfrm>
            </p:grpSpPr>
            <p:sp>
              <p:nvSpPr>
                <p:cNvPr id="1990" name="Google Shape;1990;p58"/>
                <p:cNvSpPr/>
                <p:nvPr/>
              </p:nvSpPr>
              <p:spPr>
                <a:xfrm>
                  <a:off x="5412600" y="784775"/>
                  <a:ext cx="186175" cy="8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7" h="3413" extrusionOk="0">
                      <a:moveTo>
                        <a:pt x="6445" y="1"/>
                      </a:moveTo>
                      <a:cubicBezTo>
                        <a:pt x="6400" y="1"/>
                        <a:pt x="6349" y="4"/>
                        <a:pt x="6292" y="12"/>
                      </a:cubicBezTo>
                      <a:cubicBezTo>
                        <a:pt x="5958" y="42"/>
                        <a:pt x="5502" y="103"/>
                        <a:pt x="5076" y="285"/>
                      </a:cubicBezTo>
                      <a:cubicBezTo>
                        <a:pt x="4407" y="559"/>
                        <a:pt x="3739" y="832"/>
                        <a:pt x="3040" y="1106"/>
                      </a:cubicBezTo>
                      <a:cubicBezTo>
                        <a:pt x="2310" y="1379"/>
                        <a:pt x="1550" y="1683"/>
                        <a:pt x="790" y="1957"/>
                      </a:cubicBezTo>
                      <a:cubicBezTo>
                        <a:pt x="547" y="2048"/>
                        <a:pt x="334" y="2170"/>
                        <a:pt x="182" y="2382"/>
                      </a:cubicBezTo>
                      <a:cubicBezTo>
                        <a:pt x="0" y="2656"/>
                        <a:pt x="91" y="2930"/>
                        <a:pt x="365" y="3082"/>
                      </a:cubicBezTo>
                      <a:cubicBezTo>
                        <a:pt x="456" y="3142"/>
                        <a:pt x="547" y="3142"/>
                        <a:pt x="638" y="3203"/>
                      </a:cubicBezTo>
                      <a:cubicBezTo>
                        <a:pt x="780" y="3361"/>
                        <a:pt x="923" y="3412"/>
                        <a:pt x="1073" y="3412"/>
                      </a:cubicBezTo>
                      <a:cubicBezTo>
                        <a:pt x="1213" y="3412"/>
                        <a:pt x="1359" y="3368"/>
                        <a:pt x="1520" y="3325"/>
                      </a:cubicBezTo>
                      <a:cubicBezTo>
                        <a:pt x="2584" y="2930"/>
                        <a:pt x="3647" y="2534"/>
                        <a:pt x="4711" y="2078"/>
                      </a:cubicBezTo>
                      <a:cubicBezTo>
                        <a:pt x="5319" y="1835"/>
                        <a:pt x="5927" y="1501"/>
                        <a:pt x="6626" y="1471"/>
                      </a:cubicBezTo>
                      <a:cubicBezTo>
                        <a:pt x="6778" y="1471"/>
                        <a:pt x="6961" y="1379"/>
                        <a:pt x="7113" y="1288"/>
                      </a:cubicBezTo>
                      <a:cubicBezTo>
                        <a:pt x="7386" y="1136"/>
                        <a:pt x="7447" y="741"/>
                        <a:pt x="7173" y="528"/>
                      </a:cubicBezTo>
                      <a:cubicBezTo>
                        <a:pt x="7021" y="407"/>
                        <a:pt x="6839" y="316"/>
                        <a:pt x="6748" y="133"/>
                      </a:cubicBezTo>
                      <a:cubicBezTo>
                        <a:pt x="6678" y="40"/>
                        <a:pt x="6591" y="1"/>
                        <a:pt x="6445" y="1"/>
                      </a:cubicBezTo>
                      <a:close/>
                    </a:path>
                  </a:pathLst>
                </a:custGeom>
                <a:solidFill>
                  <a:srgbClr val="2B49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1" name="Google Shape;1991;p58"/>
                <p:cNvSpPr/>
                <p:nvPr/>
              </p:nvSpPr>
              <p:spPr>
                <a:xfrm>
                  <a:off x="5653475" y="772900"/>
                  <a:ext cx="175550" cy="5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2" h="2267" extrusionOk="0">
                      <a:moveTo>
                        <a:pt x="5776" y="31"/>
                      </a:moveTo>
                      <a:cubicBezTo>
                        <a:pt x="5684" y="31"/>
                        <a:pt x="5532" y="61"/>
                        <a:pt x="5350" y="91"/>
                      </a:cubicBezTo>
                      <a:cubicBezTo>
                        <a:pt x="4469" y="213"/>
                        <a:pt x="3618" y="365"/>
                        <a:pt x="2736" y="487"/>
                      </a:cubicBezTo>
                      <a:cubicBezTo>
                        <a:pt x="2128" y="578"/>
                        <a:pt x="1551" y="699"/>
                        <a:pt x="943" y="791"/>
                      </a:cubicBezTo>
                      <a:cubicBezTo>
                        <a:pt x="548" y="821"/>
                        <a:pt x="335" y="1064"/>
                        <a:pt x="122" y="1368"/>
                      </a:cubicBezTo>
                      <a:cubicBezTo>
                        <a:pt x="0" y="1581"/>
                        <a:pt x="61" y="1854"/>
                        <a:pt x="304" y="1915"/>
                      </a:cubicBezTo>
                      <a:cubicBezTo>
                        <a:pt x="487" y="1976"/>
                        <a:pt x="700" y="2067"/>
                        <a:pt x="852" y="2158"/>
                      </a:cubicBezTo>
                      <a:cubicBezTo>
                        <a:pt x="973" y="2239"/>
                        <a:pt x="1108" y="2266"/>
                        <a:pt x="1239" y="2266"/>
                      </a:cubicBezTo>
                      <a:cubicBezTo>
                        <a:pt x="1304" y="2266"/>
                        <a:pt x="1368" y="2260"/>
                        <a:pt x="1429" y="2249"/>
                      </a:cubicBezTo>
                      <a:cubicBezTo>
                        <a:pt x="1885" y="2189"/>
                        <a:pt x="2341" y="2098"/>
                        <a:pt x="2766" y="2037"/>
                      </a:cubicBezTo>
                      <a:cubicBezTo>
                        <a:pt x="3648" y="1915"/>
                        <a:pt x="4499" y="1672"/>
                        <a:pt x="5380" y="1642"/>
                      </a:cubicBezTo>
                      <a:cubicBezTo>
                        <a:pt x="5684" y="1611"/>
                        <a:pt x="5988" y="1550"/>
                        <a:pt x="6292" y="1490"/>
                      </a:cubicBezTo>
                      <a:cubicBezTo>
                        <a:pt x="6414" y="1490"/>
                        <a:pt x="6536" y="1429"/>
                        <a:pt x="6627" y="1368"/>
                      </a:cubicBezTo>
                      <a:cubicBezTo>
                        <a:pt x="6991" y="1155"/>
                        <a:pt x="7022" y="730"/>
                        <a:pt x="6687" y="456"/>
                      </a:cubicBezTo>
                      <a:cubicBezTo>
                        <a:pt x="6627" y="395"/>
                        <a:pt x="6505" y="365"/>
                        <a:pt x="6444" y="274"/>
                      </a:cubicBezTo>
                      <a:cubicBezTo>
                        <a:pt x="6323" y="0"/>
                        <a:pt x="6080" y="61"/>
                        <a:pt x="5776" y="31"/>
                      </a:cubicBezTo>
                      <a:close/>
                    </a:path>
                  </a:pathLst>
                </a:custGeom>
                <a:solidFill>
                  <a:srgbClr val="2B49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58"/>
                <p:cNvSpPr/>
                <p:nvPr/>
              </p:nvSpPr>
              <p:spPr>
                <a:xfrm>
                  <a:off x="6048625" y="1383200"/>
                  <a:ext cx="44100" cy="15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4" h="6059" extrusionOk="0">
                      <a:moveTo>
                        <a:pt x="572" y="1"/>
                      </a:moveTo>
                      <a:cubicBezTo>
                        <a:pt x="374" y="1"/>
                        <a:pt x="256" y="76"/>
                        <a:pt x="122" y="300"/>
                      </a:cubicBezTo>
                      <a:cubicBezTo>
                        <a:pt x="0" y="573"/>
                        <a:pt x="0" y="847"/>
                        <a:pt x="0" y="1121"/>
                      </a:cubicBezTo>
                      <a:cubicBezTo>
                        <a:pt x="0" y="2184"/>
                        <a:pt x="31" y="3248"/>
                        <a:pt x="31" y="4312"/>
                      </a:cubicBezTo>
                      <a:cubicBezTo>
                        <a:pt x="31" y="4738"/>
                        <a:pt x="122" y="5163"/>
                        <a:pt x="183" y="5589"/>
                      </a:cubicBezTo>
                      <a:cubicBezTo>
                        <a:pt x="213" y="5710"/>
                        <a:pt x="274" y="5862"/>
                        <a:pt x="365" y="5984"/>
                      </a:cubicBezTo>
                      <a:cubicBezTo>
                        <a:pt x="410" y="6040"/>
                        <a:pt x="459" y="6059"/>
                        <a:pt x="510" y="6059"/>
                      </a:cubicBezTo>
                      <a:cubicBezTo>
                        <a:pt x="598" y="6059"/>
                        <a:pt x="694" y="6003"/>
                        <a:pt x="790" y="5984"/>
                      </a:cubicBezTo>
                      <a:cubicBezTo>
                        <a:pt x="882" y="5984"/>
                        <a:pt x="942" y="5953"/>
                        <a:pt x="1034" y="5953"/>
                      </a:cubicBezTo>
                      <a:cubicBezTo>
                        <a:pt x="1069" y="5961"/>
                        <a:pt x="1102" y="5964"/>
                        <a:pt x="1133" y="5964"/>
                      </a:cubicBezTo>
                      <a:cubicBezTo>
                        <a:pt x="1366" y="5964"/>
                        <a:pt x="1473" y="5773"/>
                        <a:pt x="1581" y="5558"/>
                      </a:cubicBezTo>
                      <a:cubicBezTo>
                        <a:pt x="1672" y="5345"/>
                        <a:pt x="1672" y="5102"/>
                        <a:pt x="1672" y="4890"/>
                      </a:cubicBezTo>
                      <a:cubicBezTo>
                        <a:pt x="1672" y="4494"/>
                        <a:pt x="1672" y="4069"/>
                        <a:pt x="1672" y="3674"/>
                      </a:cubicBezTo>
                      <a:cubicBezTo>
                        <a:pt x="1763" y="2792"/>
                        <a:pt x="1550" y="1911"/>
                        <a:pt x="1520" y="1029"/>
                      </a:cubicBezTo>
                      <a:cubicBezTo>
                        <a:pt x="1520" y="908"/>
                        <a:pt x="1490" y="786"/>
                        <a:pt x="1459" y="665"/>
                      </a:cubicBezTo>
                      <a:cubicBezTo>
                        <a:pt x="1398" y="300"/>
                        <a:pt x="1216" y="87"/>
                        <a:pt x="821" y="26"/>
                      </a:cubicBezTo>
                      <a:cubicBezTo>
                        <a:pt x="725" y="10"/>
                        <a:pt x="643" y="1"/>
                        <a:pt x="572" y="1"/>
                      </a:cubicBezTo>
                      <a:close/>
                    </a:path>
                  </a:pathLst>
                </a:custGeom>
                <a:solidFill>
                  <a:srgbClr val="2B49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58"/>
                <p:cNvSpPr/>
                <p:nvPr/>
              </p:nvSpPr>
              <p:spPr>
                <a:xfrm>
                  <a:off x="5913350" y="800225"/>
                  <a:ext cx="151250" cy="9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3629" extrusionOk="0">
                      <a:moveTo>
                        <a:pt x="783" y="0"/>
                      </a:moveTo>
                      <a:cubicBezTo>
                        <a:pt x="596" y="0"/>
                        <a:pt x="435" y="92"/>
                        <a:pt x="274" y="184"/>
                      </a:cubicBezTo>
                      <a:cubicBezTo>
                        <a:pt x="62" y="275"/>
                        <a:pt x="62" y="518"/>
                        <a:pt x="31" y="701"/>
                      </a:cubicBezTo>
                      <a:cubicBezTo>
                        <a:pt x="1" y="853"/>
                        <a:pt x="122" y="913"/>
                        <a:pt x="214" y="1005"/>
                      </a:cubicBezTo>
                      <a:cubicBezTo>
                        <a:pt x="305" y="1065"/>
                        <a:pt x="396" y="1096"/>
                        <a:pt x="457" y="1187"/>
                      </a:cubicBezTo>
                      <a:cubicBezTo>
                        <a:pt x="639" y="1491"/>
                        <a:pt x="943" y="1612"/>
                        <a:pt x="1277" y="1673"/>
                      </a:cubicBezTo>
                      <a:cubicBezTo>
                        <a:pt x="1764" y="1795"/>
                        <a:pt x="2220" y="2038"/>
                        <a:pt x="2676" y="2220"/>
                      </a:cubicBezTo>
                      <a:cubicBezTo>
                        <a:pt x="3587" y="2524"/>
                        <a:pt x="4439" y="2889"/>
                        <a:pt x="5138" y="3527"/>
                      </a:cubicBezTo>
                      <a:cubicBezTo>
                        <a:pt x="5244" y="3599"/>
                        <a:pt x="5362" y="3628"/>
                        <a:pt x="5477" y="3628"/>
                      </a:cubicBezTo>
                      <a:cubicBezTo>
                        <a:pt x="5559" y="3628"/>
                        <a:pt x="5640" y="3613"/>
                        <a:pt x="5715" y="3588"/>
                      </a:cubicBezTo>
                      <a:cubicBezTo>
                        <a:pt x="5898" y="3527"/>
                        <a:pt x="6050" y="3254"/>
                        <a:pt x="6019" y="3011"/>
                      </a:cubicBezTo>
                      <a:cubicBezTo>
                        <a:pt x="6019" y="2828"/>
                        <a:pt x="5928" y="2707"/>
                        <a:pt x="5806" y="2555"/>
                      </a:cubicBezTo>
                      <a:cubicBezTo>
                        <a:pt x="5320" y="1977"/>
                        <a:pt x="4742" y="1491"/>
                        <a:pt x="3983" y="1278"/>
                      </a:cubicBezTo>
                      <a:cubicBezTo>
                        <a:pt x="3800" y="1248"/>
                        <a:pt x="3679" y="1126"/>
                        <a:pt x="3496" y="1035"/>
                      </a:cubicBezTo>
                      <a:cubicBezTo>
                        <a:pt x="2706" y="640"/>
                        <a:pt x="1825" y="336"/>
                        <a:pt x="973" y="32"/>
                      </a:cubicBezTo>
                      <a:cubicBezTo>
                        <a:pt x="907" y="10"/>
                        <a:pt x="844" y="0"/>
                        <a:pt x="783" y="0"/>
                      </a:cubicBezTo>
                      <a:close/>
                    </a:path>
                  </a:pathLst>
                </a:custGeom>
                <a:solidFill>
                  <a:srgbClr val="2B49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1994;p58"/>
                <p:cNvSpPr/>
                <p:nvPr/>
              </p:nvSpPr>
              <p:spPr>
                <a:xfrm>
                  <a:off x="6059250" y="1158625"/>
                  <a:ext cx="59300" cy="12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4843" extrusionOk="0">
                      <a:moveTo>
                        <a:pt x="1703" y="1"/>
                      </a:moveTo>
                      <a:cubicBezTo>
                        <a:pt x="1551" y="1"/>
                        <a:pt x="1395" y="77"/>
                        <a:pt x="1217" y="225"/>
                      </a:cubicBezTo>
                      <a:cubicBezTo>
                        <a:pt x="1004" y="377"/>
                        <a:pt x="882" y="559"/>
                        <a:pt x="791" y="833"/>
                      </a:cubicBezTo>
                      <a:cubicBezTo>
                        <a:pt x="639" y="1471"/>
                        <a:pt x="426" y="2079"/>
                        <a:pt x="274" y="2717"/>
                      </a:cubicBezTo>
                      <a:cubicBezTo>
                        <a:pt x="153" y="3173"/>
                        <a:pt x="1" y="3599"/>
                        <a:pt x="31" y="4024"/>
                      </a:cubicBezTo>
                      <a:cubicBezTo>
                        <a:pt x="31" y="4176"/>
                        <a:pt x="31" y="4268"/>
                        <a:pt x="31" y="4359"/>
                      </a:cubicBezTo>
                      <a:cubicBezTo>
                        <a:pt x="31" y="4632"/>
                        <a:pt x="62" y="4663"/>
                        <a:pt x="365" y="4754"/>
                      </a:cubicBezTo>
                      <a:cubicBezTo>
                        <a:pt x="457" y="4784"/>
                        <a:pt x="517" y="4784"/>
                        <a:pt x="609" y="4815"/>
                      </a:cubicBezTo>
                      <a:cubicBezTo>
                        <a:pt x="688" y="4832"/>
                        <a:pt x="758" y="4842"/>
                        <a:pt x="820" y="4842"/>
                      </a:cubicBezTo>
                      <a:cubicBezTo>
                        <a:pt x="971" y="4842"/>
                        <a:pt x="1078" y="4783"/>
                        <a:pt x="1186" y="4632"/>
                      </a:cubicBezTo>
                      <a:cubicBezTo>
                        <a:pt x="1338" y="4359"/>
                        <a:pt x="1521" y="4116"/>
                        <a:pt x="1581" y="3812"/>
                      </a:cubicBezTo>
                      <a:cubicBezTo>
                        <a:pt x="1824" y="3021"/>
                        <a:pt x="2068" y="2231"/>
                        <a:pt x="2280" y="1410"/>
                      </a:cubicBezTo>
                      <a:cubicBezTo>
                        <a:pt x="2372" y="1137"/>
                        <a:pt x="2341" y="833"/>
                        <a:pt x="2311" y="529"/>
                      </a:cubicBezTo>
                      <a:cubicBezTo>
                        <a:pt x="2311" y="407"/>
                        <a:pt x="2280" y="347"/>
                        <a:pt x="2189" y="255"/>
                      </a:cubicBezTo>
                      <a:cubicBezTo>
                        <a:pt x="2018" y="84"/>
                        <a:pt x="1863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2B49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5" name="Google Shape;1995;p58"/>
                <p:cNvSpPr/>
                <p:nvPr/>
              </p:nvSpPr>
              <p:spPr>
                <a:xfrm>
                  <a:off x="6092700" y="960100"/>
                  <a:ext cx="58525" cy="10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1" h="4226" extrusionOk="0">
                      <a:moveTo>
                        <a:pt x="673" y="1"/>
                      </a:moveTo>
                      <a:cubicBezTo>
                        <a:pt x="595" y="1"/>
                        <a:pt x="521" y="32"/>
                        <a:pt x="456" y="81"/>
                      </a:cubicBezTo>
                      <a:cubicBezTo>
                        <a:pt x="122" y="324"/>
                        <a:pt x="0" y="658"/>
                        <a:pt x="152" y="1084"/>
                      </a:cubicBezTo>
                      <a:cubicBezTo>
                        <a:pt x="426" y="1874"/>
                        <a:pt x="578" y="2664"/>
                        <a:pt x="699" y="3485"/>
                      </a:cubicBezTo>
                      <a:cubicBezTo>
                        <a:pt x="730" y="3637"/>
                        <a:pt x="760" y="3759"/>
                        <a:pt x="882" y="3819"/>
                      </a:cubicBezTo>
                      <a:cubicBezTo>
                        <a:pt x="1094" y="3941"/>
                        <a:pt x="1307" y="4063"/>
                        <a:pt x="1550" y="4184"/>
                      </a:cubicBezTo>
                      <a:cubicBezTo>
                        <a:pt x="1614" y="4211"/>
                        <a:pt x="1681" y="4225"/>
                        <a:pt x="1746" y="4225"/>
                      </a:cubicBezTo>
                      <a:cubicBezTo>
                        <a:pt x="1898" y="4225"/>
                        <a:pt x="2043" y="4151"/>
                        <a:pt x="2128" y="4002"/>
                      </a:cubicBezTo>
                      <a:cubicBezTo>
                        <a:pt x="2249" y="3850"/>
                        <a:pt x="2341" y="3637"/>
                        <a:pt x="2310" y="3363"/>
                      </a:cubicBezTo>
                      <a:cubicBezTo>
                        <a:pt x="2310" y="3303"/>
                        <a:pt x="2280" y="3181"/>
                        <a:pt x="2249" y="3059"/>
                      </a:cubicBezTo>
                      <a:cubicBezTo>
                        <a:pt x="2128" y="2604"/>
                        <a:pt x="2006" y="2148"/>
                        <a:pt x="1885" y="1661"/>
                      </a:cubicBezTo>
                      <a:cubicBezTo>
                        <a:pt x="1702" y="841"/>
                        <a:pt x="1550" y="567"/>
                        <a:pt x="882" y="81"/>
                      </a:cubicBezTo>
                      <a:cubicBezTo>
                        <a:pt x="811" y="24"/>
                        <a:pt x="740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2B49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96" name="Google Shape;1996;p58"/>
              <p:cNvSpPr/>
              <p:nvPr/>
            </p:nvSpPr>
            <p:spPr>
              <a:xfrm>
                <a:off x="5631875" y="1998688"/>
                <a:ext cx="288775" cy="409700"/>
              </a:xfrm>
              <a:custGeom>
                <a:avLst/>
                <a:gdLst/>
                <a:ahLst/>
                <a:cxnLst/>
                <a:rect l="l" t="t" r="r" b="b"/>
                <a:pathLst>
                  <a:path w="11551" h="16388" extrusionOk="0">
                    <a:moveTo>
                      <a:pt x="5782" y="0"/>
                    </a:moveTo>
                    <a:cubicBezTo>
                      <a:pt x="5761" y="0"/>
                      <a:pt x="5738" y="2"/>
                      <a:pt x="5715" y="6"/>
                    </a:cubicBezTo>
                    <a:cubicBezTo>
                      <a:pt x="5563" y="6"/>
                      <a:pt x="5441" y="67"/>
                      <a:pt x="5411" y="188"/>
                    </a:cubicBezTo>
                    <a:cubicBezTo>
                      <a:pt x="5350" y="492"/>
                      <a:pt x="5259" y="827"/>
                      <a:pt x="5228" y="1161"/>
                    </a:cubicBezTo>
                    <a:cubicBezTo>
                      <a:pt x="5107" y="2529"/>
                      <a:pt x="4985" y="3927"/>
                      <a:pt x="4863" y="5295"/>
                    </a:cubicBezTo>
                    <a:cubicBezTo>
                      <a:pt x="4863" y="5659"/>
                      <a:pt x="4833" y="6024"/>
                      <a:pt x="4803" y="6359"/>
                    </a:cubicBezTo>
                    <a:cubicBezTo>
                      <a:pt x="4803" y="6450"/>
                      <a:pt x="4772" y="6511"/>
                      <a:pt x="4711" y="6541"/>
                    </a:cubicBezTo>
                    <a:cubicBezTo>
                      <a:pt x="4695" y="6546"/>
                      <a:pt x="4679" y="6549"/>
                      <a:pt x="4664" y="6549"/>
                    </a:cubicBezTo>
                    <a:cubicBezTo>
                      <a:pt x="4598" y="6549"/>
                      <a:pt x="4548" y="6499"/>
                      <a:pt x="4499" y="6450"/>
                    </a:cubicBezTo>
                    <a:cubicBezTo>
                      <a:pt x="4438" y="6389"/>
                      <a:pt x="4377" y="6298"/>
                      <a:pt x="4286" y="6237"/>
                    </a:cubicBezTo>
                    <a:cubicBezTo>
                      <a:pt x="3708" y="5690"/>
                      <a:pt x="3131" y="5112"/>
                      <a:pt x="2553" y="4565"/>
                    </a:cubicBezTo>
                    <a:cubicBezTo>
                      <a:pt x="2371" y="4383"/>
                      <a:pt x="2158" y="4231"/>
                      <a:pt x="1945" y="4109"/>
                    </a:cubicBezTo>
                    <a:cubicBezTo>
                      <a:pt x="1831" y="4059"/>
                      <a:pt x="1717" y="4034"/>
                      <a:pt x="1605" y="4034"/>
                    </a:cubicBezTo>
                    <a:cubicBezTo>
                      <a:pt x="1449" y="4034"/>
                      <a:pt x="1297" y="4082"/>
                      <a:pt x="1155" y="4170"/>
                    </a:cubicBezTo>
                    <a:cubicBezTo>
                      <a:pt x="1003" y="4261"/>
                      <a:pt x="1064" y="4565"/>
                      <a:pt x="1277" y="4869"/>
                    </a:cubicBezTo>
                    <a:cubicBezTo>
                      <a:pt x="1307" y="4930"/>
                      <a:pt x="1338" y="4991"/>
                      <a:pt x="1398" y="5052"/>
                    </a:cubicBezTo>
                    <a:cubicBezTo>
                      <a:pt x="1763" y="5568"/>
                      <a:pt x="2158" y="6055"/>
                      <a:pt x="2523" y="6571"/>
                    </a:cubicBezTo>
                    <a:cubicBezTo>
                      <a:pt x="2614" y="6693"/>
                      <a:pt x="2766" y="6784"/>
                      <a:pt x="2736" y="6997"/>
                    </a:cubicBezTo>
                    <a:cubicBezTo>
                      <a:pt x="2371" y="7179"/>
                      <a:pt x="1976" y="7179"/>
                      <a:pt x="1581" y="7240"/>
                    </a:cubicBezTo>
                    <a:cubicBezTo>
                      <a:pt x="1155" y="7270"/>
                      <a:pt x="760" y="7422"/>
                      <a:pt x="334" y="7544"/>
                    </a:cubicBezTo>
                    <a:cubicBezTo>
                      <a:pt x="152" y="7605"/>
                      <a:pt x="0" y="7757"/>
                      <a:pt x="0" y="7970"/>
                    </a:cubicBezTo>
                    <a:cubicBezTo>
                      <a:pt x="0" y="8182"/>
                      <a:pt x="152" y="8365"/>
                      <a:pt x="365" y="8425"/>
                    </a:cubicBezTo>
                    <a:cubicBezTo>
                      <a:pt x="608" y="8486"/>
                      <a:pt x="882" y="8517"/>
                      <a:pt x="1125" y="8517"/>
                    </a:cubicBezTo>
                    <a:cubicBezTo>
                      <a:pt x="1945" y="8517"/>
                      <a:pt x="2766" y="8517"/>
                      <a:pt x="3587" y="8334"/>
                    </a:cubicBezTo>
                    <a:cubicBezTo>
                      <a:pt x="3648" y="8319"/>
                      <a:pt x="3708" y="8311"/>
                      <a:pt x="3769" y="8311"/>
                    </a:cubicBezTo>
                    <a:cubicBezTo>
                      <a:pt x="3830" y="8311"/>
                      <a:pt x="3891" y="8319"/>
                      <a:pt x="3952" y="8334"/>
                    </a:cubicBezTo>
                    <a:cubicBezTo>
                      <a:pt x="4256" y="8365"/>
                      <a:pt x="4347" y="8608"/>
                      <a:pt x="4195" y="8821"/>
                    </a:cubicBezTo>
                    <a:cubicBezTo>
                      <a:pt x="3921" y="9185"/>
                      <a:pt x="3648" y="9550"/>
                      <a:pt x="3344" y="9854"/>
                    </a:cubicBezTo>
                    <a:cubicBezTo>
                      <a:pt x="2675" y="10523"/>
                      <a:pt x="2219" y="11283"/>
                      <a:pt x="1733" y="12073"/>
                    </a:cubicBezTo>
                    <a:cubicBezTo>
                      <a:pt x="1641" y="12194"/>
                      <a:pt x="1550" y="12377"/>
                      <a:pt x="1550" y="12559"/>
                    </a:cubicBezTo>
                    <a:cubicBezTo>
                      <a:pt x="1525" y="12763"/>
                      <a:pt x="1670" y="12946"/>
                      <a:pt x="1861" y="12946"/>
                    </a:cubicBezTo>
                    <a:cubicBezTo>
                      <a:pt x="1898" y="12946"/>
                      <a:pt x="1936" y="12939"/>
                      <a:pt x="1976" y="12924"/>
                    </a:cubicBezTo>
                    <a:cubicBezTo>
                      <a:pt x="2249" y="12863"/>
                      <a:pt x="2523" y="12802"/>
                      <a:pt x="2705" y="12590"/>
                    </a:cubicBezTo>
                    <a:cubicBezTo>
                      <a:pt x="3222" y="12012"/>
                      <a:pt x="3830" y="11587"/>
                      <a:pt x="4286" y="10948"/>
                    </a:cubicBezTo>
                    <a:cubicBezTo>
                      <a:pt x="4347" y="10887"/>
                      <a:pt x="4407" y="10827"/>
                      <a:pt x="4468" y="10796"/>
                    </a:cubicBezTo>
                    <a:cubicBezTo>
                      <a:pt x="4499" y="10796"/>
                      <a:pt x="4559" y="10827"/>
                      <a:pt x="4590" y="10857"/>
                    </a:cubicBezTo>
                    <a:cubicBezTo>
                      <a:pt x="4620" y="10918"/>
                      <a:pt x="4651" y="11009"/>
                      <a:pt x="4651" y="11070"/>
                    </a:cubicBezTo>
                    <a:cubicBezTo>
                      <a:pt x="4681" y="12164"/>
                      <a:pt x="4711" y="13228"/>
                      <a:pt x="4742" y="14322"/>
                    </a:cubicBezTo>
                    <a:cubicBezTo>
                      <a:pt x="4742" y="14869"/>
                      <a:pt x="4772" y="15447"/>
                      <a:pt x="4681" y="15994"/>
                    </a:cubicBezTo>
                    <a:cubicBezTo>
                      <a:pt x="4636" y="16240"/>
                      <a:pt x="4806" y="16387"/>
                      <a:pt x="5007" y="16387"/>
                    </a:cubicBezTo>
                    <a:cubicBezTo>
                      <a:pt x="5080" y="16387"/>
                      <a:pt x="5156" y="16368"/>
                      <a:pt x="5228" y="16328"/>
                    </a:cubicBezTo>
                    <a:cubicBezTo>
                      <a:pt x="5502" y="16176"/>
                      <a:pt x="5715" y="16055"/>
                      <a:pt x="5715" y="15720"/>
                    </a:cubicBezTo>
                    <a:cubicBezTo>
                      <a:pt x="5715" y="15538"/>
                      <a:pt x="5775" y="15386"/>
                      <a:pt x="5775" y="15204"/>
                    </a:cubicBezTo>
                    <a:cubicBezTo>
                      <a:pt x="5836" y="14444"/>
                      <a:pt x="5897" y="13684"/>
                      <a:pt x="5927" y="12924"/>
                    </a:cubicBezTo>
                    <a:cubicBezTo>
                      <a:pt x="5988" y="12255"/>
                      <a:pt x="6049" y="11556"/>
                      <a:pt x="6079" y="10857"/>
                    </a:cubicBezTo>
                    <a:cubicBezTo>
                      <a:pt x="6292" y="10887"/>
                      <a:pt x="6353" y="10979"/>
                      <a:pt x="6414" y="11039"/>
                    </a:cubicBezTo>
                    <a:cubicBezTo>
                      <a:pt x="6718" y="11404"/>
                      <a:pt x="7022" y="11769"/>
                      <a:pt x="7356" y="12103"/>
                    </a:cubicBezTo>
                    <a:cubicBezTo>
                      <a:pt x="7632" y="12379"/>
                      <a:pt x="7777" y="12508"/>
                      <a:pt x="7950" y="12508"/>
                    </a:cubicBezTo>
                    <a:cubicBezTo>
                      <a:pt x="8102" y="12508"/>
                      <a:pt x="8274" y="12409"/>
                      <a:pt x="8572" y="12225"/>
                    </a:cubicBezTo>
                    <a:cubicBezTo>
                      <a:pt x="8784" y="12103"/>
                      <a:pt x="8845" y="11951"/>
                      <a:pt x="8754" y="11708"/>
                    </a:cubicBezTo>
                    <a:cubicBezTo>
                      <a:pt x="8693" y="11556"/>
                      <a:pt x="8632" y="11404"/>
                      <a:pt x="8511" y="11252"/>
                    </a:cubicBezTo>
                    <a:cubicBezTo>
                      <a:pt x="8146" y="10705"/>
                      <a:pt x="7751" y="10188"/>
                      <a:pt x="7325" y="9702"/>
                    </a:cubicBezTo>
                    <a:cubicBezTo>
                      <a:pt x="7052" y="9398"/>
                      <a:pt x="6809" y="9064"/>
                      <a:pt x="6566" y="8760"/>
                    </a:cubicBezTo>
                    <a:cubicBezTo>
                      <a:pt x="6474" y="8638"/>
                      <a:pt x="6414" y="8547"/>
                      <a:pt x="6474" y="8425"/>
                    </a:cubicBezTo>
                    <a:cubicBezTo>
                      <a:pt x="6555" y="8292"/>
                      <a:pt x="6658" y="8111"/>
                      <a:pt x="6807" y="8111"/>
                    </a:cubicBezTo>
                    <a:cubicBezTo>
                      <a:pt x="6827" y="8111"/>
                      <a:pt x="6848" y="8114"/>
                      <a:pt x="6870" y="8121"/>
                    </a:cubicBezTo>
                    <a:cubicBezTo>
                      <a:pt x="7053" y="8167"/>
                      <a:pt x="7234" y="8183"/>
                      <a:pt x="7413" y="8183"/>
                    </a:cubicBezTo>
                    <a:cubicBezTo>
                      <a:pt x="7781" y="8183"/>
                      <a:pt x="8145" y="8118"/>
                      <a:pt x="8518" y="8118"/>
                    </a:cubicBezTo>
                    <a:cubicBezTo>
                      <a:pt x="8566" y="8118"/>
                      <a:pt x="8615" y="8119"/>
                      <a:pt x="8663" y="8121"/>
                    </a:cubicBezTo>
                    <a:cubicBezTo>
                      <a:pt x="8718" y="8126"/>
                      <a:pt x="8773" y="8128"/>
                      <a:pt x="8827" y="8128"/>
                    </a:cubicBezTo>
                    <a:cubicBezTo>
                      <a:pt x="9160" y="8128"/>
                      <a:pt x="9474" y="8056"/>
                      <a:pt x="9788" y="8030"/>
                    </a:cubicBezTo>
                    <a:cubicBezTo>
                      <a:pt x="9848" y="8030"/>
                      <a:pt x="9909" y="8038"/>
                      <a:pt x="9962" y="8038"/>
                    </a:cubicBezTo>
                    <a:cubicBezTo>
                      <a:pt x="10015" y="8038"/>
                      <a:pt x="10061" y="8030"/>
                      <a:pt x="10091" y="8000"/>
                    </a:cubicBezTo>
                    <a:cubicBezTo>
                      <a:pt x="10395" y="7757"/>
                      <a:pt x="10730" y="7726"/>
                      <a:pt x="11064" y="7605"/>
                    </a:cubicBezTo>
                    <a:cubicBezTo>
                      <a:pt x="11368" y="7514"/>
                      <a:pt x="11550" y="7240"/>
                      <a:pt x="11550" y="6906"/>
                    </a:cubicBezTo>
                    <a:cubicBezTo>
                      <a:pt x="11550" y="6641"/>
                      <a:pt x="11389" y="6468"/>
                      <a:pt x="11127" y="6468"/>
                    </a:cubicBezTo>
                    <a:cubicBezTo>
                      <a:pt x="11088" y="6468"/>
                      <a:pt x="11047" y="6472"/>
                      <a:pt x="11003" y="6480"/>
                    </a:cubicBezTo>
                    <a:cubicBezTo>
                      <a:pt x="10307" y="6660"/>
                      <a:pt x="9578" y="6707"/>
                      <a:pt x="8852" y="6707"/>
                    </a:cubicBezTo>
                    <a:cubicBezTo>
                      <a:pt x="8596" y="6707"/>
                      <a:pt x="8339" y="6701"/>
                      <a:pt x="8085" y="6693"/>
                    </a:cubicBezTo>
                    <a:cubicBezTo>
                      <a:pt x="7903" y="6693"/>
                      <a:pt x="7842" y="6571"/>
                      <a:pt x="7933" y="6389"/>
                    </a:cubicBezTo>
                    <a:cubicBezTo>
                      <a:pt x="8237" y="5963"/>
                      <a:pt x="8541" y="5507"/>
                      <a:pt x="8815" y="5082"/>
                    </a:cubicBezTo>
                    <a:cubicBezTo>
                      <a:pt x="8997" y="4778"/>
                      <a:pt x="9149" y="4504"/>
                      <a:pt x="9149" y="4170"/>
                    </a:cubicBezTo>
                    <a:cubicBezTo>
                      <a:pt x="9149" y="3948"/>
                      <a:pt x="9022" y="3801"/>
                      <a:pt x="8837" y="3801"/>
                    </a:cubicBezTo>
                    <a:cubicBezTo>
                      <a:pt x="8820" y="3801"/>
                      <a:pt x="8803" y="3803"/>
                      <a:pt x="8784" y="3805"/>
                    </a:cubicBezTo>
                    <a:cubicBezTo>
                      <a:pt x="8511" y="3836"/>
                      <a:pt x="8298" y="3927"/>
                      <a:pt x="8146" y="4140"/>
                    </a:cubicBezTo>
                    <a:cubicBezTo>
                      <a:pt x="7660" y="4748"/>
                      <a:pt x="7173" y="5325"/>
                      <a:pt x="6687" y="5903"/>
                    </a:cubicBezTo>
                    <a:cubicBezTo>
                      <a:pt x="6613" y="6001"/>
                      <a:pt x="6539" y="6140"/>
                      <a:pt x="6384" y="6140"/>
                    </a:cubicBezTo>
                    <a:cubicBezTo>
                      <a:pt x="6348" y="6140"/>
                      <a:pt x="6307" y="6133"/>
                      <a:pt x="6262" y="6115"/>
                    </a:cubicBezTo>
                    <a:lnTo>
                      <a:pt x="6262" y="5811"/>
                    </a:lnTo>
                    <a:cubicBezTo>
                      <a:pt x="6262" y="4504"/>
                      <a:pt x="6262" y="3197"/>
                      <a:pt x="6262" y="1890"/>
                    </a:cubicBezTo>
                    <a:cubicBezTo>
                      <a:pt x="6262" y="1313"/>
                      <a:pt x="6170" y="766"/>
                      <a:pt x="6049" y="219"/>
                    </a:cubicBezTo>
                    <a:cubicBezTo>
                      <a:pt x="6022" y="86"/>
                      <a:pt x="5927" y="0"/>
                      <a:pt x="5782" y="0"/>
                    </a:cubicBezTo>
                    <a:close/>
                  </a:path>
                </a:pathLst>
              </a:custGeom>
              <a:solidFill>
                <a:srgbClr val="2B49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7" name="Google Shape;1997;p58"/>
            <p:cNvGrpSpPr/>
            <p:nvPr/>
          </p:nvGrpSpPr>
          <p:grpSpPr>
            <a:xfrm rot="-4064152" flipH="1">
              <a:off x="203488" y="2099937"/>
              <a:ext cx="726973" cy="1421751"/>
              <a:chOff x="6320300" y="3347200"/>
              <a:chExt cx="911125" cy="1781900"/>
            </a:xfrm>
          </p:grpSpPr>
          <p:sp>
            <p:nvSpPr>
              <p:cNvPr id="1998" name="Google Shape;1998;p58"/>
              <p:cNvSpPr/>
              <p:nvPr/>
            </p:nvSpPr>
            <p:spPr>
              <a:xfrm>
                <a:off x="6596125" y="3582625"/>
                <a:ext cx="133025" cy="126925"/>
              </a:xfrm>
              <a:custGeom>
                <a:avLst/>
                <a:gdLst/>
                <a:ahLst/>
                <a:cxnLst/>
                <a:rect l="l" t="t" r="r" b="b"/>
                <a:pathLst>
                  <a:path w="5321" h="5077" extrusionOk="0">
                    <a:moveTo>
                      <a:pt x="4533" y="1"/>
                    </a:moveTo>
                    <a:cubicBezTo>
                      <a:pt x="4330" y="1"/>
                      <a:pt x="4126" y="183"/>
                      <a:pt x="3922" y="387"/>
                    </a:cubicBezTo>
                    <a:cubicBezTo>
                      <a:pt x="3618" y="691"/>
                      <a:pt x="3314" y="1025"/>
                      <a:pt x="2980" y="1269"/>
                    </a:cubicBezTo>
                    <a:cubicBezTo>
                      <a:pt x="2068" y="2059"/>
                      <a:pt x="1277" y="2971"/>
                      <a:pt x="366" y="3791"/>
                    </a:cubicBezTo>
                    <a:cubicBezTo>
                      <a:pt x="214" y="3913"/>
                      <a:pt x="122" y="4095"/>
                      <a:pt x="62" y="4308"/>
                    </a:cubicBezTo>
                    <a:cubicBezTo>
                      <a:pt x="31" y="4399"/>
                      <a:pt x="1" y="4490"/>
                      <a:pt x="1" y="4582"/>
                    </a:cubicBezTo>
                    <a:cubicBezTo>
                      <a:pt x="28" y="4829"/>
                      <a:pt x="230" y="5077"/>
                      <a:pt x="426" y="5077"/>
                    </a:cubicBezTo>
                    <a:cubicBezTo>
                      <a:pt x="446" y="5077"/>
                      <a:pt x="467" y="5074"/>
                      <a:pt x="487" y="5068"/>
                    </a:cubicBezTo>
                    <a:cubicBezTo>
                      <a:pt x="974" y="4977"/>
                      <a:pt x="1460" y="4886"/>
                      <a:pt x="1855" y="4490"/>
                    </a:cubicBezTo>
                    <a:cubicBezTo>
                      <a:pt x="2676" y="3670"/>
                      <a:pt x="3496" y="2879"/>
                      <a:pt x="4317" y="2028"/>
                    </a:cubicBezTo>
                    <a:cubicBezTo>
                      <a:pt x="4591" y="1724"/>
                      <a:pt x="4834" y="1360"/>
                      <a:pt x="5077" y="1025"/>
                    </a:cubicBezTo>
                    <a:cubicBezTo>
                      <a:pt x="5168" y="904"/>
                      <a:pt x="5259" y="782"/>
                      <a:pt x="5290" y="600"/>
                    </a:cubicBezTo>
                    <a:cubicBezTo>
                      <a:pt x="5320" y="265"/>
                      <a:pt x="5138" y="22"/>
                      <a:pt x="4651" y="22"/>
                    </a:cubicBezTo>
                    <a:cubicBezTo>
                      <a:pt x="4612" y="8"/>
                      <a:pt x="4573" y="1"/>
                      <a:pt x="45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58"/>
              <p:cNvSpPr/>
              <p:nvPr/>
            </p:nvSpPr>
            <p:spPr>
              <a:xfrm>
                <a:off x="6447300" y="3761125"/>
                <a:ext cx="103275" cy="109775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4391" extrusionOk="0">
                    <a:moveTo>
                      <a:pt x="3270" y="1"/>
                    </a:moveTo>
                    <a:cubicBezTo>
                      <a:pt x="2964" y="1"/>
                      <a:pt x="2679" y="86"/>
                      <a:pt x="2428" y="360"/>
                    </a:cubicBezTo>
                    <a:cubicBezTo>
                      <a:pt x="1607" y="1302"/>
                      <a:pt x="878" y="2275"/>
                      <a:pt x="239" y="3338"/>
                    </a:cubicBezTo>
                    <a:cubicBezTo>
                      <a:pt x="179" y="3460"/>
                      <a:pt x="118" y="3582"/>
                      <a:pt x="87" y="3703"/>
                    </a:cubicBezTo>
                    <a:cubicBezTo>
                      <a:pt x="0" y="4052"/>
                      <a:pt x="219" y="4374"/>
                      <a:pt x="558" y="4374"/>
                    </a:cubicBezTo>
                    <a:cubicBezTo>
                      <a:pt x="573" y="4374"/>
                      <a:pt x="589" y="4373"/>
                      <a:pt x="604" y="4372"/>
                    </a:cubicBezTo>
                    <a:lnTo>
                      <a:pt x="817" y="4372"/>
                    </a:lnTo>
                    <a:cubicBezTo>
                      <a:pt x="869" y="4385"/>
                      <a:pt x="919" y="4391"/>
                      <a:pt x="969" y="4391"/>
                    </a:cubicBezTo>
                    <a:cubicBezTo>
                      <a:pt x="1267" y="4391"/>
                      <a:pt x="1520" y="4164"/>
                      <a:pt x="1729" y="3825"/>
                    </a:cubicBezTo>
                    <a:cubicBezTo>
                      <a:pt x="2306" y="2882"/>
                      <a:pt x="2945" y="2031"/>
                      <a:pt x="3674" y="1211"/>
                    </a:cubicBezTo>
                    <a:cubicBezTo>
                      <a:pt x="3796" y="1089"/>
                      <a:pt x="3887" y="937"/>
                      <a:pt x="3978" y="785"/>
                    </a:cubicBezTo>
                    <a:cubicBezTo>
                      <a:pt x="4130" y="451"/>
                      <a:pt x="3948" y="56"/>
                      <a:pt x="3583" y="25"/>
                    </a:cubicBezTo>
                    <a:cubicBezTo>
                      <a:pt x="3477" y="10"/>
                      <a:pt x="3372" y="1"/>
                      <a:pt x="32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58"/>
              <p:cNvSpPr/>
              <p:nvPr/>
            </p:nvSpPr>
            <p:spPr>
              <a:xfrm>
                <a:off x="6769400" y="3482100"/>
                <a:ext cx="96525" cy="81325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3253" extrusionOk="0">
                    <a:moveTo>
                      <a:pt x="3344" y="1"/>
                    </a:moveTo>
                    <a:cubicBezTo>
                      <a:pt x="3252" y="1"/>
                      <a:pt x="3192" y="31"/>
                      <a:pt x="3131" y="31"/>
                    </a:cubicBezTo>
                    <a:cubicBezTo>
                      <a:pt x="2614" y="61"/>
                      <a:pt x="2614" y="61"/>
                      <a:pt x="2280" y="244"/>
                    </a:cubicBezTo>
                    <a:cubicBezTo>
                      <a:pt x="1520" y="700"/>
                      <a:pt x="973" y="1338"/>
                      <a:pt x="365" y="1946"/>
                    </a:cubicBezTo>
                    <a:cubicBezTo>
                      <a:pt x="213" y="2098"/>
                      <a:pt x="152" y="2280"/>
                      <a:pt x="61" y="2463"/>
                    </a:cubicBezTo>
                    <a:cubicBezTo>
                      <a:pt x="0" y="2675"/>
                      <a:pt x="30" y="2888"/>
                      <a:pt x="122" y="3071"/>
                    </a:cubicBezTo>
                    <a:cubicBezTo>
                      <a:pt x="213" y="3162"/>
                      <a:pt x="304" y="3253"/>
                      <a:pt x="456" y="3253"/>
                    </a:cubicBezTo>
                    <a:cubicBezTo>
                      <a:pt x="882" y="3223"/>
                      <a:pt x="1337" y="3223"/>
                      <a:pt x="1672" y="2767"/>
                    </a:cubicBezTo>
                    <a:cubicBezTo>
                      <a:pt x="1793" y="2554"/>
                      <a:pt x="2006" y="2372"/>
                      <a:pt x="2189" y="2250"/>
                    </a:cubicBezTo>
                    <a:cubicBezTo>
                      <a:pt x="2705" y="1885"/>
                      <a:pt x="3070" y="1399"/>
                      <a:pt x="3526" y="1004"/>
                    </a:cubicBezTo>
                    <a:cubicBezTo>
                      <a:pt x="3648" y="913"/>
                      <a:pt x="3739" y="791"/>
                      <a:pt x="3769" y="639"/>
                    </a:cubicBezTo>
                    <a:cubicBezTo>
                      <a:pt x="3860" y="335"/>
                      <a:pt x="3648" y="1"/>
                      <a:pt x="33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58"/>
              <p:cNvSpPr/>
              <p:nvPr/>
            </p:nvSpPr>
            <p:spPr>
              <a:xfrm>
                <a:off x="6913775" y="3347200"/>
                <a:ext cx="81325" cy="87200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3488" extrusionOk="0">
                    <a:moveTo>
                      <a:pt x="2309" y="1"/>
                    </a:moveTo>
                    <a:cubicBezTo>
                      <a:pt x="2134" y="1"/>
                      <a:pt x="2009" y="105"/>
                      <a:pt x="1885" y="229"/>
                    </a:cubicBezTo>
                    <a:cubicBezTo>
                      <a:pt x="1398" y="685"/>
                      <a:pt x="1003" y="1202"/>
                      <a:pt x="608" y="1719"/>
                    </a:cubicBezTo>
                    <a:cubicBezTo>
                      <a:pt x="426" y="1992"/>
                      <a:pt x="243" y="2266"/>
                      <a:pt x="122" y="2570"/>
                    </a:cubicBezTo>
                    <a:cubicBezTo>
                      <a:pt x="31" y="2783"/>
                      <a:pt x="0" y="2995"/>
                      <a:pt x="91" y="3239"/>
                    </a:cubicBezTo>
                    <a:cubicBezTo>
                      <a:pt x="145" y="3398"/>
                      <a:pt x="267" y="3488"/>
                      <a:pt x="439" y="3488"/>
                    </a:cubicBezTo>
                    <a:cubicBezTo>
                      <a:pt x="464" y="3488"/>
                      <a:pt x="490" y="3486"/>
                      <a:pt x="517" y="3482"/>
                    </a:cubicBezTo>
                    <a:cubicBezTo>
                      <a:pt x="1064" y="3360"/>
                      <a:pt x="1611" y="3208"/>
                      <a:pt x="1915" y="2600"/>
                    </a:cubicBezTo>
                    <a:cubicBezTo>
                      <a:pt x="2158" y="2114"/>
                      <a:pt x="2523" y="1688"/>
                      <a:pt x="2827" y="1232"/>
                    </a:cubicBezTo>
                    <a:cubicBezTo>
                      <a:pt x="2918" y="1080"/>
                      <a:pt x="3009" y="929"/>
                      <a:pt x="3101" y="777"/>
                    </a:cubicBezTo>
                    <a:cubicBezTo>
                      <a:pt x="3253" y="442"/>
                      <a:pt x="3070" y="108"/>
                      <a:pt x="2705" y="47"/>
                    </a:cubicBezTo>
                    <a:cubicBezTo>
                      <a:pt x="2614" y="17"/>
                      <a:pt x="2523" y="17"/>
                      <a:pt x="2432" y="17"/>
                    </a:cubicBezTo>
                    <a:cubicBezTo>
                      <a:pt x="2388" y="6"/>
                      <a:pt x="2347" y="1"/>
                      <a:pt x="23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58"/>
              <p:cNvSpPr/>
              <p:nvPr/>
            </p:nvSpPr>
            <p:spPr>
              <a:xfrm>
                <a:off x="7025525" y="5020025"/>
                <a:ext cx="205900" cy="109075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4363" extrusionOk="0">
                    <a:moveTo>
                      <a:pt x="622" y="1"/>
                    </a:moveTo>
                    <a:cubicBezTo>
                      <a:pt x="127" y="1"/>
                      <a:pt x="1" y="172"/>
                      <a:pt x="29" y="703"/>
                    </a:cubicBezTo>
                    <a:cubicBezTo>
                      <a:pt x="29" y="947"/>
                      <a:pt x="150" y="1159"/>
                      <a:pt x="302" y="1342"/>
                    </a:cubicBezTo>
                    <a:cubicBezTo>
                      <a:pt x="637" y="1767"/>
                      <a:pt x="1062" y="2102"/>
                      <a:pt x="1549" y="2345"/>
                    </a:cubicBezTo>
                    <a:cubicBezTo>
                      <a:pt x="2886" y="3044"/>
                      <a:pt x="4315" y="3439"/>
                      <a:pt x="5713" y="3895"/>
                    </a:cubicBezTo>
                    <a:cubicBezTo>
                      <a:pt x="6290" y="4077"/>
                      <a:pt x="6868" y="4229"/>
                      <a:pt x="7445" y="4351"/>
                    </a:cubicBezTo>
                    <a:cubicBezTo>
                      <a:pt x="7493" y="4359"/>
                      <a:pt x="7541" y="4363"/>
                      <a:pt x="7590" y="4363"/>
                    </a:cubicBezTo>
                    <a:cubicBezTo>
                      <a:pt x="7914" y="4363"/>
                      <a:pt x="8236" y="4194"/>
                      <a:pt x="8236" y="3956"/>
                    </a:cubicBezTo>
                    <a:cubicBezTo>
                      <a:pt x="8236" y="3591"/>
                      <a:pt x="8175" y="3226"/>
                      <a:pt x="8053" y="2861"/>
                    </a:cubicBezTo>
                    <a:cubicBezTo>
                      <a:pt x="7993" y="2649"/>
                      <a:pt x="7749" y="2588"/>
                      <a:pt x="7537" y="2527"/>
                    </a:cubicBezTo>
                    <a:cubicBezTo>
                      <a:pt x="5530" y="1737"/>
                      <a:pt x="3555" y="825"/>
                      <a:pt x="1457" y="187"/>
                    </a:cubicBezTo>
                    <a:cubicBezTo>
                      <a:pt x="1214" y="126"/>
                      <a:pt x="971" y="4"/>
                      <a:pt x="758" y="4"/>
                    </a:cubicBezTo>
                    <a:cubicBezTo>
                      <a:pt x="710" y="2"/>
                      <a:pt x="665" y="1"/>
                      <a:pt x="6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58"/>
              <p:cNvSpPr/>
              <p:nvPr/>
            </p:nvSpPr>
            <p:spPr>
              <a:xfrm>
                <a:off x="6322575" y="4104100"/>
                <a:ext cx="65375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6476" extrusionOk="0">
                    <a:moveTo>
                      <a:pt x="1656" y="1"/>
                    </a:moveTo>
                    <a:cubicBezTo>
                      <a:pt x="1491" y="1"/>
                      <a:pt x="1376" y="137"/>
                      <a:pt x="1247" y="288"/>
                    </a:cubicBezTo>
                    <a:cubicBezTo>
                      <a:pt x="1186" y="379"/>
                      <a:pt x="1064" y="440"/>
                      <a:pt x="943" y="471"/>
                    </a:cubicBezTo>
                    <a:cubicBezTo>
                      <a:pt x="669" y="562"/>
                      <a:pt x="578" y="775"/>
                      <a:pt x="548" y="1048"/>
                    </a:cubicBezTo>
                    <a:cubicBezTo>
                      <a:pt x="365" y="2203"/>
                      <a:pt x="152" y="3358"/>
                      <a:pt x="61" y="4544"/>
                    </a:cubicBezTo>
                    <a:cubicBezTo>
                      <a:pt x="0" y="5030"/>
                      <a:pt x="92" y="5455"/>
                      <a:pt x="274" y="5911"/>
                    </a:cubicBezTo>
                    <a:cubicBezTo>
                      <a:pt x="426" y="6276"/>
                      <a:pt x="791" y="6337"/>
                      <a:pt x="1125" y="6459"/>
                    </a:cubicBezTo>
                    <a:cubicBezTo>
                      <a:pt x="1167" y="6470"/>
                      <a:pt x="1204" y="6475"/>
                      <a:pt x="1238" y="6475"/>
                    </a:cubicBezTo>
                    <a:cubicBezTo>
                      <a:pt x="1468" y="6475"/>
                      <a:pt x="1505" y="6223"/>
                      <a:pt x="1611" y="6063"/>
                    </a:cubicBezTo>
                    <a:cubicBezTo>
                      <a:pt x="1703" y="5942"/>
                      <a:pt x="1794" y="5820"/>
                      <a:pt x="1946" y="5790"/>
                    </a:cubicBezTo>
                    <a:cubicBezTo>
                      <a:pt x="2250" y="5729"/>
                      <a:pt x="2310" y="5486"/>
                      <a:pt x="2371" y="5212"/>
                    </a:cubicBezTo>
                    <a:cubicBezTo>
                      <a:pt x="2554" y="4604"/>
                      <a:pt x="2493" y="3966"/>
                      <a:pt x="2523" y="3115"/>
                    </a:cubicBezTo>
                    <a:cubicBezTo>
                      <a:pt x="2614" y="2477"/>
                      <a:pt x="2371" y="1626"/>
                      <a:pt x="2371" y="775"/>
                    </a:cubicBezTo>
                    <a:cubicBezTo>
                      <a:pt x="2371" y="440"/>
                      <a:pt x="2219" y="227"/>
                      <a:pt x="1885" y="75"/>
                    </a:cubicBezTo>
                    <a:cubicBezTo>
                      <a:pt x="1797" y="23"/>
                      <a:pt x="1722" y="1"/>
                      <a:pt x="1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58"/>
              <p:cNvSpPr/>
              <p:nvPr/>
            </p:nvSpPr>
            <p:spPr>
              <a:xfrm>
                <a:off x="6320300" y="4351925"/>
                <a:ext cx="80575" cy="146175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5847" extrusionOk="0">
                    <a:moveTo>
                      <a:pt x="1004" y="0"/>
                    </a:moveTo>
                    <a:cubicBezTo>
                      <a:pt x="965" y="0"/>
                      <a:pt x="924" y="4"/>
                      <a:pt x="882" y="11"/>
                    </a:cubicBezTo>
                    <a:cubicBezTo>
                      <a:pt x="395" y="71"/>
                      <a:pt x="0" y="831"/>
                      <a:pt x="183" y="1318"/>
                    </a:cubicBezTo>
                    <a:cubicBezTo>
                      <a:pt x="547" y="2199"/>
                      <a:pt x="730" y="3111"/>
                      <a:pt x="942" y="4023"/>
                    </a:cubicBezTo>
                    <a:cubicBezTo>
                      <a:pt x="1094" y="4600"/>
                      <a:pt x="1307" y="5178"/>
                      <a:pt x="1733" y="5603"/>
                    </a:cubicBezTo>
                    <a:cubicBezTo>
                      <a:pt x="1907" y="5760"/>
                      <a:pt x="2111" y="5847"/>
                      <a:pt x="2288" y="5847"/>
                    </a:cubicBezTo>
                    <a:cubicBezTo>
                      <a:pt x="2419" y="5847"/>
                      <a:pt x="2536" y="5799"/>
                      <a:pt x="2614" y="5695"/>
                    </a:cubicBezTo>
                    <a:cubicBezTo>
                      <a:pt x="2888" y="5360"/>
                      <a:pt x="3222" y="5026"/>
                      <a:pt x="3161" y="4509"/>
                    </a:cubicBezTo>
                    <a:cubicBezTo>
                      <a:pt x="3040" y="3597"/>
                      <a:pt x="2766" y="2716"/>
                      <a:pt x="2401" y="1865"/>
                    </a:cubicBezTo>
                    <a:cubicBezTo>
                      <a:pt x="2189" y="1378"/>
                      <a:pt x="1946" y="922"/>
                      <a:pt x="1672" y="467"/>
                    </a:cubicBezTo>
                    <a:cubicBezTo>
                      <a:pt x="1538" y="198"/>
                      <a:pt x="1308" y="0"/>
                      <a:pt x="10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58"/>
              <p:cNvSpPr/>
              <p:nvPr/>
            </p:nvSpPr>
            <p:spPr>
              <a:xfrm>
                <a:off x="6592325" y="4763925"/>
                <a:ext cx="140625" cy="129175"/>
              </a:xfrm>
              <a:custGeom>
                <a:avLst/>
                <a:gdLst/>
                <a:ahLst/>
                <a:cxnLst/>
                <a:rect l="l" t="t" r="r" b="b"/>
                <a:pathLst>
                  <a:path w="5625" h="5167" extrusionOk="0">
                    <a:moveTo>
                      <a:pt x="780" y="1"/>
                    </a:moveTo>
                    <a:cubicBezTo>
                      <a:pt x="675" y="1"/>
                      <a:pt x="574" y="40"/>
                      <a:pt x="487" y="127"/>
                    </a:cubicBezTo>
                    <a:cubicBezTo>
                      <a:pt x="1" y="491"/>
                      <a:pt x="1" y="1282"/>
                      <a:pt x="396" y="1738"/>
                    </a:cubicBezTo>
                    <a:cubicBezTo>
                      <a:pt x="457" y="1798"/>
                      <a:pt x="518" y="1890"/>
                      <a:pt x="609" y="1950"/>
                    </a:cubicBezTo>
                    <a:cubicBezTo>
                      <a:pt x="1733" y="2923"/>
                      <a:pt x="2858" y="3926"/>
                      <a:pt x="4135" y="4777"/>
                    </a:cubicBezTo>
                    <a:cubicBezTo>
                      <a:pt x="4347" y="4929"/>
                      <a:pt x="4591" y="5051"/>
                      <a:pt x="4834" y="5111"/>
                    </a:cubicBezTo>
                    <a:cubicBezTo>
                      <a:pt x="4950" y="5148"/>
                      <a:pt x="5049" y="5167"/>
                      <a:pt x="5132" y="5167"/>
                    </a:cubicBezTo>
                    <a:cubicBezTo>
                      <a:pt x="5399" y="5167"/>
                      <a:pt x="5510" y="4974"/>
                      <a:pt x="5533" y="4534"/>
                    </a:cubicBezTo>
                    <a:cubicBezTo>
                      <a:pt x="5624" y="4260"/>
                      <a:pt x="5472" y="4048"/>
                      <a:pt x="5199" y="3865"/>
                    </a:cubicBezTo>
                    <a:cubicBezTo>
                      <a:pt x="4743" y="3622"/>
                      <a:pt x="4408" y="3257"/>
                      <a:pt x="4074" y="2893"/>
                    </a:cubicBezTo>
                    <a:cubicBezTo>
                      <a:pt x="3314" y="2163"/>
                      <a:pt x="2554" y="1403"/>
                      <a:pt x="1794" y="643"/>
                    </a:cubicBezTo>
                    <a:cubicBezTo>
                      <a:pt x="1612" y="431"/>
                      <a:pt x="1369" y="279"/>
                      <a:pt x="1126" y="127"/>
                    </a:cubicBezTo>
                    <a:cubicBezTo>
                      <a:pt x="1014" y="47"/>
                      <a:pt x="895" y="1"/>
                      <a:pt x="7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58"/>
              <p:cNvSpPr/>
              <p:nvPr/>
            </p:nvSpPr>
            <p:spPr>
              <a:xfrm>
                <a:off x="6804350" y="4908275"/>
                <a:ext cx="154275" cy="99850"/>
              </a:xfrm>
              <a:custGeom>
                <a:avLst/>
                <a:gdLst/>
                <a:ahLst/>
                <a:cxnLst/>
                <a:rect l="l" t="t" r="r" b="b"/>
                <a:pathLst>
                  <a:path w="6171" h="3994" extrusionOk="0">
                    <a:moveTo>
                      <a:pt x="979" y="1"/>
                    </a:moveTo>
                    <a:cubicBezTo>
                      <a:pt x="692" y="1"/>
                      <a:pt x="385" y="85"/>
                      <a:pt x="274" y="219"/>
                    </a:cubicBezTo>
                    <a:cubicBezTo>
                      <a:pt x="0" y="644"/>
                      <a:pt x="122" y="1344"/>
                      <a:pt x="547" y="1648"/>
                    </a:cubicBezTo>
                    <a:cubicBezTo>
                      <a:pt x="669" y="1739"/>
                      <a:pt x="791" y="1860"/>
                      <a:pt x="943" y="1951"/>
                    </a:cubicBezTo>
                    <a:cubicBezTo>
                      <a:pt x="2006" y="2559"/>
                      <a:pt x="3101" y="3107"/>
                      <a:pt x="4225" y="3623"/>
                    </a:cubicBezTo>
                    <a:cubicBezTo>
                      <a:pt x="4620" y="3806"/>
                      <a:pt x="5016" y="3897"/>
                      <a:pt x="5441" y="3988"/>
                    </a:cubicBezTo>
                    <a:cubicBezTo>
                      <a:pt x="5473" y="3992"/>
                      <a:pt x="5502" y="3994"/>
                      <a:pt x="5529" y="3994"/>
                    </a:cubicBezTo>
                    <a:cubicBezTo>
                      <a:pt x="5917" y="3994"/>
                      <a:pt x="5846" y="3607"/>
                      <a:pt x="5988" y="3380"/>
                    </a:cubicBezTo>
                    <a:cubicBezTo>
                      <a:pt x="6171" y="3076"/>
                      <a:pt x="6110" y="2833"/>
                      <a:pt x="5775" y="2711"/>
                    </a:cubicBezTo>
                    <a:cubicBezTo>
                      <a:pt x="4681" y="2255"/>
                      <a:pt x="3739" y="1526"/>
                      <a:pt x="2736" y="918"/>
                    </a:cubicBezTo>
                    <a:cubicBezTo>
                      <a:pt x="2250" y="614"/>
                      <a:pt x="1794" y="249"/>
                      <a:pt x="1277" y="37"/>
                    </a:cubicBezTo>
                    <a:cubicBezTo>
                      <a:pt x="1187" y="12"/>
                      <a:pt x="1085" y="1"/>
                      <a:pt x="9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58"/>
              <p:cNvSpPr/>
              <p:nvPr/>
            </p:nvSpPr>
            <p:spPr>
              <a:xfrm>
                <a:off x="6422125" y="4579350"/>
                <a:ext cx="106400" cy="13537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5415" extrusionOk="0">
                    <a:moveTo>
                      <a:pt x="966" y="0"/>
                    </a:moveTo>
                    <a:cubicBezTo>
                      <a:pt x="889" y="0"/>
                      <a:pt x="809" y="23"/>
                      <a:pt x="730" y="63"/>
                    </a:cubicBezTo>
                    <a:cubicBezTo>
                      <a:pt x="183" y="306"/>
                      <a:pt x="0" y="883"/>
                      <a:pt x="304" y="1400"/>
                    </a:cubicBezTo>
                    <a:cubicBezTo>
                      <a:pt x="1094" y="2707"/>
                      <a:pt x="2067" y="3893"/>
                      <a:pt x="3070" y="5017"/>
                    </a:cubicBezTo>
                    <a:cubicBezTo>
                      <a:pt x="3219" y="5216"/>
                      <a:pt x="3409" y="5414"/>
                      <a:pt x="3672" y="5414"/>
                    </a:cubicBezTo>
                    <a:cubicBezTo>
                      <a:pt x="3731" y="5414"/>
                      <a:pt x="3794" y="5404"/>
                      <a:pt x="3860" y="5382"/>
                    </a:cubicBezTo>
                    <a:cubicBezTo>
                      <a:pt x="4256" y="5260"/>
                      <a:pt x="3952" y="4804"/>
                      <a:pt x="4195" y="4622"/>
                    </a:cubicBezTo>
                    <a:cubicBezTo>
                      <a:pt x="4225" y="4348"/>
                      <a:pt x="4073" y="4136"/>
                      <a:pt x="3952" y="3953"/>
                    </a:cubicBezTo>
                    <a:cubicBezTo>
                      <a:pt x="3253" y="2889"/>
                      <a:pt x="2523" y="1826"/>
                      <a:pt x="1824" y="762"/>
                    </a:cubicBezTo>
                    <a:cubicBezTo>
                      <a:pt x="1672" y="519"/>
                      <a:pt x="1459" y="306"/>
                      <a:pt x="1246" y="123"/>
                    </a:cubicBezTo>
                    <a:cubicBezTo>
                      <a:pt x="1161" y="38"/>
                      <a:pt x="1066" y="0"/>
                      <a:pt x="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58"/>
              <p:cNvSpPr/>
              <p:nvPr/>
            </p:nvSpPr>
            <p:spPr>
              <a:xfrm>
                <a:off x="6378800" y="3934550"/>
                <a:ext cx="71450" cy="11775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4710" extrusionOk="0">
                    <a:moveTo>
                      <a:pt x="2306" y="0"/>
                    </a:moveTo>
                    <a:cubicBezTo>
                      <a:pt x="1981" y="0"/>
                      <a:pt x="1352" y="234"/>
                      <a:pt x="1247" y="444"/>
                    </a:cubicBezTo>
                    <a:cubicBezTo>
                      <a:pt x="882" y="1234"/>
                      <a:pt x="548" y="2025"/>
                      <a:pt x="213" y="2815"/>
                    </a:cubicBezTo>
                    <a:cubicBezTo>
                      <a:pt x="92" y="3088"/>
                      <a:pt x="61" y="3423"/>
                      <a:pt x="31" y="3575"/>
                    </a:cubicBezTo>
                    <a:cubicBezTo>
                      <a:pt x="1" y="3939"/>
                      <a:pt x="92" y="4152"/>
                      <a:pt x="183" y="4335"/>
                    </a:cubicBezTo>
                    <a:cubicBezTo>
                      <a:pt x="306" y="4598"/>
                      <a:pt x="459" y="4709"/>
                      <a:pt x="649" y="4709"/>
                    </a:cubicBezTo>
                    <a:cubicBezTo>
                      <a:pt x="788" y="4709"/>
                      <a:pt x="946" y="4650"/>
                      <a:pt x="1125" y="4547"/>
                    </a:cubicBezTo>
                    <a:cubicBezTo>
                      <a:pt x="1703" y="4183"/>
                      <a:pt x="1976" y="3696"/>
                      <a:pt x="2128" y="3058"/>
                    </a:cubicBezTo>
                    <a:cubicBezTo>
                      <a:pt x="2220" y="2693"/>
                      <a:pt x="2341" y="2298"/>
                      <a:pt x="2493" y="1933"/>
                    </a:cubicBezTo>
                    <a:cubicBezTo>
                      <a:pt x="2645" y="1538"/>
                      <a:pt x="2706" y="1113"/>
                      <a:pt x="2797" y="687"/>
                    </a:cubicBezTo>
                    <a:cubicBezTo>
                      <a:pt x="2858" y="383"/>
                      <a:pt x="2767" y="140"/>
                      <a:pt x="2432" y="18"/>
                    </a:cubicBezTo>
                    <a:cubicBezTo>
                      <a:pt x="2400" y="6"/>
                      <a:pt x="2356" y="0"/>
                      <a:pt x="23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Healthy Relationships Workshop by Slidesgo">
  <a:themeElements>
    <a:clrScheme name="Simple Light">
      <a:dk1>
        <a:srgbClr val="F96F4E"/>
      </a:dk1>
      <a:lt1>
        <a:srgbClr val="FEDDE9"/>
      </a:lt1>
      <a:dk2>
        <a:srgbClr val="FFFFFF"/>
      </a:dk2>
      <a:lt2>
        <a:srgbClr val="2B49B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B49B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140</Words>
  <Application>Microsoft Office PowerPoint</Application>
  <PresentationFormat>On-screen Show (16:9)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Roboto</vt:lpstr>
      <vt:lpstr>Roboto Black</vt:lpstr>
      <vt:lpstr>Arial</vt:lpstr>
      <vt:lpstr>Nanum Pen Script</vt:lpstr>
      <vt:lpstr>Healthy Relationships Workshop by Slidesgo</vt:lpstr>
      <vt:lpstr>Kindergarten-Final-project</vt:lpstr>
      <vt:lpstr>Нашият отбор</vt:lpstr>
      <vt:lpstr>Нашият проект</vt:lpstr>
      <vt:lpstr>PowerPoint Presentation</vt:lpstr>
      <vt:lpstr>Използвани технологии</vt:lpstr>
      <vt:lpstr>PowerPoint Presentation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Kindergarten-Final-project</dc:title>
  <dc:creator>Желязко Александров Иванов</dc:creator>
  <cp:lastModifiedBy>Желязко Александров Иванов</cp:lastModifiedBy>
  <cp:revision>9</cp:revision>
  <dcterms:modified xsi:type="dcterms:W3CDTF">2021-07-15T08:29:11Z</dcterms:modified>
</cp:coreProperties>
</file>