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E7FF-1DF4-4DF3-8B03-D72789EFB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E3C12-7878-4854-9DC8-30450AE3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53B3-861C-4A83-B8C5-8BD61053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6068-7C41-44CD-821C-38B47B3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FECE-83D4-4E3F-9622-29E1E45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36C9-4374-4C83-881B-0110ACF1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E4E2D-141F-4637-88CC-64F4418BB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A7CB1-C7BA-4276-A834-DF1153A9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5528-5C18-43EF-9E6B-DCB14F87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6D3E-F2F4-4CF1-8685-09F8FC4F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BCA4-2C5C-4233-93AF-3B9EB114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4C47-DD00-4BE3-BE89-1A0CC615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7085-67F6-49DE-A10D-BD91972E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5200-B1E6-4D5D-B03F-B5F4EC0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C9A3-A46C-4260-AA26-CD0C243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BC64-295C-4AA5-838D-0539C659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C4DCA-955D-4CA9-81D9-BBC1BC18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BCD39-EBEB-4B85-8123-D43804D4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4538-52F7-4FC0-9712-5894CF8F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3AF0-D32E-4A65-9A2B-275B4F1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0DDB-A7D4-4551-AA6C-38B15D5C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3120-2DE8-4D38-A93C-4267E24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7B97-2E65-4D72-8AC7-8418F9B9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5CA0-A4A0-4AA4-BC01-5FB4E8AB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C623-5962-4B50-9F2D-17191E3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6609-9458-454B-9F52-010F7BE0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487E-C230-45EB-894F-28A7AE9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5CD6-AAD3-4162-AB34-704790CA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42EB-1A0D-4DCF-A01C-B931303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2AF1-42E1-4B19-966E-D6A78B21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645B-0372-4594-993B-BC551FBA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8D64-C9CC-401E-AA4E-22D451A8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4B3D0-69B7-472D-9405-90026F2E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Mod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592D44DC-A082-4803-8576-EE3A61700B1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47850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0592189-7292-47EC-9181-917210CF4C1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2" y="1847850"/>
            <a:ext cx="5181598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4D40-EEC7-4BD6-B039-FDAE300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9589-388D-4916-A422-696A41DD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03DE-2E18-465B-8681-628393675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26A06-4671-4558-B0A4-616733BB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650F-77E7-45F7-A8F8-A7D8E456E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FDC3-83F6-4DEA-AC76-1B55B72A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58A27-F6F4-4F88-995B-5731B109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CACA2-11FC-44B9-990D-92D6196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A98C-A1F5-4EBA-A1A1-1153AF6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39318-0CAA-4617-852A-E4C75965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56F9-E948-41D2-93AC-495DFF53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54CE5-3162-49B8-9A26-CB4A772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73C90-EAD2-4C3B-A505-45C62D11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42F63-3657-4AA2-8D08-8EC136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1A208-33BB-4585-8E40-D517A88B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49D-3FF5-4B42-A741-BA546DF4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FA9E-81C0-4626-8839-DBC8D6AC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12E6-99DC-4FDB-A985-62A6981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219A2-955F-47AB-8B18-7D40F5BD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6CDD-8215-46D1-A2D4-23A1014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28E8-BA71-44E0-8B05-086D7B1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6C7C0-9C48-4EE0-A738-CF0E0F53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14BA-49D3-4AC5-861D-1953AB45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C59B-23E4-40FE-A67A-28D1EFD4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5413-50C0-4C5D-A207-218500E77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9C79-6B6C-4A59-B9DD-6A0FE768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Kain Nanne</dc:creator>
  <cp:lastModifiedBy>Kain Nanne</cp:lastModifiedBy>
  <cp:revision>5</cp:revision>
  <dcterms:created xsi:type="dcterms:W3CDTF">2017-12-29T15:04:54Z</dcterms:created>
  <dcterms:modified xsi:type="dcterms:W3CDTF">2017-12-29T15:52:28Z</dcterms:modified>
</cp:coreProperties>
</file>