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rPr b="0" sz="1200">
                <a:latin typeface="Calibri"/>
              </a:rPr>
              <a:t>Data by Series Over Time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30000">
              <a:solidFill>
                <a:srgbClr val="8DD3C7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0.2561232029720044</c:v>
                </c:pt>
                <c:pt idx="1">
                  <c:v>0.18938694651499566</c:v>
                </c:pt>
                <c:pt idx="2">
                  <c:v>0.013800503786420948</c:v>
                </c:pt>
                <c:pt idx="3">
                  <c:v>0.13103284069331533</c:v>
                </c:pt>
                <c:pt idx="4">
                  <c:v>0.3658683194111273</c:v>
                </c:pt>
                <c:pt idx="5">
                  <c:v>0.12738234995105824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30000">
              <a:solidFill>
                <a:srgbClr val="FFFFB3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0.5111471659277542</c:v>
                </c:pt>
                <c:pt idx="1">
                  <c:v>0.8336371804113063</c:v>
                </c:pt>
                <c:pt idx="2">
                  <c:v>0.8601818221633543</c:v>
                </c:pt>
                <c:pt idx="3">
                  <c:v>0.06261825884805583</c:v>
                </c:pt>
                <c:pt idx="4">
                  <c:v>0.7758278587737658</c:v>
                </c:pt>
                <c:pt idx="5">
                  <c:v>0.4853458582728779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30000">
              <a:solidFill>
                <a:srgbClr val="BEBADA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0.13385215231805658</c:v>
                </c:pt>
                <c:pt idx="1">
                  <c:v>0.5853142695316315</c:v>
                </c:pt>
                <c:pt idx="2">
                  <c:v>0.7147306058027221</c:v>
                </c:pt>
                <c:pt idx="3">
                  <c:v>0.6830381108250915</c:v>
                </c:pt>
                <c:pt idx="4">
                  <c:v>0.4199820406703728</c:v>
                </c:pt>
                <c:pt idx="5">
                  <c:v>0.3939509556531229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ln w="30000">
              <a:solidFill>
                <a:srgbClr val="FB8072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0.6334894245514457</c:v>
                </c:pt>
                <c:pt idx="1">
                  <c:v>0.8702018099345752</c:v>
                </c:pt>
                <c:pt idx="2">
                  <c:v>0.13136643228059253</c:v>
                </c:pt>
                <c:pt idx="3">
                  <c:v>0.7770269321737269</c:v>
                </c:pt>
                <c:pt idx="4">
                  <c:v>0.5932672098349081</c:v>
                </c:pt>
                <c:pt idx="5">
                  <c:v>0.4962872955210711</c:v>
                </c:pt>
              </c:numCache>
            </c:numRef>
          </c:val>
          <c:smooth val="0"/>
        </c:ser>
        <c:dLbls>
          <c:numFmt formatCode="0.0" sourceLinked="0"/>
          <c:txPr>
            <a:bodyPr/>
            <a:lstStyle/>
            <a:p>
              <a:pPr>
                <a:defRPr sz="800" b="0">
                  <a:latin typeface="Calibri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b="0" sz="1000">
                    <a:latin typeface="Calibri"/>
                  </a:rPr>
                  <a:t>Year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0" sz="1000">
                <a:latin typeface="Calibri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title>
          <c:tx>
            <c:rich>
              <a:bodyPr/>
              <a:lstStyle/>
              <a:p>
                <a:r>
                  <a:rPr b="0" sz="1000">
                    <a:latin typeface="Calibri"/>
                  </a:rPr>
                  <a:t>Data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b="0" sz="1000">
                <a:latin typeface="Calibri"/>
              </a:defRPr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 b="0">
              <a:latin typeface="Calibri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E7FF-1DF4-4DF3-8B03-D72789EF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3C12-7878-4854-9DC8-30450AE3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53B3-861C-4A83-B8C5-8BD6105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6068-7C41-44CD-821C-38B47B3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FECE-83D4-4E3F-9622-29E1E45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6C9-4374-4C83-881B-0110ACF1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4E2D-141F-4637-88CC-64F4418B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7CB1-C7BA-4276-A834-DF1153A9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528-5C18-43EF-9E6B-DCB14F87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6D3E-F2F4-4CF1-8685-09F8FC4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BCA4-2C5C-4233-93AF-3B9EB114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C47-DD00-4BE3-BE89-1A0CC61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7085-67F6-49DE-A10D-BD91972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5200-B1E6-4D5D-B03F-B5F4EC0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9A3-A46C-4260-AA26-CD0C243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C64-295C-4AA5-838D-0539C659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4DCA-955D-4CA9-81D9-BBC1BC18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BCD39-EBEB-4B85-8123-D43804D4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538-52F7-4FC0-9712-5894CF8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AF0-D32E-4A65-9A2B-275B4F1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0DDB-A7D4-4551-AA6C-38B15D5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120-2DE8-4D38-A93C-4267E24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7B97-2E65-4D72-8AC7-8418F9B9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5CA0-A4A0-4AA4-BC01-5FB4E8AB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C623-5962-4B50-9F2D-17191E3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6609-9458-454B-9F52-010F7BE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487E-C230-45EB-894F-28A7AE9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5CD6-AAD3-4162-AB34-704790CA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42EB-1A0D-4DCF-A01C-B931303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2AF1-42E1-4B19-966E-D6A78B2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645B-0372-4594-993B-BC551FBA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8D64-C9CC-401E-AA4E-22D451A8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4B3D0-69B7-472D-9405-90026F2E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Mod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92D44DC-A082-4803-8576-EE3A61700B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47850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0592189-7292-47EC-9181-917210CF4C1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47850"/>
            <a:ext cx="5181598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D40-EEC7-4BD6-B039-FDAE300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9589-388D-4916-A422-696A41D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03DE-2E18-465B-8681-62839367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26A06-4671-4558-B0A4-616733BB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650F-77E7-45F7-A8F8-A7D8E456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FDC3-83F6-4DEA-AC76-1B55B72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8A27-F6F4-4F88-995B-5731B10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ACA2-11FC-44B9-990D-92D6196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A98C-A1F5-4EBA-A1A1-1153AF6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39318-0CAA-4617-852A-E4C75965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56F9-E948-41D2-93AC-495DFF53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54CE5-3162-49B8-9A26-CB4A772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3C90-EAD2-4C3B-A505-45C62D11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42F63-3657-4AA2-8D08-8EC136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A208-33BB-4585-8E40-D517A88B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49D-3FF5-4B42-A741-BA546DF4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A9E-81C0-4626-8839-DBC8D6AC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12E6-99DC-4FDB-A985-62A6981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19A2-955F-47AB-8B18-7D40F5B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6CDD-8215-46D1-A2D4-23A1014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8E8-BA71-44E0-8B05-086D7B1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63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6C7C0-9C48-4EE0-A738-CF0E0F53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14BA-49D3-4AC5-861D-1953AB4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C59B-23E4-40FE-A67A-28D1EFD4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413-50C0-4C5D-A207-218500E7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9C79-6B6C-4A59-B9DD-6A0FE768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3" sz="quarter"/>
          </p:nvPr>
        </p:nvGraphicFramePr>
        <p:xfrm>
          <a:off x="838200" y="1847850"/>
          <a:ext cx="5181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137160">
                <a:tc>
                  <a:txBody>
                    <a:bodyPr/>
                    <a:lstStyle/>
                    <a:p>
                      <a:r>
                        <a:rPr b="1" i="0" sz="900">
                          <a:latin typeface="Calibri"/>
                        </a:rPr>
                        <a:t> 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2012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2013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2014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2015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2016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2017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b="1" i="0" sz="900">
                          <a:latin typeface="Calibri"/>
                        </a:rPr>
                        <a:t>Running Total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b="0" i="0" sz="900">
                          <a:latin typeface="Calibri"/>
                        </a:rPr>
                        <a:t>a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0.26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0.19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0.01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0.13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0.37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0.13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1.08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b="0" i="0" sz="900">
                          <a:latin typeface="Calibri"/>
                        </a:rPr>
                        <a:t>b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0.51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0.83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0.86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0.06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0.78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0.49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3.53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b="0" i="0" sz="900">
                          <a:latin typeface="Calibri"/>
                        </a:rPr>
                        <a:t>c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0.13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0.59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0.71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0.68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0.42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0.39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2.93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b="0" i="0" sz="900">
                          <a:latin typeface="Calibri"/>
                        </a:rPr>
                        <a:t>d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0.63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0.87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0.13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0.78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0.59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0.50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3.50</a:t>
                      </a:r>
                    </a:p>
                  </a:txBody>
                  <a:tcPr marT="22860" marB="22860" marL="22860" marR="22860">
                    <a:solidFill>
                      <a:srgbClr val="EBEBEB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b="0" i="0" sz="900">
                          <a:latin typeface="Calibri"/>
                        </a:rPr>
                        <a:t>Annual Total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1.53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2.48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1.72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1.65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2.15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1.50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0" i="0" sz="900">
                          <a:latin typeface="Calibri"/>
                        </a:rPr>
                        <a:t>11.04</a:t>
                      </a:r>
                    </a:p>
                  </a:txBody>
                  <a:tcPr marT="22860" marB="22860" marL="22860" marR="22860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4" sz="quarter"/>
          </p:nvPr>
        </p:nvGraphicFramePr>
        <p:xfrm>
          <a:off x="6172202" y="1847850"/>
          <a:ext cx="5181598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5</cp:revision>
  <dcterms:created xsi:type="dcterms:W3CDTF">2017-12-29T15:04:54Z</dcterms:created>
  <dcterms:modified xsi:type="dcterms:W3CDTF">2017-12-29T15:52:28Z</dcterms:modified>
</cp:coreProperties>
</file>