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00" y="6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4D95-20BA-4448-BB9C-185997E408FD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24342-58EE-4CCF-BCAA-91528E5D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98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7D21-5FAE-4246-8DB1-1BA18AD35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BAA54-7425-4351-A60F-074C1A931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5A40-E6F6-4315-9446-C8E8E94F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DEC4-D3A8-4F5A-B8B0-D940E64B41DC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115D-3D5E-47C3-8500-43DC4177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auto-generated presentation using https://github.com/knanne/mspandas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DE9B5-33D6-4DAE-8719-91136512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91FF-50EC-4121-9F15-BCD4398A9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0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DBB1AB44-2AAF-452B-820E-A8E2FCE7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4940912C-0B41-45FE-82FB-D3089D92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3742" y="6356350"/>
            <a:ext cx="2743200" cy="365125"/>
          </a:xfrm>
        </p:spPr>
        <p:txBody>
          <a:bodyPr/>
          <a:lstStyle/>
          <a:p>
            <a:fld id="{ED2582F9-5222-49AB-9169-AC8036420E56}" type="datetime1">
              <a:rPr lang="en-US" smtClean="0"/>
              <a:t>3/28/2020</a:t>
            </a:fld>
            <a:endParaRPr lang="en-US"/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D116274E-075E-4D7F-AEEC-400BF1A1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auto-generated presentation using https://github.com/knanne/mspandas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2A4A5C-02F0-4B7C-A166-A5029B62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91FF-50EC-4121-9F15-BCD4398A9F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able">
            <a:extLst>
              <a:ext uri="{FF2B5EF4-FFF2-40B4-BE49-F238E27FC236}">
                <a16:creationId xmlns:a16="http://schemas.microsoft.com/office/drawing/2014/main" id="{A0BD79E2-C940-4CF6-A7F6-BD435D00924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hart">
            <a:extLst>
              <a:ext uri="{FF2B5EF4-FFF2-40B4-BE49-F238E27FC236}">
                <a16:creationId xmlns:a16="http://schemas.microsoft.com/office/drawing/2014/main" id="{EEBF5B93-DC52-45B0-A736-6F2A77D8E48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172202" y="1825625"/>
            <a:ext cx="5181598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149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E6B58-60E9-436A-98A8-1B2FCC22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A36E2-4D9F-4784-A21F-1B81430B2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FE1F-D8BA-4CDD-8C00-6EE1596FE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CEA63-FCDA-4DED-B7A7-93DC1C817A23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A276-D1BE-4A0E-B727-5C8C3BA81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auto-generated presentation using https://github.com/knanne/mspandas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144E-DF63-48B0-98B1-E8A33A1A2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691FF-50EC-4121-9F15-BCD4398A9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1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mspandas Demo</a:t>
            </a:r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idx="13" sz="quarter"/>
          </p:nvPr>
        </p:nvGraphicFramePr>
        <p:xfrm>
          <a:off x="838200" y="1825625"/>
          <a:ext cx="5181600" cy="1234440"/>
        </p:xfrm>
        <a:graphic>
          <a:graphicData uri="http://schemas.openxmlformats.org/drawingml/2006/table">
            <a:tbl>
              <a:tblPr bandRow="1" lastRow="1" lastCol="1">
                <a:tableStyleId>{5C22544A-7EE6-4342-B048-85BDC9FD1C3A}</a:tableStyleId>
              </a:tblPr>
              <a:tblGrid>
                <a:gridCol w="740228"/>
                <a:gridCol w="740228"/>
                <a:gridCol w="740228"/>
                <a:gridCol w="740228"/>
                <a:gridCol w="740228"/>
                <a:gridCol w="740228"/>
                <a:gridCol w="740232"/>
              </a:tblGrid>
              <a:tr h="137160"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Year</a:t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Quarter End</a:t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</a:rPr>
                        <a:t>Group1</a:t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Group1</a:t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</a:rPr>
                        <a:t>Group2</a:t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Group2</a:t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/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/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</a:tr>
              <a:tr h="137160">
                <a:tc rowSpan="2">
                  <a:txBody>
                    <a:bodyPr/>
                    <a:lstStyle/>
                    <a:p>
                      <a:pPr algn="l"/>
                      <a:r>
                        <a:rPr sz="900" b="1"/>
                        <a:t>2018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l"/>
                      <a:r>
                        <a:rPr sz="900" b="1"/>
                        <a:t>Sep 30, 2018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0.65%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0.68%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0.75%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0.22%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2.30%</a:t>
                      </a:r>
                    </a:p>
                  </a:txBody>
                  <a:tcPr marT="22860" marB="22860" marL="22860" marR="22860"/>
                </a:tc>
              </a:tr>
              <a:tr h="137160">
                <a:tc vMerge="1">
                  <a:txBody>
                    <a:bodyPr/>
                    <a:lstStyle/>
                    <a:p>
                      <a:pPr algn="l"/>
                      <a:r>
                        <a:rPr sz="900" b="1"/>
                        <a:t>2018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l"/>
                      <a:r>
                        <a:rPr sz="900" b="1"/>
                        <a:t>Dec 31, 2018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0.01%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0.98%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0.39%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0.46%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1.84%</a:t>
                      </a:r>
                    </a:p>
                  </a:txBody>
                  <a:tcPr marT="22860" marB="22860" marL="22860" marR="22860"/>
                </a:tc>
              </a:tr>
              <a:tr h="137160">
                <a:tc rowSpan="4">
                  <a:txBody>
                    <a:bodyPr/>
                    <a:lstStyle/>
                    <a:p>
                      <a:pPr algn="l"/>
                      <a:r>
                        <a:rPr sz="900" b="1"/>
                        <a:t>2019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l"/>
                      <a:r>
                        <a:rPr sz="900" b="1"/>
                        <a:t>Mar 31, 2019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1.00%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0.58%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0.66%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0.88%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3.13%</a:t>
                      </a:r>
                    </a:p>
                  </a:txBody>
                  <a:tcPr marT="22860" marB="22860" marL="22860" marR="22860"/>
                </a:tc>
              </a:tr>
              <a:tr h="137160">
                <a:tc>
                  <a:txBody>
                    <a:bodyPr/>
                    <a:lstStyle/>
                    <a:p>
                      <a:pPr algn="l"/>
                      <a:r>
                        <a:rPr sz="900" b="1"/>
                        <a:t>2019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l"/>
                      <a:r>
                        <a:rPr sz="900" b="1"/>
                        <a:t>Jun 30, 2019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0.67%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0.23%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0.77%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0.99%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2.65%</a:t>
                      </a:r>
                    </a:p>
                  </a:txBody>
                  <a:tcPr marT="22860" marB="22860" marL="22860" marR="22860"/>
                </a:tc>
              </a:tr>
              <a:tr h="137160">
                <a:tc>
                  <a:txBody>
                    <a:bodyPr/>
                    <a:lstStyle/>
                    <a:p>
                      <a:pPr algn="l"/>
                      <a:r>
                        <a:rPr sz="900" b="1"/>
                        <a:t>2019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l"/>
                      <a:r>
                        <a:rPr sz="900" b="1"/>
                        <a:t>Sep 30, 2019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0.93%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0.59%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0.95%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0.14%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2.60%</a:t>
                      </a:r>
                    </a:p>
                  </a:txBody>
                  <a:tcPr marT="22860" marB="22860" marL="22860" marR="22860"/>
                </a:tc>
              </a:tr>
              <a:tr h="137160">
                <a:tc vMerge="1">
                  <a:txBody>
                    <a:bodyPr/>
                    <a:lstStyle/>
                    <a:p>
                      <a:pPr algn="l"/>
                      <a:r>
                        <a:rPr sz="900" b="1"/>
                        <a:t>2019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l"/>
                      <a:r>
                        <a:rPr sz="900" b="1"/>
                        <a:t>Dec 31, 2019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0.59%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0.34%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0.61%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0.37%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1.92%</a:t>
                      </a:r>
                    </a:p>
                  </a:txBody>
                  <a:tcPr marT="22860" marB="22860" marL="22860" marR="22860"/>
                </a:tc>
              </a:tr>
              <a:tr h="137160">
                <a:tc>
                  <a:txBody>
                    <a:bodyPr/>
                    <a:lstStyle/>
                    <a:p>
                      <a:pPr algn="l"/>
                      <a:r>
                        <a:rPr sz="900" b="1"/>
                        <a:t>Total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l"/>
                      <a:r>
                        <a:rPr sz="900" b="1"/>
                        <a:t> 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3.85%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3.40%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4.13%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3.07%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14.45%</a:t>
                      </a:r>
                    </a:p>
                  </a:txBody>
                  <a:tcPr marT="22860" marB="22860" marL="22860" marR="22860"/>
                </a:tc>
              </a:tr>
            </a:tbl>
          </a:graphicData>
        </a:graphic>
      </p:graphicFrame>
      <p:sp>
        <p:nvSpPr>
          <p:cNvPr id="4" name="Chart Placeholder 3"/>
          <p:cNvSpPr>
            <a:spLocks noGrp="1"/>
          </p:cNvSpPr>
          <p:nvPr>
            <p:ph type="chart" idx="14" sz="quarter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Kain Nanne</dc:creator>
  <cp:lastModifiedBy>Kain Nanne</cp:lastModifiedBy>
  <cp:revision>6</cp:revision>
  <dcterms:created xsi:type="dcterms:W3CDTF">2020-03-28T09:52:39Z</dcterms:created>
  <dcterms:modified xsi:type="dcterms:W3CDTF">2020-03-28T10:18:00Z</dcterms:modified>
</cp:coreProperties>
</file>