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00" y="6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4D95-20BA-4448-BB9C-185997E408FD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24342-58EE-4CCF-BCAA-91528E5D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7D21-5FAE-4246-8DB1-1BA18AD3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AA54-7425-4351-A60F-074C1A93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5A40-E6F6-4315-9446-C8E8E94F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EC4-D3A8-4F5A-B8B0-D940E64B41DC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115D-3D5E-47C3-8500-43DC417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auto-generated presentation using https://github.com/knanne/mspandas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E9B5-33D6-4DAE-8719-91136512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91FF-50EC-4121-9F15-BCD4398A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BB1AB44-2AAF-452B-820E-A8E2FCE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4940912C-0B41-45FE-82FB-D3089D92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742" y="6356350"/>
            <a:ext cx="2743200" cy="365125"/>
          </a:xfrm>
        </p:spPr>
        <p:txBody>
          <a:bodyPr/>
          <a:lstStyle/>
          <a:p>
            <a:fld id="{ED2582F9-5222-49AB-9169-AC8036420E56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D116274E-075E-4D7F-AEEC-400BF1A1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auto-generated presentation using https://github.com/knanne/mspandas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2A4A5C-02F0-4B7C-A166-A5029B62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91FF-50EC-4121-9F15-BCD4398A9F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">
            <a:extLst>
              <a:ext uri="{FF2B5EF4-FFF2-40B4-BE49-F238E27FC236}">
                <a16:creationId xmlns:a16="http://schemas.microsoft.com/office/drawing/2014/main" id="{A0BD79E2-C940-4CF6-A7F6-BD435D00924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">
            <a:extLst>
              <a:ext uri="{FF2B5EF4-FFF2-40B4-BE49-F238E27FC236}">
                <a16:creationId xmlns:a16="http://schemas.microsoft.com/office/drawing/2014/main" id="{EEBF5B93-DC52-45B0-A736-6F2A77D8E48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25625"/>
            <a:ext cx="5181598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E6B58-60E9-436A-98A8-1B2FCC22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A36E2-4D9F-4784-A21F-1B81430B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FE1F-D8BA-4CDD-8C00-6EE1596FE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EA63-FCDA-4DED-B7A7-93DC1C817A23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276-D1BE-4A0E-B727-5C8C3BA8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auto-generated presentation using https://github.com/knanne/mspandas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44E-DF63-48B0-98B1-E8A33A1A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91FF-50EC-4121-9F15-BCD4398A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6</cp:revision>
  <dcterms:created xsi:type="dcterms:W3CDTF">2020-03-28T09:52:39Z</dcterms:created>
  <dcterms:modified xsi:type="dcterms:W3CDTF">2020-03-28T10:18:00Z</dcterms:modified>
</cp:coreProperties>
</file>