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0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E7FF-1DF4-4DF3-8B03-D72789EF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3C12-7878-4854-9DC8-30450AE3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B3-861C-4A83-B8C5-8BD6105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6068-7C41-44CD-821C-38B47B3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FECE-83D4-4E3F-9622-29E1E45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6C9-4374-4C83-881B-0110ACF1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4E2D-141F-4637-88CC-64F4418B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CB1-C7BA-4276-A834-DF1153A9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528-5C18-43EF-9E6B-DCB14F87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6D3E-F2F4-4CF1-8685-09F8FC4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BCA4-2C5C-4233-93AF-3B9EB11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C47-DD00-4BE3-BE89-1A0CC61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7085-67F6-49DE-A10D-BD91972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200-B1E6-4D5D-B03F-B5F4EC0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A3-A46C-4260-AA26-CD0C243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C64-295C-4AA5-838D-0539C65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4DCA-955D-4CA9-81D9-BBC1BC18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D39-EBEB-4B85-8123-D43804D4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538-52F7-4FC0-9712-5894CF8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AF0-D32E-4A65-9A2B-275B4F1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DDB-A7D4-4551-AA6C-38B15D5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120-2DE8-4D38-A93C-4267E24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B97-2E65-4D72-8AC7-8418F9B9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5CA0-A4A0-4AA4-BC01-5FB4E8AB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C623-5962-4B50-9F2D-17191E3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609-9458-454B-9F52-010F7BE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87E-C230-45EB-894F-28A7AE9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CD6-AAD3-4162-AB34-704790C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2EB-1A0D-4DCF-A01C-B931303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2AF1-42E1-4B19-966E-D6A78B2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645B-0372-4594-993B-BC551FB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D64-C9CC-401E-AA4E-22D451A8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B3D0-69B7-472D-9405-90026F2E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92D44DC-A082-4803-8576-EE3A61700B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0592189-7292-47EC-9181-917210CF4C1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47850"/>
            <a:ext cx="5181598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D40-EEC7-4BD6-B039-FDAE300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9589-388D-4916-A422-696A41D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3DE-2E18-465B-8681-6283936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26A06-4671-4558-B0A4-616733BB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650F-77E7-45F7-A8F8-A7D8E456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FDC3-83F6-4DEA-AC76-1B55B72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8A27-F6F4-4F88-995B-5731B10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A2-11FC-44B9-990D-92D619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98C-A1F5-4EBA-A1A1-1153AF6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318-0CAA-4617-852A-E4C7596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6F9-E948-41D2-93AC-495DFF5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4CE5-3162-49B8-9A26-CB4A772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3C90-EAD2-4C3B-A505-45C62D1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2F63-3657-4AA2-8D08-8EC136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208-33BB-4585-8E40-D517A88B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49D-3FF5-4B42-A741-BA546DF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A9E-81C0-4626-8839-DBC8D6A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12E6-99DC-4FDB-A985-62A6981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19A2-955F-47AB-8B18-7D40F5B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6CDD-8215-46D1-A2D4-23A1014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8E8-BA71-44E0-8B05-086D7B1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7C0-9C48-4EE0-A738-CF0E0F53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14BA-49D3-4AC5-861D-1953AB4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59B-23E4-40FE-A67A-28D1EFD4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CAA1-A9D3-4148-AB22-2F35928D9E2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413-50C0-4C5D-A207-218500E7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C79-6B6C-4A59-B9DD-6A0FE768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mspandas Demo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062412184"/>
              </p:ext>
            </p:extLst>
          </p:nvPr>
        </p:nvGraphicFramePr>
        <p:xfrm>
          <a:off x="838200" y="1847850"/>
          <a:ext cx="5181600" cy="1783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0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Quarter End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/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L="22860" marR="22860" marT="22860" marB="228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 rowSpan="4">
                  <a:txBody>
                    <a:bodyPr/>
                    <a:lstStyle/>
                    <a:p>
                      <a:pPr algn="ctr"/>
                      <a:r>
                        <a:rPr sz="900" b="1" dirty="0"/>
                        <a:t>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Mar 31, 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0.51%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0.89%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0.74%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0.29%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2.43%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Jun 30, 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0.67%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0.05%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0.60%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0.43%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1.74%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Sep 30, 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0.73%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0.83%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0.42%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0.55%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2.53%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Dec 31, 2017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0.53%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0.77%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0.88%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0.93%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3.10%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sz="900" b="1" dirty="0"/>
                        <a:t>2018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Mar 31, 2018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0.01%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0.74%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0.67%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0.83%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2.26%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r>
                        <a:rPr sz="900" b="1"/>
                        <a:t>2018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 dirty="0"/>
                        <a:t>Jun 30, 2018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0.89%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0.23%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0.61%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0.17%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1.90%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sz="900" b="1"/>
                        <a:t>Total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b="1"/>
                        <a:t> 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3.34%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3.51%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3.93%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/>
                        <a:t>3.20%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13.97%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mspandas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5</cp:revision>
  <dcterms:created xsi:type="dcterms:W3CDTF">2017-12-29T15:04:54Z</dcterms:created>
  <dcterms:modified xsi:type="dcterms:W3CDTF">2018-09-26T06:57:48Z</dcterms:modified>
</cp:coreProperties>
</file>