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3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0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8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DACD97-CA6E-4E01-A592-6876D68E661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93494" y="4957129"/>
            <a:ext cx="305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представя</a:t>
            </a:r>
            <a:endParaRPr lang="en-US" sz="4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3" y="372300"/>
            <a:ext cx="9092063" cy="116825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94423" y="1873103"/>
            <a:ext cx="7077978" cy="4344255"/>
            <a:chOff x="594423" y="1873103"/>
            <a:chExt cx="7077978" cy="4344255"/>
          </a:xfrm>
        </p:grpSpPr>
        <p:grpSp>
          <p:nvGrpSpPr>
            <p:cNvPr id="25" name="Group 24"/>
            <p:cNvGrpSpPr/>
            <p:nvPr/>
          </p:nvGrpSpPr>
          <p:grpSpPr>
            <a:xfrm>
              <a:off x="4751807" y="4211664"/>
              <a:ext cx="1448390" cy="2005694"/>
              <a:chOff x="4751807" y="4211664"/>
              <a:chExt cx="1448390" cy="200569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1807" y="4211664"/>
                <a:ext cx="1448390" cy="144839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084" y="5675517"/>
                <a:ext cx="1291008" cy="541841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188160" y="1873103"/>
              <a:ext cx="1484241" cy="2002685"/>
              <a:chOff x="6188160" y="1873103"/>
              <a:chExt cx="1484241" cy="200268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60" y="1873103"/>
                <a:ext cx="1484241" cy="144839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8359" y="3333947"/>
                <a:ext cx="1023842" cy="54184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3351023" y="1873103"/>
              <a:ext cx="1445409" cy="2022270"/>
              <a:chOff x="3258871" y="1873103"/>
              <a:chExt cx="1445409" cy="20222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8871" y="1873103"/>
                <a:ext cx="1445409" cy="144540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254" y="3333947"/>
                <a:ext cx="1276642" cy="561426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594423" y="1874372"/>
              <a:ext cx="1449025" cy="2019159"/>
              <a:chOff x="594423" y="1874372"/>
              <a:chExt cx="1449025" cy="201915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23" y="1874372"/>
                <a:ext cx="1449025" cy="144902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4" y="3316202"/>
                <a:ext cx="1280721" cy="577329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1989997" y="4203701"/>
              <a:ext cx="1445409" cy="2013657"/>
              <a:chOff x="1961753" y="4212615"/>
              <a:chExt cx="1445409" cy="20136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1753" y="4212615"/>
                <a:ext cx="1445409" cy="144540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745" y="5666601"/>
                <a:ext cx="1215423" cy="5596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72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430" y="341032"/>
            <a:ext cx="3433267" cy="63693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TIC</a:t>
            </a:r>
            <a:r>
              <a:rPr lang="bg-BG" sz="4000" b="1" dirty="0" smtClean="0"/>
              <a:t>-</a:t>
            </a:r>
            <a:r>
              <a:rPr lang="en-US" sz="4000" b="1" dirty="0" smtClean="0"/>
              <a:t>TAC</a:t>
            </a:r>
            <a:r>
              <a:rPr lang="bg-BG" sz="4000" b="1" dirty="0" smtClean="0"/>
              <a:t>-</a:t>
            </a:r>
            <a:r>
              <a:rPr lang="en-US" sz="4000" b="1" dirty="0" smtClean="0"/>
              <a:t>TOE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51" y="1075212"/>
            <a:ext cx="7951024" cy="55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2224"/>
            <a:ext cx="12192000" cy="1507067"/>
          </a:xfrm>
        </p:spPr>
        <p:txBody>
          <a:bodyPr/>
          <a:lstStyle/>
          <a:p>
            <a:pPr algn="ctr"/>
            <a:r>
              <a:rPr lang="bg-BG" b="1" dirty="0" smtClean="0"/>
              <a:t>Правила на играта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2888" y="2109968"/>
            <a:ext cx="105673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Tic</a:t>
            </a:r>
            <a:r>
              <a:rPr lang="bg-BG" dirty="0" smtClean="0"/>
              <a:t>-</a:t>
            </a:r>
            <a:r>
              <a:rPr lang="en-US" dirty="0" err="1" smtClean="0"/>
              <a:t>Tac</a:t>
            </a:r>
            <a:r>
              <a:rPr lang="bg-BG" dirty="0" smtClean="0"/>
              <a:t>-</a:t>
            </a:r>
            <a:r>
              <a:rPr lang="en-US" dirty="0" smtClean="0"/>
              <a:t>Toe (</a:t>
            </a:r>
            <a:r>
              <a:rPr lang="bg-BG" dirty="0" smtClean="0"/>
              <a:t>морски шах</a:t>
            </a:r>
            <a:r>
              <a:rPr lang="en-US" dirty="0" smtClean="0"/>
              <a:t>)</a:t>
            </a:r>
            <a:r>
              <a:rPr lang="bg-BG" dirty="0" smtClean="0"/>
              <a:t> е логическа игра за двама. Играе се върху квадратно поле</a:t>
            </a:r>
            <a:r>
              <a:rPr lang="en-US" dirty="0" smtClean="0"/>
              <a:t>, </a:t>
            </a:r>
            <a:endParaRPr lang="bg-BG" dirty="0" smtClean="0"/>
          </a:p>
          <a:p>
            <a:pPr algn="just"/>
            <a:r>
              <a:rPr lang="bg-BG" dirty="0"/>
              <a:t> </a:t>
            </a:r>
            <a:r>
              <a:rPr lang="bg-BG" dirty="0" smtClean="0"/>
              <a:t>   съставено от  3 </a:t>
            </a:r>
            <a:r>
              <a:rPr lang="en-US" dirty="0" smtClean="0"/>
              <a:t>x 3</a:t>
            </a:r>
            <a:r>
              <a:rPr lang="bg-BG" dirty="0" smtClean="0"/>
              <a:t> квадратчета.</a:t>
            </a:r>
            <a:r>
              <a:rPr lang="en-US" dirty="0" smtClean="0"/>
              <a:t> </a:t>
            </a:r>
            <a:endParaRPr lang="bg-BG" dirty="0"/>
          </a:p>
          <a:p>
            <a:pPr algn="just"/>
            <a:endParaRPr lang="bg-BG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Единият играч използва символ </a:t>
            </a:r>
            <a:r>
              <a:rPr lang="en-US" dirty="0" smtClean="0"/>
              <a:t>“X”, </a:t>
            </a:r>
            <a:r>
              <a:rPr lang="bg-BG" dirty="0" smtClean="0"/>
              <a:t>другия символ </a:t>
            </a:r>
            <a:r>
              <a:rPr lang="en-US" dirty="0" smtClean="0"/>
              <a:t>“O”.</a:t>
            </a:r>
            <a:endParaRPr lang="bg-BG" dirty="0"/>
          </a:p>
          <a:p>
            <a:pPr algn="just"/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Играчите се редуват да поставят своите символи в свободните квадратчета.</a:t>
            </a:r>
          </a:p>
          <a:p>
            <a:pPr algn="just"/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Победител е този, който успее първи да постави 3 свои символа хоризонтално, </a:t>
            </a:r>
          </a:p>
          <a:p>
            <a:pPr algn="just"/>
            <a:r>
              <a:rPr lang="bg-BG" dirty="0" smtClean="0"/>
              <a:t>    вертикално или диагонално. </a:t>
            </a:r>
          </a:p>
          <a:p>
            <a:pPr algn="just"/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Ако след запълване на всички квадратчета няма победител, резултата от играта </a:t>
            </a:r>
          </a:p>
          <a:p>
            <a:pPr algn="just"/>
            <a:r>
              <a:rPr lang="bg-BG" dirty="0"/>
              <a:t> </a:t>
            </a:r>
            <a:r>
              <a:rPr lang="bg-BG" dirty="0" smtClean="0"/>
              <a:t>   е равен.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2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505" y="1699900"/>
            <a:ext cx="5983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Бутон </a:t>
            </a:r>
            <a:r>
              <a:rPr lang="en-US" dirty="0" smtClean="0"/>
              <a:t>“New Game”</a:t>
            </a:r>
            <a:r>
              <a:rPr lang="bg-BG" dirty="0" smtClean="0"/>
              <a:t> за нова игра.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Поле с резултат, който се обновява след всяка победа.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Информационно поле – показва текущ играч, победител или равенство.</a:t>
            </a:r>
            <a:endParaRPr lang="en-US" dirty="0" smtClean="0"/>
          </a:p>
          <a:p>
            <a:pPr algn="just"/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Възможност за нулиране на резултата чрез бутон </a:t>
            </a:r>
            <a:r>
              <a:rPr lang="en-US" dirty="0" smtClean="0"/>
              <a:t>“Reset Score”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Бутон </a:t>
            </a:r>
            <a:r>
              <a:rPr lang="en-US" dirty="0" smtClean="0"/>
              <a:t>“Exit” </a:t>
            </a:r>
            <a:r>
              <a:rPr lang="bg-BG" dirty="0" smtClean="0"/>
              <a:t>за изход от играта.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505" y="5790356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GitHub </a:t>
            </a:r>
            <a:r>
              <a:rPr lang="bg-BG" b="1" dirty="0" smtClean="0"/>
              <a:t>адрес на проекта: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1600" dirty="0"/>
              <a:t>https://github.com/nmnikolov/JavaBasics/tree/master/Teamwork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bg-BG" b="1" dirty="0" smtClean="0"/>
              <a:t>функционалност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9" y="1699900"/>
            <a:ext cx="5863628" cy="40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822" y="24977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/>
              <a:t>Game play </a:t>
            </a:r>
            <a:r>
              <a:rPr lang="en-US" sz="4600" b="1" dirty="0"/>
              <a:t>&amp;</a:t>
            </a:r>
            <a:r>
              <a:rPr lang="bg-BG" sz="4600" b="1" dirty="0" smtClean="0"/>
              <a:t> </a:t>
            </a:r>
            <a:r>
              <a:rPr lang="en-US" sz="4600" b="1" dirty="0" smtClean="0"/>
              <a:t>Source cod</a:t>
            </a:r>
            <a:r>
              <a:rPr lang="bg-BG" sz="4600" b="1" dirty="0" smtClean="0"/>
              <a:t>е</a:t>
            </a:r>
            <a:endParaRPr lang="en-US" sz="4600" b="1" dirty="0"/>
          </a:p>
        </p:txBody>
      </p:sp>
    </p:spTree>
    <p:extLst>
      <p:ext uri="{BB962C8B-B14F-4D97-AF65-F5344CB8AC3E}">
        <p14:creationId xmlns:p14="http://schemas.microsoft.com/office/powerpoint/2010/main" val="17162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772</TotalTime>
  <Words>163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PowerPoint Presentation</vt:lpstr>
      <vt:lpstr>TIC-TAC-TOE</vt:lpstr>
      <vt:lpstr>Правила на играта</vt:lpstr>
      <vt:lpstr>функционалност</vt:lpstr>
      <vt:lpstr>Game play &amp; Source codе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 Николов</dc:creator>
  <cp:lastModifiedBy>Никола Николов</cp:lastModifiedBy>
  <cp:revision>32</cp:revision>
  <dcterms:created xsi:type="dcterms:W3CDTF">2014-09-17T06:54:35Z</dcterms:created>
  <dcterms:modified xsi:type="dcterms:W3CDTF">2014-09-25T16:52:47Z</dcterms:modified>
</cp:coreProperties>
</file>