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045"/>
    <a:srgbClr val="FF5733"/>
    <a:srgbClr val="E1EAED"/>
    <a:srgbClr val="D96459"/>
    <a:srgbClr val="FF6F69"/>
    <a:srgbClr val="642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6E21-3E9E-475B-BA66-556009524A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D5B6-A30D-4768-927D-83B6FAD3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6E21-3E9E-475B-BA66-556009524A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D5B6-A30D-4768-927D-83B6FAD3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2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6E21-3E9E-475B-BA66-556009524A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D5B6-A30D-4768-927D-83B6FAD3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6E21-3E9E-475B-BA66-556009524A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D5B6-A30D-4768-927D-83B6FAD3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9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6E21-3E9E-475B-BA66-556009524A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D5B6-A30D-4768-927D-83B6FAD3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6E21-3E9E-475B-BA66-556009524A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D5B6-A30D-4768-927D-83B6FAD3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2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6E21-3E9E-475B-BA66-556009524A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D5B6-A30D-4768-927D-83B6FAD3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1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6E21-3E9E-475B-BA66-556009524A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D5B6-A30D-4768-927D-83B6FAD3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5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6E21-3E9E-475B-BA66-556009524A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D5B6-A30D-4768-927D-83B6FAD3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5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6E21-3E9E-475B-BA66-556009524A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D5B6-A30D-4768-927D-83B6FAD3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0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6E21-3E9E-475B-BA66-556009524A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D5B6-A30D-4768-927D-83B6FAD3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3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26E21-3E9E-475B-BA66-556009524A10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1D5B6-A30D-4768-927D-83B6FAD3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3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8098" y="2782851"/>
            <a:ext cx="1384957" cy="646331"/>
          </a:xfrm>
          <a:prstGeom prst="rect">
            <a:avLst/>
          </a:prstGeom>
          <a:solidFill>
            <a:srgbClr val="F5B045">
              <a:alpha val="0"/>
            </a:srgbClr>
          </a:solidFill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 prst="angle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rgbClr val="00B050"/>
                </a:solidFill>
                <a:effectLst/>
              </a:rPr>
              <a:t>CI</a:t>
            </a:r>
            <a:endParaRPr lang="en-US" sz="3600" b="1" cap="none" spc="0" dirty="0">
              <a:ln/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0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948" y="2211324"/>
            <a:ext cx="3118104" cy="243535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33309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591339" y="1895061"/>
            <a:ext cx="7341703" cy="2915478"/>
          </a:xfrm>
          <a:prstGeom prst="roundRect">
            <a:avLst/>
          </a:prstGeom>
          <a:solidFill>
            <a:srgbClr val="FF5733"/>
          </a:solidFill>
          <a:ln>
            <a:solidFill>
              <a:srgbClr val="D96459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921413" y="2238804"/>
            <a:ext cx="6626087" cy="204068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21426" y="2597426"/>
            <a:ext cx="6226063" cy="132343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NEVER SETTLE</a:t>
            </a:r>
            <a:endParaRPr lang="en-US" sz="8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81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56" y="2809461"/>
            <a:ext cx="12122001" cy="1296872"/>
          </a:xfrm>
          <a:prstGeom prst="rect">
            <a:avLst/>
          </a:prstGeom>
          <a:solidFill>
            <a:srgbClr val="FF57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31182" y="3391337"/>
            <a:ext cx="11286685" cy="480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98534" y="3029702"/>
            <a:ext cx="357809" cy="37106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698401" y="3074505"/>
            <a:ext cx="356616" cy="3749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9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portal.knapheide.com/EmployeeDirectory/userimages/fullimage/40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088" y="265044"/>
            <a:ext cx="1464365" cy="183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portal.knapheide.com/EmployeeDirectory/userimages/fullimage/57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088" y="2369825"/>
            <a:ext cx="146436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portal.knapheide.com/EmployeeDirectory/userimages/fullimage/58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" y="4606156"/>
            <a:ext cx="146304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s://portal.knapheide.com/EmployeeDirectory/userimages/fullimage/115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27" y="4606156"/>
            <a:ext cx="146304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portal.knapheide.com/EmployeeDirectory/userimages/fullimage/30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039" y="4606156"/>
            <a:ext cx="145694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s://portal.knapheide.com/EmployeeDirectory/userimages/fullimage/8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814" y="4598504"/>
            <a:ext cx="1463040" cy="183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https://portal.knapheide.com/EmployeeDirectory/userimages/fullimage/664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155" y="4598504"/>
            <a:ext cx="146304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>
            <a:stCxn id="1028" idx="2"/>
            <a:endCxn id="1031" idx="0"/>
          </p:cNvCxnSpPr>
          <p:nvPr/>
        </p:nvCxnSpPr>
        <p:spPr>
          <a:xfrm>
            <a:off x="5539271" y="2095500"/>
            <a:ext cx="0" cy="2743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031" idx="2"/>
            <a:endCxn id="1033" idx="0"/>
          </p:cNvCxnSpPr>
          <p:nvPr/>
        </p:nvCxnSpPr>
        <p:spPr>
          <a:xfrm rot="5400000">
            <a:off x="3089428" y="2156312"/>
            <a:ext cx="407531" cy="4492156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31" idx="2"/>
            <a:endCxn id="1035" idx="0"/>
          </p:cNvCxnSpPr>
          <p:nvPr/>
        </p:nvCxnSpPr>
        <p:spPr>
          <a:xfrm rot="5400000">
            <a:off x="4241394" y="3308278"/>
            <a:ext cx="407531" cy="2188224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31" idx="2"/>
            <a:endCxn id="1039" idx="0"/>
          </p:cNvCxnSpPr>
          <p:nvPr/>
        </p:nvCxnSpPr>
        <p:spPr>
          <a:xfrm rot="16200000" flipH="1">
            <a:off x="6531363" y="3206532"/>
            <a:ext cx="399879" cy="2384063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31" idx="2"/>
            <a:endCxn id="1043" idx="0"/>
          </p:cNvCxnSpPr>
          <p:nvPr/>
        </p:nvCxnSpPr>
        <p:spPr>
          <a:xfrm rot="16200000" flipH="1">
            <a:off x="7726534" y="2011362"/>
            <a:ext cx="399879" cy="4774404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31" idx="2"/>
            <a:endCxn id="1037" idx="0"/>
          </p:cNvCxnSpPr>
          <p:nvPr/>
        </p:nvCxnSpPr>
        <p:spPr>
          <a:xfrm flipH="1">
            <a:off x="5536511" y="4198625"/>
            <a:ext cx="2760" cy="4075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5584" y="6427304"/>
            <a:ext cx="154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David Babcock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21667" y="6434956"/>
            <a:ext cx="156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Christy Frankel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5047" y="6427304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Brad Denton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34228" y="6434956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Sean Fischer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636246" y="6427304"/>
            <a:ext cx="139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Mitul Jhaveri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13405" y="291106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Sunil Rajagopal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64983" y="948931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Greg Miller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8877" y="1709442"/>
            <a:ext cx="327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CI Organization Chart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854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Knapheide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Rajagopal</dc:creator>
  <cp:lastModifiedBy>Sunil Rajagopal</cp:lastModifiedBy>
  <cp:revision>27</cp:revision>
  <dcterms:created xsi:type="dcterms:W3CDTF">2018-10-28T23:53:09Z</dcterms:created>
  <dcterms:modified xsi:type="dcterms:W3CDTF">2018-11-17T16:36:43Z</dcterms:modified>
</cp:coreProperties>
</file>