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8"/>
  </p:notesMasterIdLst>
  <p:sldIdLst>
    <p:sldId id="256" r:id="rId5"/>
    <p:sldId id="257" r:id="rId6"/>
    <p:sldId id="265" r:id="rId7"/>
    <p:sldId id="266" r:id="rId8"/>
    <p:sldId id="267" r:id="rId9"/>
    <p:sldId id="270" r:id="rId10"/>
    <p:sldId id="271" r:id="rId11"/>
    <p:sldId id="272" r:id="rId12"/>
    <p:sldId id="274" r:id="rId13"/>
    <p:sldId id="275" r:id="rId14"/>
    <p:sldId id="276" r:id="rId15"/>
    <p:sldId id="273" r:id="rId16"/>
    <p:sldId id="277" r:id="rId17"/>
  </p:sldIdLst>
  <p:sldSz cx="9144000" cy="5143500" type="screen16x9"/>
  <p:notesSz cx="6858000" cy="9144000"/>
  <p:defaultTextStyle>
    <a:lvl1pPr marL="0" algn="l" rtl="0" latinLnBrk="0">
      <a:defRPr lang="cs-CZ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cs-CZ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cs-CZ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cs-CZ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cs-CZ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cs-CZ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cs-CZ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cs-CZ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cs-CZ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2" autoAdjust="0"/>
    <p:restoredTop sz="87621" autoAdjust="0"/>
  </p:normalViewPr>
  <p:slideViewPr>
    <p:cSldViewPr>
      <p:cViewPr varScale="1">
        <p:scale>
          <a:sx n="67" d="100"/>
          <a:sy n="67" d="100"/>
        </p:scale>
        <p:origin x="294" y="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cs-CZ" sz="1200"/>
            </a:lvl1pPr>
            <a:extLst/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cs-CZ" sz="1200"/>
            </a:lvl1pPr>
            <a:extLst/>
          </a:lstStyle>
          <a:p>
            <a:fld id="{A8ADFD5B-A66C-449C-B6E8-FB716D07777D}" type="datetimeFigureOut">
              <a:rPr lang="cs-CZ"/>
              <a:pPr/>
              <a:t>13.10.2015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cs-CZ" sz="1200"/>
            </a:lvl1pPr>
            <a:extLst/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cs-CZ" sz="1200"/>
            </a:lvl1pPr>
            <a:extLst/>
          </a:lstStyle>
          <a:p>
            <a:fld id="{CA5D3BF3-D352-46FC-8343-31F56E6730EA}" type="slidenum">
              <a:rPr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53984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cs-CZ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cs-CZ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cs-CZ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cs-CZ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cs-CZ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cs-CZ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cs-CZ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cs-CZ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cs-CZ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cs-CZ" noProof="0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cs-CZ" smtClean="0"/>
              <a:pPr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92671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cs-CZ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cs-CZ" smtClean="0"/>
              <a:pPr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129744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cs-CZ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cs-CZ" smtClean="0"/>
              <a:pPr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696841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cs-CZ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cs-CZ" smtClean="0"/>
              <a:pPr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85752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cs-CZ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cs-CZ" smtClean="0"/>
              <a:pPr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20426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cs-CZ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cs-CZ" smtClean="0"/>
              <a:pPr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68078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cs-CZ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cs-CZ" smtClean="0"/>
              <a:pPr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21983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cs-CZ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cs-CZ" smtClean="0"/>
              <a:pPr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56233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cs-CZ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cs-CZ" smtClean="0"/>
              <a:pPr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77797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cs-CZ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cs-CZ" smtClean="0"/>
              <a:pPr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8718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cs-CZ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cs-CZ" smtClean="0"/>
              <a:pPr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44738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cs-CZ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cs-CZ" smtClean="0"/>
              <a:pPr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28688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cs-CZ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cs-CZ" smtClean="0"/>
              <a:pPr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56643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Úvodní sníme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cs-CZ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cs-CZ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cs-CZ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lang="cs-CZ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cs-CZ" smtClean="0"/>
              <a:t>Kliknutím lze upravit styl předlohy.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eaLnBrk="1" latinLnBrk="0" hangingPunct="1">
              <a:defRPr kumimoji="0" lang="cs-CZ"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kumimoji="0" lang="cs-CZ">
                <a:solidFill>
                  <a:srgbClr val="FFFFFF"/>
                </a:solidFill>
              </a:rPr>
              <a:pPr algn="ctr"/>
              <a:t>13.10.2015</a:t>
            </a:fld>
            <a:endParaRPr kumimoji="0" lang="cs-CZ" sz="200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 eaLnBrk="1" latinLnBrk="0" hangingPunct="1">
              <a:defRPr kumimoji="0" lang="cs-CZ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cs-CZ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 eaLnBrk="1" latinLnBrk="0" hangingPunct="1">
              <a:defRPr kumimoji="0" lang="cs-CZ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0" lang="cs-CZ">
                <a:solidFill>
                  <a:schemeClr val="tx2"/>
                </a:solidFill>
              </a:rPr>
              <a:pPr/>
              <a:t>‹#›</a:t>
            </a:fld>
            <a:endParaRPr kumimoji="0" lang="cs-CZ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0" hangingPunct="1">
              <a:defRPr kumimoji="0" lang="cs-CZ" cap="all" baseline="0"/>
            </a:lvl1pPr>
            <a:extLst/>
          </a:lstStyle>
          <a:p>
            <a:pPr eaLnBrk="1" latinLnBrk="0" hangingPunct="1"/>
            <a:r>
              <a:rPr lang="cs-CZ" smtClean="0"/>
              <a:t>Kliknutím lze upravit styl.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cs-CZ" smtClean="0"/>
              <a:t>Kliknutím lze upravit styl.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lang="cs-CZ"/>
              <a:pPr/>
              <a:t>13.10.2015</a:t>
            </a:fld>
            <a:endParaRPr kumimoji="0" lang="cs-CZ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cs-CZ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kumimoji="0" lang="cs-CZ" sz="1400" b="1">
                <a:solidFill>
                  <a:srgbClr val="FFFFFF"/>
                </a:solidFill>
              </a:rPr>
              <a:pPr algn="ctr"/>
              <a:t>‹#›</a:t>
            </a:fld>
            <a:endParaRPr kumimoji="0" lang="cs-CZ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0" hangingPunct="1">
              <a:buNone/>
              <a:defRPr kumimoji="0" lang="cs-CZ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cs-CZ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cs-CZ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cs-CZ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cs-CZ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cs-CZ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cs-CZ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cs-CZ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lang="cs-CZ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cs-CZ"/>
              <a:t>Klepnutím lze upravit styl předlohy nadpisů.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lang="cs-CZ"/>
              <a:pPr/>
              <a:t>13.10.2015</a:t>
            </a:fld>
            <a:endParaRPr kumimoji="0" lang="cs-CZ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eaLnBrk="1" latinLnBrk="0" hangingPunct="1">
              <a:defRPr kumimoji="0" lang="cs-CZ"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cs-CZ" sz="2400" b="1">
                <a:solidFill>
                  <a:srgbClr val="FFFFFF"/>
                </a:solidFill>
              </a:rPr>
              <a:pPr algn="ctr"/>
              <a:t>‹#›</a:t>
            </a:fld>
            <a:endParaRPr kumimoji="0" lang="cs-CZ" sz="240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cs-C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cs-CZ" smtClean="0"/>
              <a:t>Kliknutím lze upravit styl.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cs-CZ"/>
              <a:pPr/>
              <a:t>13.10.2015</a:t>
            </a:fld>
            <a:endParaRPr kumimoji="0" lang="cs-CZ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cs-CZ" sz="1400" b="1">
                <a:solidFill>
                  <a:srgbClr val="FFFFFF"/>
                </a:solidFill>
              </a:rPr>
              <a:pPr algn="ctr"/>
              <a:t>‹#›</a:t>
            </a:fld>
            <a:endParaRPr kumimoji="0" lang="cs-CZ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0" hangingPunct="1">
              <a:defRPr kumimoji="0" lang="cs-CZ"/>
            </a:lvl1pPr>
            <a:extLst/>
          </a:lstStyle>
          <a:p>
            <a:pPr eaLnBrk="1" latinLnBrk="0" hangingPunct="1"/>
            <a:r>
              <a:rPr lang="cs-CZ" smtClean="0"/>
              <a:t>Kliknutím lze upravit styl.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cs-CZ"/>
              <a:pPr/>
              <a:t>13.10.2015</a:t>
            </a:fld>
            <a:endParaRPr kumimoji="0" lang="cs-CZ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cs-CZ" sz="1400" b="1">
                <a:solidFill>
                  <a:srgbClr val="FFFFFF"/>
                </a:solidFill>
              </a:rPr>
              <a:pPr algn="ctr"/>
              <a:t>‹#›</a:t>
            </a:fld>
            <a:endParaRPr kumimoji="0" lang="cs-CZ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cs-CZ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cs-CZ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cs-CZ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cs-CZ" smtClean="0"/>
              <a:t>Kliknutím lze upravit styl.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lang="cs-CZ"/>
              <a:pPr/>
              <a:t>13.10.2015</a:t>
            </a:fld>
            <a:endParaRPr kumimoji="0"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cs-CZ">
                <a:solidFill>
                  <a:srgbClr val="FFFFFF"/>
                </a:solidFill>
              </a:rPr>
              <a:pPr/>
              <a:t>‹#›</a:t>
            </a:fld>
            <a:endParaRPr kumimoji="0" lang="cs-CZ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lang="cs-CZ"/>
              <a:pPr/>
              <a:t>13.10.2015</a:t>
            </a:fld>
            <a:endParaRPr kumimoji="0"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 eaLnBrk="1" latinLnBrk="0" hangingPunct="1">
              <a:defRPr kumimoji="0" lang="cs-CZ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0" lang="cs-CZ">
                <a:solidFill>
                  <a:schemeClr val="tx2"/>
                </a:solidFill>
              </a:rPr>
              <a:pPr/>
              <a:t>‹#›</a:t>
            </a:fld>
            <a:endParaRPr kumimoji="0" lang="cs-CZ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0" hangingPunct="1">
              <a:buNone/>
              <a:defRPr kumimoji="0" lang="cs-CZ" sz="4200" b="0"/>
            </a:lvl1pPr>
            <a:extLst/>
          </a:lstStyle>
          <a:p>
            <a:pPr eaLnBrk="1" latinLnBrk="0" hangingPunct="1"/>
            <a:r>
              <a:rPr lang="cs-CZ" smtClean="0"/>
              <a:t>Kliknutím lze upravit styl.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lang="cs-CZ"/>
              <a:pPr/>
              <a:t>13.10.2015</a:t>
            </a:fld>
            <a:endParaRPr kumimoji="0"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cs-CZ">
                <a:solidFill>
                  <a:srgbClr val="FFFFFF"/>
                </a:solidFill>
              </a:rPr>
              <a:pPr/>
              <a:t>‹#›</a:t>
            </a:fld>
            <a:endParaRPr kumimoji="0" lang="cs-CZ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lang="cs-CZ" sz="1800"/>
            </a:lvl1pPr>
            <a:lvl2pPr eaLnBrk="1" latinLnBrk="0" hangingPunct="1">
              <a:buNone/>
              <a:defRPr kumimoji="0" lang="cs-CZ" sz="1200"/>
            </a:lvl2pPr>
            <a:lvl3pPr eaLnBrk="1" latinLnBrk="0" hangingPunct="1">
              <a:buNone/>
              <a:defRPr kumimoji="0" lang="cs-CZ" sz="1000"/>
            </a:lvl3pPr>
            <a:lvl4pPr eaLnBrk="1" latinLnBrk="0" hangingPunct="1">
              <a:buNone/>
              <a:defRPr kumimoji="0" lang="cs-CZ" sz="900"/>
            </a:lvl4pPr>
            <a:lvl5pPr eaLnBrk="1" latinLnBrk="0" hangingPunct="1">
              <a:buNone/>
              <a:defRPr kumimoji="0" lang="cs-CZ" sz="900"/>
            </a:lvl5pPr>
            <a:extLst/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lang="cs-CZ" sz="3200"/>
            </a:lvl1pPr>
            <a:extLst/>
          </a:lstStyle>
          <a:p>
            <a:r>
              <a:rPr kumimoji="0" lang="cs-CZ" smtClean="0"/>
              <a:t>Kliknutím na ikonu přidáte obrázek.</a:t>
            </a:r>
            <a:endParaRPr kumimoji="0"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cs-CZ" sz="1700"/>
            </a:lvl1pPr>
            <a:lvl2pPr eaLnBrk="1" latinLnBrk="0" hangingPunct="1">
              <a:buFontTx/>
              <a:buNone/>
              <a:defRPr kumimoji="0" lang="cs-CZ" sz="1200"/>
            </a:lvl2pPr>
            <a:lvl3pPr eaLnBrk="1" latinLnBrk="0" hangingPunct="1">
              <a:buFontTx/>
              <a:buNone/>
              <a:defRPr kumimoji="0" lang="cs-CZ" sz="1000"/>
            </a:lvl3pPr>
            <a:lvl4pPr eaLnBrk="1" latinLnBrk="0" hangingPunct="1">
              <a:buFontTx/>
              <a:buNone/>
              <a:defRPr kumimoji="0" lang="cs-CZ" sz="900"/>
            </a:lvl4pPr>
            <a:lvl5pPr eaLnBrk="1" latinLnBrk="0" hangingPunct="1">
              <a:buFontTx/>
              <a:buNone/>
              <a:defRPr kumimoji="0" lang="cs-CZ" sz="900"/>
            </a:lvl5pPr>
            <a:extLst/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cs-CZ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cs-CZ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cs-CZ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0" hangingPunct="1">
              <a:buNone/>
              <a:defRPr kumimoji="0" lang="cs-CZ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r>
              <a:rPr lang="cs-CZ" smtClean="0"/>
              <a:t>Kliknutím lze upravit styl.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cs-CZ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lang="cs-CZ"/>
              <a:pPr/>
              <a:t>13.10.2015</a:t>
            </a:fld>
            <a:endParaRPr kumimoji="0" lang="cs-CZ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0" hangingPunct="1">
              <a:defRPr kumimoji="0" lang="cs-CZ" sz="2800"/>
            </a:lvl1pPr>
            <a:extLst/>
          </a:lstStyle>
          <a:p>
            <a:pPr algn="ctr"/>
            <a:fld id="{8F82E0A0-C266-4798-8C8F-B9F91E9DA37E}" type="slidenum">
              <a:rPr kumimoji="0" lang="cs-CZ" sz="2800" b="1">
                <a:solidFill>
                  <a:srgbClr val="FFFFFF"/>
                </a:solidFill>
              </a:rPr>
              <a:pPr algn="ctr"/>
              <a:t>‹#›</a:t>
            </a:fld>
            <a:endParaRPr kumimoji="0" lang="cs-CZ" sz="280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kumimoji="0" lang="cs-C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lang="cs-CZ"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cs-CZ"/>
              <a:pPr/>
              <a:t>13.10.2015</a:t>
            </a:fld>
            <a:endParaRPr kumimoji="0" lang="cs-CZ" sz="14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lang="cs-CZ"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cs-CZ" sz="140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cs-CZ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cs-CZ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cs-CZ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lang="cs-CZ"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cs-CZ" sz="1400" b="1">
                <a:solidFill>
                  <a:srgbClr val="FFFFFF"/>
                </a:solidFill>
              </a:rPr>
              <a:pPr algn="ctr"/>
              <a:t>‹#›</a:t>
            </a:fld>
            <a:endParaRPr kumimoji="0" lang="cs-CZ" sz="1400" b="1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0" hangingPunct="1"/>
            <a:r>
              <a:rPr kumimoji="0" lang="cs-CZ" smtClean="0"/>
              <a:t>Kliknutím lze upravit styl.</a:t>
            </a:r>
            <a:endParaRPr kumimoji="0"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lang="cs-CZ"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lang="cs-CZ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lang="cs-CZ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lang="cs-CZ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lang="cs-CZ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lang="cs-CZ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lang="cs-CZ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lang="cs-CZ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lang="cs-CZ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lang="cs-CZ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cs-CZ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cs-CZ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cs-CZ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cs-CZ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cs-CZ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cs-CZ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cs-CZ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cs-CZ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cs-CZ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>
            <a:extLst/>
          </a:lstStyle>
          <a:p>
            <a:pPr algn="r"/>
            <a:r>
              <a:rPr lang="cs-CZ" dirty="0" smtClean="0"/>
              <a:t>Martin Knapovský, 13.10.2015</a:t>
            </a:r>
            <a:endParaRPr lang="cs-CZ" dirty="0"/>
          </a:p>
        </p:txBody>
      </p:sp>
      <p:pic>
        <p:nvPicPr>
          <p:cNvPr id="2" name="Obráze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555526"/>
            <a:ext cx="3024336" cy="37222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115616" y="2427734"/>
            <a:ext cx="8153400" cy="1005840"/>
          </a:xfrm>
        </p:spPr>
        <p:txBody>
          <a:bodyPr>
            <a:normAutofit/>
          </a:bodyPr>
          <a:lstStyle>
            <a:extLst/>
          </a:lstStyle>
          <a:p>
            <a:r>
              <a:rPr lang="cs-CZ" dirty="0" smtClean="0"/>
              <a:t>Práce – </a:t>
            </a:r>
            <a:r>
              <a:rPr lang="cs-CZ" dirty="0" smtClean="0"/>
              <a:t>reorganizace </a:t>
            </a:r>
            <a:r>
              <a:rPr lang="cs-CZ" dirty="0" err="1" smtClean="0"/>
              <a:t>repozitáře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933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39552" y="2283718"/>
            <a:ext cx="8153400" cy="1005840"/>
          </a:xfrm>
        </p:spPr>
        <p:txBody>
          <a:bodyPr>
            <a:normAutofit/>
          </a:bodyPr>
          <a:lstStyle>
            <a:extLst/>
          </a:lstStyle>
          <a:p>
            <a:r>
              <a:rPr lang="cs-CZ" dirty="0" smtClean="0"/>
              <a:t>Práce – </a:t>
            </a:r>
            <a:r>
              <a:rPr lang="cs-CZ" dirty="0" smtClean="0"/>
              <a:t>vytvoření náhledu designu IS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897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2555776" y="2211710"/>
            <a:ext cx="8153400" cy="1005840"/>
          </a:xfrm>
        </p:spPr>
        <p:txBody>
          <a:bodyPr>
            <a:normAutofit/>
          </a:bodyPr>
          <a:lstStyle>
            <a:extLst/>
          </a:lstStyle>
          <a:p>
            <a:r>
              <a:rPr lang="cs-CZ" dirty="0" smtClean="0"/>
              <a:t>Práce – hodnocení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919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3923928" y="2139702"/>
            <a:ext cx="8153400" cy="1005840"/>
          </a:xfrm>
        </p:spPr>
        <p:txBody>
          <a:bodyPr>
            <a:normAutofit/>
          </a:bodyPr>
          <a:lstStyle>
            <a:extLst/>
          </a:lstStyle>
          <a:p>
            <a:r>
              <a:rPr lang="cs-CZ" dirty="0" smtClean="0"/>
              <a:t>;)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860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2555776" y="2211710"/>
            <a:ext cx="8153400" cy="1005840"/>
          </a:xfrm>
        </p:spPr>
        <p:txBody>
          <a:bodyPr/>
          <a:lstStyle>
            <a:extLst/>
          </a:lstStyle>
          <a:p>
            <a:r>
              <a:rPr lang="cs-CZ" dirty="0" smtClean="0"/>
              <a:t>Podnikatelský plán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2699792" y="2211710"/>
            <a:ext cx="8153400" cy="1005840"/>
          </a:xfrm>
        </p:spPr>
        <p:txBody>
          <a:bodyPr/>
          <a:lstStyle>
            <a:extLst/>
          </a:lstStyle>
          <a:p>
            <a:r>
              <a:rPr lang="cs-CZ" dirty="0" smtClean="0"/>
              <a:t>Zakládací listina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474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3059832" y="2355726"/>
            <a:ext cx="8153400" cy="1005840"/>
          </a:xfrm>
        </p:spPr>
        <p:txBody>
          <a:bodyPr>
            <a:normAutofit/>
          </a:bodyPr>
          <a:lstStyle>
            <a:extLst/>
          </a:lstStyle>
          <a:p>
            <a:r>
              <a:rPr lang="cs-CZ" dirty="0" smtClean="0"/>
              <a:t>Plán projektu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982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835696" y="2283718"/>
            <a:ext cx="8153400" cy="1005840"/>
          </a:xfrm>
        </p:spPr>
        <p:txBody>
          <a:bodyPr>
            <a:normAutofit/>
          </a:bodyPr>
          <a:lstStyle>
            <a:extLst/>
          </a:lstStyle>
          <a:p>
            <a:r>
              <a:rPr lang="cs-CZ" dirty="0" smtClean="0"/>
              <a:t>Komunikace - </a:t>
            </a:r>
            <a:r>
              <a:rPr lang="cs-CZ" dirty="0" err="1" smtClean="0"/>
              <a:t>Freedcamp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934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331640" y="2355726"/>
            <a:ext cx="8153400" cy="1005840"/>
          </a:xfrm>
        </p:spPr>
        <p:txBody>
          <a:bodyPr>
            <a:normAutofit/>
          </a:bodyPr>
          <a:lstStyle>
            <a:extLst/>
          </a:lstStyle>
          <a:p>
            <a:r>
              <a:rPr lang="cs-CZ" dirty="0" smtClean="0"/>
              <a:t>Komunikace – Zadávání prací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317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83568" y="2355726"/>
            <a:ext cx="8153400" cy="1005840"/>
          </a:xfrm>
        </p:spPr>
        <p:txBody>
          <a:bodyPr>
            <a:normAutofit/>
          </a:bodyPr>
          <a:lstStyle>
            <a:extLst/>
          </a:lstStyle>
          <a:p>
            <a:r>
              <a:rPr lang="cs-CZ" dirty="0" smtClean="0"/>
              <a:t>Práce – buďte co nejvíce samostatní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253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cs-CZ" dirty="0" smtClean="0"/>
              <a:t>Práce – dvakrát měř, jednou řež</a:t>
            </a:r>
            <a:endParaRPr dirty="0"/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419622"/>
            <a:ext cx="6516216" cy="361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84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2699792" y="2355726"/>
            <a:ext cx="8153400" cy="1005840"/>
          </a:xfrm>
        </p:spPr>
        <p:txBody>
          <a:bodyPr>
            <a:normAutofit/>
          </a:bodyPr>
          <a:lstStyle>
            <a:extLst/>
          </a:lstStyle>
          <a:p>
            <a:r>
              <a:rPr lang="cs-CZ" dirty="0" smtClean="0"/>
              <a:t>Práce – </a:t>
            </a:r>
            <a:r>
              <a:rPr lang="cs-CZ" dirty="0" smtClean="0"/>
              <a:t>šablona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305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16x9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AC6DD24B17643A43B5911557F59D23340400899CD97D2199F748BA22A48D93649A64" ma:contentTypeVersion="31" ma:contentTypeDescription="Create a new document." ma:contentTypeScope="" ma:versionID="9e1ac57e4c2658fe23858d96be6d3be6"/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Props1.xml><?xml version="1.0" encoding="utf-8"?>
<ds:datastoreItem xmlns:ds="http://schemas.openxmlformats.org/officeDocument/2006/customXml" ds:itemID="{C20CB74F-625F-4325-8CA5-16E9DDB28D68}">
  <ds:schemaRefs>
    <ds:schemaRef ds:uri="http://schemas.microsoft.com/office/2006/metadata/contentType"/>
    <ds:schemaRef ds:uri="http://schemas.microsoft.com/office/2006/metadata/properties/metaAttributes"/>
  </ds:schemaRefs>
</ds:datastoreItem>
</file>

<file path=customXml/itemProps2.xml><?xml version="1.0" encoding="utf-8"?>
<ds:datastoreItem xmlns:ds="http://schemas.openxmlformats.org/officeDocument/2006/customXml" ds:itemID="{2E812D86-3F68-4474-BE2E-18D33355898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1820AB-7351-49F9-8A76-0F0E0EC7086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60</Words>
  <Application>Microsoft Office PowerPoint</Application>
  <PresentationFormat>Předvádění na obrazovce (16:9)</PresentationFormat>
  <Paragraphs>26</Paragraphs>
  <Slides>13</Slides>
  <Notes>13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18" baseType="lpstr">
      <vt:lpstr>Calibri</vt:lpstr>
      <vt:lpstr>Tw Cen MT</vt:lpstr>
      <vt:lpstr>Wingdings</vt:lpstr>
      <vt:lpstr>Wingdings 2</vt:lpstr>
      <vt:lpstr>WidescreenPresentation16x9</vt:lpstr>
      <vt:lpstr>Prezentace aplikace PowerPoint</vt:lpstr>
      <vt:lpstr>Podnikatelský plán</vt:lpstr>
      <vt:lpstr>Zakládací listina</vt:lpstr>
      <vt:lpstr>Plán projektu</vt:lpstr>
      <vt:lpstr>Komunikace - Freedcamp</vt:lpstr>
      <vt:lpstr>Komunikace – Zadávání prací</vt:lpstr>
      <vt:lpstr>Práce – buďte co nejvíce samostatní</vt:lpstr>
      <vt:lpstr>Práce – dvakrát měř, jednou řež</vt:lpstr>
      <vt:lpstr>Práce – šablona</vt:lpstr>
      <vt:lpstr>Práce – reorganizace repozitáře</vt:lpstr>
      <vt:lpstr>Práce – vytvoření náhledu designu IS</vt:lpstr>
      <vt:lpstr>Práce – hodnocení</vt:lpstr>
      <vt:lpstr>;)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2015-10-13T12:06:37Z</dcterms:created>
  <dcterms:modified xsi:type="dcterms:W3CDTF">2015-10-13T12:19:07Z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TC101769309990</vt:lpwstr>
  </property>
</Properties>
</file>