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49a1e86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49a1e86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49a1e86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49a1e86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49a1e86c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49a1e86c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49a1e86c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49a1e86c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49a1e86c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49a1e86c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49a1e86c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49a1e86c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Spellfire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Kevin Naranjo and Will Rusk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249025" y="1800200"/>
            <a:ext cx="37869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Fight enemies in the arena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Wield powerful spells and magicks to defeat your foes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Enemies grow stronger with every round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Unlock more abilities as you progress</a:t>
            </a:r>
            <a:endParaRPr sz="1800"/>
          </a:p>
        </p:txBody>
      </p:sp>
      <p:pic>
        <p:nvPicPr>
          <p:cNvPr id="136" name="Google Shape;136;p14"/>
          <p:cNvPicPr preferRelativeResize="0"/>
          <p:nvPr/>
        </p:nvPicPr>
        <p:blipFill rotWithShape="1">
          <a:blip r:embed="rId3">
            <a:alphaModFix/>
          </a:blip>
          <a:srcRect b="0" l="0" r="0" t="6068"/>
          <a:stretch/>
        </p:blipFill>
        <p:spPr>
          <a:xfrm>
            <a:off x="4035925" y="1800200"/>
            <a:ext cx="4786800" cy="25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760625"/>
            <a:ext cx="7505700" cy="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Viable Product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642950"/>
            <a:ext cx="7797900" cy="28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Player can shoot projectiles to damage enemies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Enemies move towards and attack player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At least one fully animated enemy type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Playable FPS (~20)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Textured scene and enemies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Player is static in center of the arena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idx="4294967295" type="body"/>
          </p:nvPr>
        </p:nvSpPr>
        <p:spPr>
          <a:xfrm>
            <a:off x="819150" y="1521875"/>
            <a:ext cx="7505700" cy="29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Sound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Different types of enemies and attacks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High quality animations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Particle effects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Good performance (30+ fps)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Player can move around freely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639025"/>
            <a:ext cx="7505700" cy="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Desired </a:t>
            </a:r>
            <a:r>
              <a:rPr lang="en"/>
              <a:t>Deliverable Features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396175" y="1895675"/>
            <a:ext cx="4867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Create level geometry, lighting and render using shaders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Add placeholder enemy geometry and player geometry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Add game logic for player interaction, gameplay, and enemies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Create finalized enemy models, animations</a:t>
            </a:r>
            <a:endParaRPr sz="1800"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600" y="1629875"/>
            <a:ext cx="3263326" cy="22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of Labor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856775"/>
            <a:ext cx="2604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Kevin</a:t>
            </a:r>
            <a:endParaRPr b="1"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Game Logic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GUI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Texture Design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Optimization</a:t>
            </a:r>
            <a:endParaRPr sz="1800"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4628275" y="1856775"/>
            <a:ext cx="3778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Will</a:t>
            </a:r>
            <a:endParaRPr b="1"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Level Design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Animation &amp; Model Design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Animation Logic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Optimization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So Far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522725" y="1800200"/>
            <a:ext cx="5143500" cy="27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Animation technique research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Skeletons vs. many plys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playSound() c++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Model + sound resources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 strike="sngStrike"/>
              <a:t>Shamelessly ripped</a:t>
            </a:r>
            <a:r>
              <a:rPr lang="en" sz="2400"/>
              <a:t> inspired from other games</a:t>
            </a:r>
            <a:endParaRPr sz="2400"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2825" y="1532150"/>
            <a:ext cx="2552021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