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6" r:id="rId8"/>
    <p:sldId id="264" r:id="rId9"/>
    <p:sldId id="267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3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8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3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5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0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4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453-287A-4B1B-9013-BF53FFD69BD8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F153-C276-41AE-864D-6FCF43F72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2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net/doc-latest/reference/html/messaging.html" TargetMode="External"/><Relationship Id="rId2" Type="http://schemas.openxmlformats.org/officeDocument/2006/relationships/hyperlink" Target="http://rantdriven.com/post/ActiveMQ-via-C-sharp-and-dotnet-using-ApacheNMS-Part-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Messaging Service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</a:t>
            </a:r>
          </a:p>
          <a:p>
            <a:r>
              <a:rPr lang="en-US" altLang="zh-TW" dirty="0" smtClean="0"/>
              <a:t> Dennis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68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 vs. Topic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模式，一個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Producer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，可由多個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順序接收，例如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Producer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發佈了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，有兩個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 A,B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，那就是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A,B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總共會收到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，不重複。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Topic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模式，一個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Publisher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，有兩個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Active Subscriber A,B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來訂閱，那麼發佈了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A,B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會各收到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24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US" altLang="zh-TW" dirty="0" smtClean="0"/>
              <a:t>Pub/Sub - </a:t>
            </a:r>
            <a:r>
              <a:rPr lang="zh-TW" altLang="en-US" dirty="0" smtClean="0"/>
              <a:t>持久訂閱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現在 </a:t>
            </a:r>
            <a:r>
              <a:rPr lang="en-US" altLang="zh-TW" dirty="0" smtClean="0"/>
              <a:t>Topic </a:t>
            </a:r>
            <a:r>
              <a:rPr lang="zh-TW" altLang="en-US" dirty="0" smtClean="0"/>
              <a:t>也支持持久訂閱的概念。持久訂閱表示 </a:t>
            </a:r>
            <a:r>
              <a:rPr lang="en-US" altLang="zh-TW" dirty="0" smtClean="0"/>
              <a:t>Subscriber </a:t>
            </a:r>
            <a:r>
              <a:rPr lang="zh-TW" altLang="en-US" dirty="0" smtClean="0"/>
              <a:t>已向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目標進行註冊，若在</a:t>
            </a:r>
            <a:r>
              <a:rPr lang="en-US" altLang="zh-TW" dirty="0" smtClean="0"/>
              <a:t>Message </a:t>
            </a:r>
            <a:r>
              <a:rPr lang="zh-TW" altLang="en-US" dirty="0" smtClean="0"/>
              <a:t>傳送時此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處於非活動狀態。當此</a:t>
            </a:r>
            <a:r>
              <a:rPr lang="en-US" altLang="zh-TW" dirty="0" smtClean="0"/>
              <a:t>Subscriber </a:t>
            </a:r>
            <a:r>
              <a:rPr lang="zh-TW" altLang="en-US" dirty="0" smtClean="0"/>
              <a:t>再次處於活動狀態時，它可由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接收此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如果沒有向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目標註冊的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不保留其未接收到的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80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54461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  <a:hlinkClick r:id="rId2"/>
              </a:rPr>
              <a:t>http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  <a:hlinkClick r:id="rId2"/>
              </a:rPr>
              <a:t>://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  <a:hlinkClick r:id="rId2"/>
              </a:rPr>
              <a:t>rantdriven.com/post/ActiveMQ-via-C-sharp-and-dotnet-using-ApacheNMS-Part-1.aspx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000" dirty="0">
                <a:latin typeface="標楷體" pitchFamily="65" charset="-120"/>
                <a:ea typeface="標楷體" pitchFamily="65" charset="-120"/>
                <a:hlinkClick r:id="rId3"/>
              </a:rPr>
              <a:t>http://www.springframework.net/doc-latest/reference/html/messaging.html</a:t>
            </a:r>
            <a:endParaRPr lang="en-US" altLang="zh-TW" sz="3000" dirty="0">
              <a:latin typeface="標楷體" pitchFamily="65" charset="-120"/>
              <a:ea typeface="標楷體" pitchFamily="65" charset="-120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2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 Oriented Middleware(MOM)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Software that connects separate systems in a network by carrying and distributing messages between them.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The messages may contain data, software instructions, or both together.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MOM infrastructure is typically built around a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queuing system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that stores messages pending delivery, and keeps track of whether and when each message has been delivered.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Most MOM systems also support autonomous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publish-subscribe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messaging. </a:t>
            </a:r>
          </a:p>
        </p:txBody>
      </p:sp>
    </p:spTree>
    <p:extLst>
      <p:ext uri="{BB962C8B-B14F-4D97-AF65-F5344CB8AC3E}">
        <p14:creationId xmlns:p14="http://schemas.microsoft.com/office/powerpoint/2010/main" val="401750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Standard ?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MOM products frequently use proprietary messaging technologies -- well-known examples include IBM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MQSeries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MSMQ from Microsoft and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Tibco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Rendezvous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-- but emerging standards specifications such as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JMS / NMS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are now enabling standards-based MOM infrastructures.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訊息傳遞模式：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Pub/Sub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P2P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256584"/>
          </a:xfrm>
        </p:spPr>
        <p:txBody>
          <a:bodyPr>
            <a:normAutofit/>
          </a:bodyPr>
          <a:lstStyle/>
          <a:p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訊息的傳遞模式，稱為 </a:t>
            </a:r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Message Domain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Message Domain 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主要有兩種</a:t>
            </a:r>
            <a:endParaRPr lang="en-US" altLang="zh-TW" sz="30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Publish/Subscribe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出版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訂閱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Pub/Sub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Point-to-Point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點對點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P2P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或 </a:t>
            </a:r>
            <a:r>
              <a:rPr lang="en-US" altLang="zh-TW" sz="3000" b="1" dirty="0" smtClean="0">
                <a:latin typeface="標楷體" pitchFamily="65" charset="-120"/>
                <a:ea typeface="標楷體" pitchFamily="65" charset="-120"/>
              </a:rPr>
              <a:t>PTP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P2P 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中的每一個訊息只能有一個接收者，而 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Pub/Sub 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則可讓一個訊息被多個客戶端接收。</a:t>
            </a:r>
            <a:endParaRPr lang="en-US" altLang="zh-TW" sz="30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以單一訊息對接收者數量的觀點來看，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P2P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3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one-to-one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Pub/Sub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為 </a:t>
            </a:r>
            <a:r>
              <a:rPr lang="en-US" altLang="zh-TW" sz="3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one-to-many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 (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包含 </a:t>
            </a:r>
            <a:r>
              <a:rPr lang="en-US" altLang="zh-TW" sz="3000" dirty="0">
                <a:latin typeface="標楷體" pitchFamily="65" charset="-120"/>
                <a:ea typeface="標楷體" pitchFamily="65" charset="-120"/>
              </a:rPr>
              <a:t>one-to-one)</a:t>
            </a:r>
            <a:r>
              <a:rPr lang="zh-TW" altLang="en-US" sz="3000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7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From JMS view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54461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JMS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Java Message Service)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為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Java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應用程序提供了一種通用的用於創建、發送、接收以及讀取消息的方式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JMS Queue(P2P)</a:t>
            </a:r>
          </a:p>
          <a:p>
            <a:pPr marL="457200" lvl="1" indent="0">
              <a:buNone/>
            </a:pPr>
            <a:r>
              <a:rPr lang="zh-TW" altLang="en-US" sz="3200" dirty="0" smtClean="0">
                <a:effectLst/>
                <a:latin typeface="標楷體" pitchFamily="65" charset="-120"/>
                <a:ea typeface="標楷體" pitchFamily="65" charset="-120"/>
              </a:rPr>
              <a:t>一個容納那些被發送的等待閱讀的消息的區域</a:t>
            </a: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JMS Topic(Pub/Sub)</a:t>
            </a:r>
          </a:p>
          <a:p>
            <a:pPr marL="457200" lvl="1" indent="0">
              <a:buNone/>
            </a:pPr>
            <a:r>
              <a:rPr lang="zh-TW" altLang="en-US" sz="3200" dirty="0" smtClean="0">
                <a:effectLst/>
                <a:latin typeface="標楷體" pitchFamily="65" charset="-120"/>
                <a:ea typeface="標楷體" pitchFamily="65" charset="-120"/>
              </a:rPr>
              <a:t>一種支持發送消息給多個訂閱者的機制</a:t>
            </a:r>
            <a:r>
              <a:rPr lang="zh-TW" altLang="en-US" sz="3500" dirty="0" smtClean="0">
                <a:effectLst/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sz="35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8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P2P with Queue( load balancer)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Producer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在此傳送模型中，目標是一個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首先被傳送至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，然後根據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傳送策略，從該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傳送至向此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進行註冊的某一個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，一次只傳送一條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目標發送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Producer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的數量沒有限制，但每條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只能發送至、並由一個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成功使用。如果沒有已經向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目標註冊的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將保留它收到的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，並在某個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Queue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進行註冊時將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傳送給該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17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Queue and P2P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1296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Pub/Sub with Topic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Producer(Publisher)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傳送至任意數量的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Consumer(Subscriber)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在此傳送模型中，目標是一個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Topic(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首先被傳送至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Topic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，然後傳送至所有已訂閱此主題的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Consumer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Topic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目標發送消息的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Publisher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的數量沒有限制，並且每個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可以發送至任意數量的訂閱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Subscriber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傳送時，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某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Subscriber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none-active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Broker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不為該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Subscriber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保留當下之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46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38982"/>
            <a:ext cx="8568952" cy="5730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552" y="4462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TOPIC and Pub/Sub 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29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650</Words>
  <Application>Microsoft Office PowerPoint</Application>
  <PresentationFormat>如螢幕大小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Office 佈景主題</vt:lpstr>
      <vt:lpstr>Messaging Service Demo</vt:lpstr>
      <vt:lpstr>Message Oriented Middleware(MOM)</vt:lpstr>
      <vt:lpstr>Standard ?</vt:lpstr>
      <vt:lpstr>訊息傳遞模式：Pub/Sub 與 P2P</vt:lpstr>
      <vt:lpstr>From JMS view</vt:lpstr>
      <vt:lpstr>P2P with Queue( load balancer)</vt:lpstr>
      <vt:lpstr>Queue and P2P</vt:lpstr>
      <vt:lpstr>Pub/Sub with Topic</vt:lpstr>
      <vt:lpstr>PowerPoint 簡報</vt:lpstr>
      <vt:lpstr>Queue vs. Topic</vt:lpstr>
      <vt:lpstr>Pub/Sub - 持久訂閱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Service Demo</dc:title>
  <dc:creator>dennischang</dc:creator>
  <cp:lastModifiedBy>張錫麟</cp:lastModifiedBy>
  <cp:revision>20</cp:revision>
  <dcterms:created xsi:type="dcterms:W3CDTF">2011-09-05T01:01:58Z</dcterms:created>
  <dcterms:modified xsi:type="dcterms:W3CDTF">2015-01-22T08:52:46Z</dcterms:modified>
</cp:coreProperties>
</file>