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1842866"/>
            <a:ext cx="5258534" cy="31722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79712" y="4581128"/>
            <a:ext cx="1028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Poly fuse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6363" y="4578913"/>
            <a:ext cx="930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22 Ohm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</p:cNvCxnSpPr>
          <p:nvPr/>
        </p:nvCxnSpPr>
        <p:spPr>
          <a:xfrm flipV="1">
            <a:off x="3007750" y="4221088"/>
            <a:ext cx="484130" cy="5447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1"/>
          </p:cNvCxnSpPr>
          <p:nvPr/>
        </p:nvCxnSpPr>
        <p:spPr>
          <a:xfrm flipH="1" flipV="1">
            <a:off x="4178710" y="4365104"/>
            <a:ext cx="857653" cy="3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1"/>
          </p:cNvCxnSpPr>
          <p:nvPr/>
        </p:nvCxnSpPr>
        <p:spPr>
          <a:xfrm flipH="1" flipV="1">
            <a:off x="4572000" y="4293096"/>
            <a:ext cx="464363" cy="470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3823" y="2798132"/>
            <a:ext cx="1114772" cy="8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86481" y="5013176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表面の文字列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”1600P”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MCU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側を向くように設置する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3568" y="3573016"/>
            <a:ext cx="108012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51585" y="184482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22pF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>
            <a:off x="2411760" y="1998713"/>
            <a:ext cx="1239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1"/>
          </p:cNvCxnSpPr>
          <p:nvPr/>
        </p:nvCxnSpPr>
        <p:spPr>
          <a:xfrm flipH="1">
            <a:off x="2411761" y="1998713"/>
            <a:ext cx="1239824" cy="25104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91680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902106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2132856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41863" y="4005064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3688" y="4869160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5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104840"/>
            <a:ext cx="4182059" cy="26483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3707904" y="270892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851920" y="42210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2735051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GND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1800" y="4221088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+5V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36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29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 Naruo</dc:creator>
  <cp:lastModifiedBy>Kotaro Naruo</cp:lastModifiedBy>
  <cp:revision>7</cp:revision>
  <dcterms:created xsi:type="dcterms:W3CDTF">2021-02-20T21:41:29Z</dcterms:created>
  <dcterms:modified xsi:type="dcterms:W3CDTF">2021-02-21T22:19:10Z</dcterms:modified>
</cp:coreProperties>
</file>