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2021/2/28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3" y="1842866"/>
            <a:ext cx="5258534" cy="317226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979712" y="4581128"/>
            <a:ext cx="10280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Poly fuse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6363" y="4578913"/>
            <a:ext cx="9300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22 Ohm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</p:cNvCxnSpPr>
          <p:nvPr/>
        </p:nvCxnSpPr>
        <p:spPr>
          <a:xfrm flipV="1">
            <a:off x="3007750" y="4221088"/>
            <a:ext cx="484130" cy="5447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6" idx="1"/>
          </p:cNvCxnSpPr>
          <p:nvPr/>
        </p:nvCxnSpPr>
        <p:spPr>
          <a:xfrm flipH="1" flipV="1">
            <a:off x="4178710" y="4365104"/>
            <a:ext cx="857653" cy="3984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1"/>
          </p:cNvCxnSpPr>
          <p:nvPr/>
        </p:nvCxnSpPr>
        <p:spPr>
          <a:xfrm flipH="1" flipV="1">
            <a:off x="4572000" y="4293096"/>
            <a:ext cx="464363" cy="47048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6830"/>
            <a:ext cx="8820472" cy="58574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3823" y="2798132"/>
            <a:ext cx="1114772" cy="86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286481" y="5013176"/>
            <a:ext cx="2880320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表面の文字列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”1600P”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MCU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側を向くように設置する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683568" y="3573016"/>
            <a:ext cx="1080120" cy="14401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651585" y="1844824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22pF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/>
          <p:cNvCxnSpPr>
            <a:stCxn id="8" idx="1"/>
          </p:cNvCxnSpPr>
          <p:nvPr/>
        </p:nvCxnSpPr>
        <p:spPr>
          <a:xfrm flipH="1">
            <a:off x="2411760" y="1998713"/>
            <a:ext cx="123982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1"/>
          </p:cNvCxnSpPr>
          <p:nvPr/>
        </p:nvCxnSpPr>
        <p:spPr>
          <a:xfrm flipH="1">
            <a:off x="2411761" y="1998713"/>
            <a:ext cx="1239824" cy="251040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0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06830"/>
            <a:ext cx="8820472" cy="5857478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691680" y="764704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43808" y="764704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64088" y="902106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0.1uF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2240" y="2132856"/>
            <a:ext cx="93610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10kOhm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41863" y="4005064"/>
            <a:ext cx="936104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10kOhm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63688" y="4869160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0.1uF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156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70" y="2104840"/>
            <a:ext cx="4182059" cy="264832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3707904" y="2708920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/>
          <p:cNvSpPr/>
          <p:nvPr/>
        </p:nvSpPr>
        <p:spPr>
          <a:xfrm>
            <a:off x="3851920" y="4221088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71800" y="2735051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GND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71800" y="4221088"/>
            <a:ext cx="79208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+5V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536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760095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5724128" y="692696"/>
            <a:ext cx="20882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092280" y="1196752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92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29</Words>
  <Application>Microsoft Office PowerPoint</Application>
  <PresentationFormat>画面に合わせる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Kotaro Naruo</dc:creator>
  <cp:lastModifiedBy>Kotaro Naruo</cp:lastModifiedBy>
  <cp:revision>12</cp:revision>
  <dcterms:created xsi:type="dcterms:W3CDTF">2021-02-20T21:41:29Z</dcterms:created>
  <dcterms:modified xsi:type="dcterms:W3CDTF">2021-02-27T23:14:56Z</dcterms:modified>
</cp:coreProperties>
</file>