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5F9A7-3BC3-4FDA-8351-85AE7E7B46A1}" v="36" dt="2024-12-18T23:42:27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-278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a Natarajan" userId="5a4d5d2830234c3f" providerId="LiveId" clId="{A325F9A7-3BC3-4FDA-8351-85AE7E7B46A1}"/>
    <pc:docChg chg="undo custSel modSld">
      <pc:chgData name="Kamala Natarajan" userId="5a4d5d2830234c3f" providerId="LiveId" clId="{A325F9A7-3BC3-4FDA-8351-85AE7E7B46A1}" dt="2024-12-18T23:42:53.145" v="223" actId="14100"/>
      <pc:docMkLst>
        <pc:docMk/>
      </pc:docMkLst>
      <pc:sldChg chg="modSp mod">
        <pc:chgData name="Kamala Natarajan" userId="5a4d5d2830234c3f" providerId="LiveId" clId="{A325F9A7-3BC3-4FDA-8351-85AE7E7B46A1}" dt="2024-12-18T18:50:20.315" v="70" actId="20577"/>
        <pc:sldMkLst>
          <pc:docMk/>
          <pc:sldMk cId="2541635229" sldId="256"/>
        </pc:sldMkLst>
        <pc:spChg chg="mod">
          <ac:chgData name="Kamala Natarajan" userId="5a4d5d2830234c3f" providerId="LiveId" clId="{A325F9A7-3BC3-4FDA-8351-85AE7E7B46A1}" dt="2024-12-18T18:50:20.315" v="70" actId="20577"/>
          <ac:spMkLst>
            <pc:docMk/>
            <pc:sldMk cId="2541635229" sldId="256"/>
            <ac:spMk id="2" creationId="{03443F54-4180-18AA-3FCE-61012239A27B}"/>
          </ac:spMkLst>
        </pc:spChg>
      </pc:sldChg>
      <pc:sldChg chg="addSp delSp modSp mod">
        <pc:chgData name="Kamala Natarajan" userId="5a4d5d2830234c3f" providerId="LiveId" clId="{A325F9A7-3BC3-4FDA-8351-85AE7E7B46A1}" dt="2024-12-18T23:42:53.145" v="223" actId="14100"/>
        <pc:sldMkLst>
          <pc:docMk/>
          <pc:sldMk cId="2557264814" sldId="257"/>
        </pc:sldMkLst>
        <pc:spChg chg="add mod">
          <ac:chgData name="Kamala Natarajan" userId="5a4d5d2830234c3f" providerId="LiveId" clId="{A325F9A7-3BC3-4FDA-8351-85AE7E7B46A1}" dt="2024-12-18T23:42:53.145" v="223" actId="14100"/>
          <ac:spMkLst>
            <pc:docMk/>
            <pc:sldMk cId="2557264814" sldId="257"/>
            <ac:spMk id="3" creationId="{583468DC-9FAC-9E1C-9958-1689D5A2D371}"/>
          </ac:spMkLst>
        </pc:spChg>
        <pc:spChg chg="add del mod">
          <ac:chgData name="Kamala Natarajan" userId="5a4d5d2830234c3f" providerId="LiveId" clId="{A325F9A7-3BC3-4FDA-8351-85AE7E7B46A1}" dt="2024-12-18T18:45:04.345" v="14" actId="22"/>
          <ac:spMkLst>
            <pc:docMk/>
            <pc:sldMk cId="2557264814" sldId="257"/>
            <ac:spMk id="4" creationId="{45FCA918-288F-6BBE-9956-71183E18BCB5}"/>
          </ac:spMkLst>
        </pc:spChg>
        <pc:spChg chg="add mod">
          <ac:chgData name="Kamala Natarajan" userId="5a4d5d2830234c3f" providerId="LiveId" clId="{A325F9A7-3BC3-4FDA-8351-85AE7E7B46A1}" dt="2024-12-18T23:42:11.154" v="213" actId="1076"/>
          <ac:spMkLst>
            <pc:docMk/>
            <pc:sldMk cId="2557264814" sldId="257"/>
            <ac:spMk id="7" creationId="{2E65D7F7-11F6-7A7D-BE9E-86963EDCB5AF}"/>
          </ac:spMkLst>
        </pc:spChg>
        <pc:spChg chg="add mod">
          <ac:chgData name="Kamala Natarajan" userId="5a4d5d2830234c3f" providerId="LiveId" clId="{A325F9A7-3BC3-4FDA-8351-85AE7E7B46A1}" dt="2024-12-18T23:42:49.026" v="222" actId="14100"/>
          <ac:spMkLst>
            <pc:docMk/>
            <pc:sldMk cId="2557264814" sldId="257"/>
            <ac:spMk id="9" creationId="{EAD7A853-6988-E7C8-367A-9BA259FF624D}"/>
          </ac:spMkLst>
        </pc:spChg>
        <pc:spChg chg="del">
          <ac:chgData name="Kamala Natarajan" userId="5a4d5d2830234c3f" providerId="LiveId" clId="{A325F9A7-3BC3-4FDA-8351-85AE7E7B46A1}" dt="2024-12-18T18:45:06.247" v="15" actId="26606"/>
          <ac:spMkLst>
            <pc:docMk/>
            <pc:sldMk cId="2557264814" sldId="257"/>
            <ac:spMk id="28" creationId="{D4771268-CB57-404A-9271-370EB28F6090}"/>
          </ac:spMkLst>
        </pc:spChg>
        <pc:spChg chg="add">
          <ac:chgData name="Kamala Natarajan" userId="5a4d5d2830234c3f" providerId="LiveId" clId="{A325F9A7-3BC3-4FDA-8351-85AE7E7B46A1}" dt="2024-12-18T18:45:06.247" v="15" actId="26606"/>
          <ac:spMkLst>
            <pc:docMk/>
            <pc:sldMk cId="2557264814" sldId="257"/>
            <ac:spMk id="33" creationId="{D4771268-CB57-404A-9271-370EB28F6090}"/>
          </ac:spMkLst>
        </pc:spChg>
        <pc:picChg chg="add mod ord">
          <ac:chgData name="Kamala Natarajan" userId="5a4d5d2830234c3f" providerId="LiveId" clId="{A325F9A7-3BC3-4FDA-8351-85AE7E7B46A1}" dt="2024-12-18T23:42:06.605" v="212" actId="14100"/>
          <ac:picMkLst>
            <pc:docMk/>
            <pc:sldMk cId="2557264814" sldId="257"/>
            <ac:picMk id="6" creationId="{D32AC99A-B990-8048-A4FB-5AB2B834FBAF}"/>
          </ac:picMkLst>
        </pc:picChg>
        <pc:picChg chg="add mod">
          <ac:chgData name="Kamala Natarajan" userId="5a4d5d2830234c3f" providerId="LiveId" clId="{A325F9A7-3BC3-4FDA-8351-85AE7E7B46A1}" dt="2024-12-18T18:51:51.652" v="76"/>
          <ac:picMkLst>
            <pc:docMk/>
            <pc:sldMk cId="2557264814" sldId="257"/>
            <ac:picMk id="8" creationId="{BBD95E3D-D482-57CB-C89F-61914BC455FA}"/>
          </ac:picMkLst>
        </pc:picChg>
        <pc:picChg chg="del">
          <ac:chgData name="Kamala Natarajan" userId="5a4d5d2830234c3f" providerId="LiveId" clId="{A325F9A7-3BC3-4FDA-8351-85AE7E7B46A1}" dt="2024-12-18T18:42:16.583" v="1" actId="478"/>
          <ac:picMkLst>
            <pc:docMk/>
            <pc:sldMk cId="2557264814" sldId="257"/>
            <ac:picMk id="19" creationId="{8C61CF6A-34B2-AB96-A40E-929668B7FC38}"/>
          </ac:picMkLst>
        </pc:picChg>
      </pc:sldChg>
      <pc:sldChg chg="addSp delSp modSp mod">
        <pc:chgData name="Kamala Natarajan" userId="5a4d5d2830234c3f" providerId="LiveId" clId="{A325F9A7-3BC3-4FDA-8351-85AE7E7B46A1}" dt="2024-12-18T18:44:42.328" v="13" actId="26606"/>
        <pc:sldMkLst>
          <pc:docMk/>
          <pc:sldMk cId="2277972752" sldId="258"/>
        </pc:sldMkLst>
        <pc:spChg chg="add del mod">
          <ac:chgData name="Kamala Natarajan" userId="5a4d5d2830234c3f" providerId="LiveId" clId="{A325F9A7-3BC3-4FDA-8351-85AE7E7B46A1}" dt="2024-12-18T18:44:37.319" v="12" actId="22"/>
          <ac:spMkLst>
            <pc:docMk/>
            <pc:sldMk cId="2277972752" sldId="258"/>
            <ac:spMk id="4" creationId="{4055AA17-4454-FF06-8A5C-F79D8C9E7938}"/>
          </ac:spMkLst>
        </pc:spChg>
        <pc:spChg chg="del">
          <ac:chgData name="Kamala Natarajan" userId="5a4d5d2830234c3f" providerId="LiveId" clId="{A325F9A7-3BC3-4FDA-8351-85AE7E7B46A1}" dt="2024-12-18T18:44:42.328" v="13" actId="26606"/>
          <ac:spMkLst>
            <pc:docMk/>
            <pc:sldMk cId="2277972752" sldId="258"/>
            <ac:spMk id="23" creationId="{D4771268-CB57-404A-9271-370EB28F6090}"/>
          </ac:spMkLst>
        </pc:spChg>
        <pc:spChg chg="add">
          <ac:chgData name="Kamala Natarajan" userId="5a4d5d2830234c3f" providerId="LiveId" clId="{A325F9A7-3BC3-4FDA-8351-85AE7E7B46A1}" dt="2024-12-18T18:44:42.328" v="13" actId="26606"/>
          <ac:spMkLst>
            <pc:docMk/>
            <pc:sldMk cId="2277972752" sldId="258"/>
            <ac:spMk id="28" creationId="{D4771268-CB57-404A-9271-370EB28F6090}"/>
          </ac:spMkLst>
        </pc:spChg>
        <pc:picChg chg="add mod ord">
          <ac:chgData name="Kamala Natarajan" userId="5a4d5d2830234c3f" providerId="LiveId" clId="{A325F9A7-3BC3-4FDA-8351-85AE7E7B46A1}" dt="2024-12-18T18:44:42.328" v="13" actId="26606"/>
          <ac:picMkLst>
            <pc:docMk/>
            <pc:sldMk cId="2277972752" sldId="258"/>
            <ac:picMk id="6" creationId="{D4E642E6-E8D7-44FF-05AA-DF65418A401E}"/>
          </ac:picMkLst>
        </pc:picChg>
        <pc:picChg chg="del">
          <ac:chgData name="Kamala Natarajan" userId="5a4d5d2830234c3f" providerId="LiveId" clId="{A325F9A7-3BC3-4FDA-8351-85AE7E7B46A1}" dt="2024-12-18T18:42:13.678" v="0" actId="478"/>
          <ac:picMkLst>
            <pc:docMk/>
            <pc:sldMk cId="2277972752" sldId="258"/>
            <ac:picMk id="18" creationId="{815BC71E-EF3F-6DA5-D117-AE0A992075B4}"/>
          </ac:picMkLst>
        </pc:picChg>
      </pc:sldChg>
      <pc:sldChg chg="addSp delSp modSp mod">
        <pc:chgData name="Kamala Natarajan" userId="5a4d5d2830234c3f" providerId="LiveId" clId="{A325F9A7-3BC3-4FDA-8351-85AE7E7B46A1}" dt="2024-12-18T23:37:27.500" v="194" actId="478"/>
        <pc:sldMkLst>
          <pc:docMk/>
          <pc:sldMk cId="1062608582" sldId="259"/>
        </pc:sldMkLst>
        <pc:spChg chg="add del mod">
          <ac:chgData name="Kamala Natarajan" userId="5a4d5d2830234c3f" providerId="LiveId" clId="{A325F9A7-3BC3-4FDA-8351-85AE7E7B46A1}" dt="2024-12-18T18:45:23.727" v="17" actId="26606"/>
          <ac:spMkLst>
            <pc:docMk/>
            <pc:sldMk cId="1062608582" sldId="259"/>
            <ac:spMk id="4" creationId="{5DAD34F0-0367-2BBA-4EC6-9CA2FAF74239}"/>
          </ac:spMkLst>
        </pc:spChg>
        <pc:spChg chg="add mod">
          <ac:chgData name="Kamala Natarajan" userId="5a4d5d2830234c3f" providerId="LiveId" clId="{A325F9A7-3BC3-4FDA-8351-85AE7E7B46A1}" dt="2024-12-18T18:52:54.733" v="80"/>
          <ac:spMkLst>
            <pc:docMk/>
            <pc:sldMk cId="1062608582" sldId="259"/>
            <ac:spMk id="7" creationId="{C01AE7A6-AD46-C30C-1BE6-86043786CB65}"/>
          </ac:spMkLst>
        </pc:spChg>
        <pc:spChg chg="add del mod">
          <ac:chgData name="Kamala Natarajan" userId="5a4d5d2830234c3f" providerId="LiveId" clId="{A325F9A7-3BC3-4FDA-8351-85AE7E7B46A1}" dt="2024-12-18T23:37:27.500" v="194" actId="478"/>
          <ac:spMkLst>
            <pc:docMk/>
            <pc:sldMk cId="1062608582" sldId="259"/>
            <ac:spMk id="8" creationId="{42B82035-6FB3-9F4E-4AE4-6EF7459637AB}"/>
          </ac:spMkLst>
        </pc:spChg>
        <pc:spChg chg="del">
          <ac:chgData name="Kamala Natarajan" userId="5a4d5d2830234c3f" providerId="LiveId" clId="{A325F9A7-3BC3-4FDA-8351-85AE7E7B46A1}" dt="2024-12-18T18:45:23.727" v="17" actId="26606"/>
          <ac:spMkLst>
            <pc:docMk/>
            <pc:sldMk cId="1062608582" sldId="259"/>
            <ac:spMk id="24" creationId="{D4771268-CB57-404A-9271-370EB28F6090}"/>
          </ac:spMkLst>
        </pc:spChg>
        <pc:spChg chg="add">
          <ac:chgData name="Kamala Natarajan" userId="5a4d5d2830234c3f" providerId="LiveId" clId="{A325F9A7-3BC3-4FDA-8351-85AE7E7B46A1}" dt="2024-12-18T18:45:23.727" v="17" actId="26606"/>
          <ac:spMkLst>
            <pc:docMk/>
            <pc:sldMk cId="1062608582" sldId="259"/>
            <ac:spMk id="29" creationId="{D4771268-CB57-404A-9271-370EB28F6090}"/>
          </ac:spMkLst>
        </pc:spChg>
        <pc:picChg chg="add mod">
          <ac:chgData name="Kamala Natarajan" userId="5a4d5d2830234c3f" providerId="LiveId" clId="{A325F9A7-3BC3-4FDA-8351-85AE7E7B46A1}" dt="2024-12-18T18:53:01.861" v="82" actId="1076"/>
          <ac:picMkLst>
            <pc:docMk/>
            <pc:sldMk cId="1062608582" sldId="259"/>
            <ac:picMk id="6" creationId="{D224F45C-E9DB-547C-5E36-02ABB3165F2D}"/>
          </ac:picMkLst>
        </pc:picChg>
        <pc:picChg chg="del">
          <ac:chgData name="Kamala Natarajan" userId="5a4d5d2830234c3f" providerId="LiveId" clId="{A325F9A7-3BC3-4FDA-8351-85AE7E7B46A1}" dt="2024-12-18T18:42:19.267" v="2" actId="478"/>
          <ac:picMkLst>
            <pc:docMk/>
            <pc:sldMk cId="1062608582" sldId="259"/>
            <ac:picMk id="15" creationId="{730CF540-755F-2C22-4826-1ED1EE61FC6A}"/>
          </ac:picMkLst>
        </pc:picChg>
      </pc:sldChg>
      <pc:sldChg chg="addSp delSp modSp mod">
        <pc:chgData name="Kamala Natarajan" userId="5a4d5d2830234c3f" providerId="LiveId" clId="{A325F9A7-3BC3-4FDA-8351-85AE7E7B46A1}" dt="2024-12-18T23:37:22.381" v="193" actId="478"/>
        <pc:sldMkLst>
          <pc:docMk/>
          <pc:sldMk cId="3639304361" sldId="260"/>
        </pc:sldMkLst>
        <pc:spChg chg="add del mod">
          <ac:chgData name="Kamala Natarajan" userId="5a4d5d2830234c3f" providerId="LiveId" clId="{A325F9A7-3BC3-4FDA-8351-85AE7E7B46A1}" dt="2024-12-18T18:45:42.575" v="19" actId="26606"/>
          <ac:spMkLst>
            <pc:docMk/>
            <pc:sldMk cId="3639304361" sldId="260"/>
            <ac:spMk id="4" creationId="{F990A4AD-50C5-A575-1673-C65BA0448114}"/>
          </ac:spMkLst>
        </pc:spChg>
        <pc:spChg chg="add del mod">
          <ac:chgData name="Kamala Natarajan" userId="5a4d5d2830234c3f" providerId="LiveId" clId="{A325F9A7-3BC3-4FDA-8351-85AE7E7B46A1}" dt="2024-12-18T23:37:18.610" v="192" actId="478"/>
          <ac:spMkLst>
            <pc:docMk/>
            <pc:sldMk cId="3639304361" sldId="260"/>
            <ac:spMk id="7" creationId="{DFBCBF3B-C912-C651-91DD-AAA5BD5E5C95}"/>
          </ac:spMkLst>
        </pc:spChg>
        <pc:spChg chg="add del mod">
          <ac:chgData name="Kamala Natarajan" userId="5a4d5d2830234c3f" providerId="LiveId" clId="{A325F9A7-3BC3-4FDA-8351-85AE7E7B46A1}" dt="2024-12-18T23:37:22.381" v="193" actId="478"/>
          <ac:spMkLst>
            <pc:docMk/>
            <pc:sldMk cId="3639304361" sldId="260"/>
            <ac:spMk id="8" creationId="{5B0789C8-13DA-C4AD-657C-4BB3CCEED10F}"/>
          </ac:spMkLst>
        </pc:spChg>
        <pc:spChg chg="del">
          <ac:chgData name="Kamala Natarajan" userId="5a4d5d2830234c3f" providerId="LiveId" clId="{A325F9A7-3BC3-4FDA-8351-85AE7E7B46A1}" dt="2024-12-18T18:45:42.575" v="19" actId="26606"/>
          <ac:spMkLst>
            <pc:docMk/>
            <pc:sldMk cId="3639304361" sldId="260"/>
            <ac:spMk id="19" creationId="{D4771268-CB57-404A-9271-370EB28F6090}"/>
          </ac:spMkLst>
        </pc:spChg>
        <pc:spChg chg="add">
          <ac:chgData name="Kamala Natarajan" userId="5a4d5d2830234c3f" providerId="LiveId" clId="{A325F9A7-3BC3-4FDA-8351-85AE7E7B46A1}" dt="2024-12-18T18:45:42.575" v="19" actId="26606"/>
          <ac:spMkLst>
            <pc:docMk/>
            <pc:sldMk cId="3639304361" sldId="260"/>
            <ac:spMk id="24" creationId="{D4771268-CB57-404A-9271-370EB28F6090}"/>
          </ac:spMkLst>
        </pc:spChg>
        <pc:picChg chg="add mod">
          <ac:chgData name="Kamala Natarajan" userId="5a4d5d2830234c3f" providerId="LiveId" clId="{A325F9A7-3BC3-4FDA-8351-85AE7E7B46A1}" dt="2024-12-18T18:53:55.061" v="87" actId="1076"/>
          <ac:picMkLst>
            <pc:docMk/>
            <pc:sldMk cId="3639304361" sldId="260"/>
            <ac:picMk id="6" creationId="{4A5ACD3F-FA95-955F-BF7C-FA807CA00BA9}"/>
          </ac:picMkLst>
        </pc:picChg>
        <pc:picChg chg="del">
          <ac:chgData name="Kamala Natarajan" userId="5a4d5d2830234c3f" providerId="LiveId" clId="{A325F9A7-3BC3-4FDA-8351-85AE7E7B46A1}" dt="2024-12-18T18:42:21.979" v="3" actId="478"/>
          <ac:picMkLst>
            <pc:docMk/>
            <pc:sldMk cId="3639304361" sldId="260"/>
            <ac:picMk id="11" creationId="{027B0CF7-C8BD-AF08-5C4F-2B244A640174}"/>
          </ac:picMkLst>
        </pc:picChg>
      </pc:sldChg>
      <pc:sldChg chg="addSp delSp modSp mod">
        <pc:chgData name="Kamala Natarajan" userId="5a4d5d2830234c3f" providerId="LiveId" clId="{A325F9A7-3BC3-4FDA-8351-85AE7E7B46A1}" dt="2024-12-18T18:54:52.442" v="95" actId="1076"/>
        <pc:sldMkLst>
          <pc:docMk/>
          <pc:sldMk cId="49712295" sldId="261"/>
        </pc:sldMkLst>
        <pc:spChg chg="mod">
          <ac:chgData name="Kamala Natarajan" userId="5a4d5d2830234c3f" providerId="LiveId" clId="{A325F9A7-3BC3-4FDA-8351-85AE7E7B46A1}" dt="2024-12-18T18:46:18.044" v="23" actId="26606"/>
          <ac:spMkLst>
            <pc:docMk/>
            <pc:sldMk cId="49712295" sldId="261"/>
            <ac:spMk id="2" creationId="{87918982-C732-1DAC-49BF-6ACB2C52A4F7}"/>
          </ac:spMkLst>
        </pc:spChg>
        <pc:spChg chg="add del mod">
          <ac:chgData name="Kamala Natarajan" userId="5a4d5d2830234c3f" providerId="LiveId" clId="{A325F9A7-3BC3-4FDA-8351-85AE7E7B46A1}" dt="2024-12-18T18:46:18.044" v="23" actId="26606"/>
          <ac:spMkLst>
            <pc:docMk/>
            <pc:sldMk cId="49712295" sldId="261"/>
            <ac:spMk id="4" creationId="{7A9D3B55-8247-991E-2D19-C1335AF35997}"/>
          </ac:spMkLst>
        </pc:spChg>
        <pc:spChg chg="add mod">
          <ac:chgData name="Kamala Natarajan" userId="5a4d5d2830234c3f" providerId="LiveId" clId="{A325F9A7-3BC3-4FDA-8351-85AE7E7B46A1}" dt="2024-12-18T18:54:26.138" v="91" actId="14100"/>
          <ac:spMkLst>
            <pc:docMk/>
            <pc:sldMk cId="49712295" sldId="261"/>
            <ac:spMk id="8" creationId="{17A93FA6-DDFC-1B6C-E240-34DAA317F86A}"/>
          </ac:spMkLst>
        </pc:spChg>
        <pc:spChg chg="add mod">
          <ac:chgData name="Kamala Natarajan" userId="5a4d5d2830234c3f" providerId="LiveId" clId="{A325F9A7-3BC3-4FDA-8351-85AE7E7B46A1}" dt="2024-12-18T18:54:52.442" v="95" actId="1076"/>
          <ac:spMkLst>
            <pc:docMk/>
            <pc:sldMk cId="49712295" sldId="261"/>
            <ac:spMk id="9" creationId="{45561926-2D44-2836-1E4F-8829444CE1B9}"/>
          </ac:spMkLst>
        </pc:spChg>
        <pc:spChg chg="add del">
          <ac:chgData name="Kamala Natarajan" userId="5a4d5d2830234c3f" providerId="LiveId" clId="{A325F9A7-3BC3-4FDA-8351-85AE7E7B46A1}" dt="2024-12-18T18:46:18.044" v="23" actId="26606"/>
          <ac:spMkLst>
            <pc:docMk/>
            <pc:sldMk cId="49712295" sldId="261"/>
            <ac:spMk id="15" creationId="{665DBBEF-238B-476B-96AB-8AAC3224ECEA}"/>
          </ac:spMkLst>
        </pc:spChg>
        <pc:spChg chg="add del">
          <ac:chgData name="Kamala Natarajan" userId="5a4d5d2830234c3f" providerId="LiveId" clId="{A325F9A7-3BC3-4FDA-8351-85AE7E7B46A1}" dt="2024-12-18T18:46:18.044" v="23" actId="26606"/>
          <ac:spMkLst>
            <pc:docMk/>
            <pc:sldMk cId="49712295" sldId="261"/>
            <ac:spMk id="17" creationId="{3FCFB1DE-0B7E-48CC-BA90-B2AB0889F9D6}"/>
          </ac:spMkLst>
        </pc:spChg>
        <pc:spChg chg="add del">
          <ac:chgData name="Kamala Natarajan" userId="5a4d5d2830234c3f" providerId="LiveId" clId="{A325F9A7-3BC3-4FDA-8351-85AE7E7B46A1}" dt="2024-12-18T18:46:18.034" v="22" actId="26606"/>
          <ac:spMkLst>
            <pc:docMk/>
            <pc:sldMk cId="49712295" sldId="261"/>
            <ac:spMk id="22" creationId="{D4771268-CB57-404A-9271-370EB28F6090}"/>
          </ac:spMkLst>
        </pc:spChg>
        <pc:spChg chg="add">
          <ac:chgData name="Kamala Natarajan" userId="5a4d5d2830234c3f" providerId="LiveId" clId="{A325F9A7-3BC3-4FDA-8351-85AE7E7B46A1}" dt="2024-12-18T18:46:18.044" v="23" actId="26606"/>
          <ac:spMkLst>
            <pc:docMk/>
            <pc:sldMk cId="49712295" sldId="261"/>
            <ac:spMk id="24" creationId="{91E5A9A7-95C6-4F4F-B00E-C82E07FE62EF}"/>
          </ac:spMkLst>
        </pc:spChg>
        <pc:spChg chg="add">
          <ac:chgData name="Kamala Natarajan" userId="5a4d5d2830234c3f" providerId="LiveId" clId="{A325F9A7-3BC3-4FDA-8351-85AE7E7B46A1}" dt="2024-12-18T18:46:18.044" v="23" actId="26606"/>
          <ac:spMkLst>
            <pc:docMk/>
            <pc:sldMk cId="49712295" sldId="261"/>
            <ac:spMk id="25" creationId="{A8384FB5-9ADC-4DDC-881B-597D56F5B15D}"/>
          </ac:spMkLst>
        </pc:spChg>
        <pc:spChg chg="add">
          <ac:chgData name="Kamala Natarajan" userId="5a4d5d2830234c3f" providerId="LiveId" clId="{A325F9A7-3BC3-4FDA-8351-85AE7E7B46A1}" dt="2024-12-18T18:46:18.044" v="23" actId="26606"/>
          <ac:spMkLst>
            <pc:docMk/>
            <pc:sldMk cId="49712295" sldId="261"/>
            <ac:spMk id="26" creationId="{D07DD2DE-F619-49DD-B5E7-03A290FF4ED1}"/>
          </ac:spMkLst>
        </pc:spChg>
        <pc:spChg chg="add">
          <ac:chgData name="Kamala Natarajan" userId="5a4d5d2830234c3f" providerId="LiveId" clId="{A325F9A7-3BC3-4FDA-8351-85AE7E7B46A1}" dt="2024-12-18T18:46:18.044" v="23" actId="26606"/>
          <ac:spMkLst>
            <pc:docMk/>
            <pc:sldMk cId="49712295" sldId="261"/>
            <ac:spMk id="28" creationId="{85149191-5F60-4A28-AAFF-039F96B0F3EC}"/>
          </ac:spMkLst>
        </pc:spChg>
        <pc:spChg chg="add">
          <ac:chgData name="Kamala Natarajan" userId="5a4d5d2830234c3f" providerId="LiveId" clId="{A325F9A7-3BC3-4FDA-8351-85AE7E7B46A1}" dt="2024-12-18T18:46:18.044" v="23" actId="26606"/>
          <ac:spMkLst>
            <pc:docMk/>
            <pc:sldMk cId="49712295" sldId="261"/>
            <ac:spMk id="30" creationId="{F8260ED5-17F7-4158-B241-D51DD4CF1B7E}"/>
          </ac:spMkLst>
        </pc:spChg>
        <pc:picChg chg="del">
          <ac:chgData name="Kamala Natarajan" userId="5a4d5d2830234c3f" providerId="LiveId" clId="{A325F9A7-3BC3-4FDA-8351-85AE7E7B46A1}" dt="2024-12-18T18:43:30.382" v="4" actId="478"/>
          <ac:picMkLst>
            <pc:docMk/>
            <pc:sldMk cId="49712295" sldId="261"/>
            <ac:picMk id="5" creationId="{627FDADD-C7F2-6B8B-814E-D0746CCCBBEC}"/>
          </ac:picMkLst>
        </pc:picChg>
        <pc:picChg chg="add mod">
          <ac:chgData name="Kamala Natarajan" userId="5a4d5d2830234c3f" providerId="LiveId" clId="{A325F9A7-3BC3-4FDA-8351-85AE7E7B46A1}" dt="2024-12-18T18:46:18.044" v="23" actId="26606"/>
          <ac:picMkLst>
            <pc:docMk/>
            <pc:sldMk cId="49712295" sldId="261"/>
            <ac:picMk id="7" creationId="{D71D8E10-BCFE-2051-376E-FE18B0923850}"/>
          </ac:picMkLst>
        </pc:picChg>
      </pc:sldChg>
      <pc:sldChg chg="addSp delSp modSp mod">
        <pc:chgData name="Kamala Natarajan" userId="5a4d5d2830234c3f" providerId="LiveId" clId="{A325F9A7-3BC3-4FDA-8351-85AE7E7B46A1}" dt="2024-12-18T23:37:40.030" v="195" actId="478"/>
        <pc:sldMkLst>
          <pc:docMk/>
          <pc:sldMk cId="2194004567" sldId="262"/>
        </pc:sldMkLst>
        <pc:spChg chg="mod">
          <ac:chgData name="Kamala Natarajan" userId="5a4d5d2830234c3f" providerId="LiveId" clId="{A325F9A7-3BC3-4FDA-8351-85AE7E7B46A1}" dt="2024-12-18T18:46:42.563" v="25" actId="26606"/>
          <ac:spMkLst>
            <pc:docMk/>
            <pc:sldMk cId="2194004567" sldId="262"/>
            <ac:spMk id="2" creationId="{032A8DDC-DA06-3DC5-8F6D-28ADF29ECF14}"/>
          </ac:spMkLst>
        </pc:spChg>
        <pc:spChg chg="add del mod">
          <ac:chgData name="Kamala Natarajan" userId="5a4d5d2830234c3f" providerId="LiveId" clId="{A325F9A7-3BC3-4FDA-8351-85AE7E7B46A1}" dt="2024-12-18T18:46:42.563" v="25" actId="26606"/>
          <ac:spMkLst>
            <pc:docMk/>
            <pc:sldMk cId="2194004567" sldId="262"/>
            <ac:spMk id="4" creationId="{CAFC0171-7009-755C-655F-899DEA8558A0}"/>
          </ac:spMkLst>
        </pc:spChg>
        <pc:spChg chg="add mod">
          <ac:chgData name="Kamala Natarajan" userId="5a4d5d2830234c3f" providerId="LiveId" clId="{A325F9A7-3BC3-4FDA-8351-85AE7E7B46A1}" dt="2024-12-18T18:55:30.830" v="100" actId="1076"/>
          <ac:spMkLst>
            <pc:docMk/>
            <pc:sldMk cId="2194004567" sldId="262"/>
            <ac:spMk id="8" creationId="{6129F6BE-3C8A-019A-B7B6-B6D2EF195053}"/>
          </ac:spMkLst>
        </pc:spChg>
        <pc:spChg chg="add mod">
          <ac:chgData name="Kamala Natarajan" userId="5a4d5d2830234c3f" providerId="LiveId" clId="{A325F9A7-3BC3-4FDA-8351-85AE7E7B46A1}" dt="2024-12-18T18:55:55.537" v="104" actId="14100"/>
          <ac:spMkLst>
            <pc:docMk/>
            <pc:sldMk cId="2194004567" sldId="262"/>
            <ac:spMk id="9" creationId="{DF3FA16F-4A15-85E4-71DB-EA100507DAEA}"/>
          </ac:spMkLst>
        </pc:spChg>
        <pc:spChg chg="del">
          <ac:chgData name="Kamala Natarajan" userId="5a4d5d2830234c3f" providerId="LiveId" clId="{A325F9A7-3BC3-4FDA-8351-85AE7E7B46A1}" dt="2024-12-18T18:46:42.563" v="25" actId="26606"/>
          <ac:spMkLst>
            <pc:docMk/>
            <pc:sldMk cId="2194004567" sldId="262"/>
            <ac:spMk id="10" creationId="{665DBBEF-238B-476B-96AB-8AAC3224ECEA}"/>
          </ac:spMkLst>
        </pc:spChg>
        <pc:spChg chg="add mod">
          <ac:chgData name="Kamala Natarajan" userId="5a4d5d2830234c3f" providerId="LiveId" clId="{A325F9A7-3BC3-4FDA-8351-85AE7E7B46A1}" dt="2024-12-18T18:56:21.181" v="107" actId="14100"/>
          <ac:spMkLst>
            <pc:docMk/>
            <pc:sldMk cId="2194004567" sldId="262"/>
            <ac:spMk id="11" creationId="{E316EDB4-63D8-FDFA-4688-D69CBE22764D}"/>
          </ac:spMkLst>
        </pc:spChg>
        <pc:spChg chg="del">
          <ac:chgData name="Kamala Natarajan" userId="5a4d5d2830234c3f" providerId="LiveId" clId="{A325F9A7-3BC3-4FDA-8351-85AE7E7B46A1}" dt="2024-12-18T18:46:42.563" v="25" actId="26606"/>
          <ac:spMkLst>
            <pc:docMk/>
            <pc:sldMk cId="2194004567" sldId="262"/>
            <ac:spMk id="12" creationId="{3FCFB1DE-0B7E-48CC-BA90-B2AB0889F9D6}"/>
          </ac:spMkLst>
        </pc:spChg>
        <pc:spChg chg="add mod">
          <ac:chgData name="Kamala Natarajan" userId="5a4d5d2830234c3f" providerId="LiveId" clId="{A325F9A7-3BC3-4FDA-8351-85AE7E7B46A1}" dt="2024-12-18T18:56:41.215" v="110" actId="14100"/>
          <ac:spMkLst>
            <pc:docMk/>
            <pc:sldMk cId="2194004567" sldId="262"/>
            <ac:spMk id="13" creationId="{2B12FE86-B844-A586-0222-C2CF1AF61DE6}"/>
          </ac:spMkLst>
        </pc:spChg>
        <pc:spChg chg="add del mod">
          <ac:chgData name="Kamala Natarajan" userId="5a4d5d2830234c3f" providerId="LiveId" clId="{A325F9A7-3BC3-4FDA-8351-85AE7E7B46A1}" dt="2024-12-18T23:37:40.030" v="195" actId="478"/>
          <ac:spMkLst>
            <pc:docMk/>
            <pc:sldMk cId="2194004567" sldId="262"/>
            <ac:spMk id="14" creationId="{67C39A93-209B-24B1-9E12-79EA37C3E026}"/>
          </ac:spMkLst>
        </pc:spChg>
        <pc:spChg chg="add">
          <ac:chgData name="Kamala Natarajan" userId="5a4d5d2830234c3f" providerId="LiveId" clId="{A325F9A7-3BC3-4FDA-8351-85AE7E7B46A1}" dt="2024-12-18T18:46:42.563" v="25" actId="26606"/>
          <ac:spMkLst>
            <pc:docMk/>
            <pc:sldMk cId="2194004567" sldId="262"/>
            <ac:spMk id="17" creationId="{A8384FB5-9ADC-4DDC-881B-597D56F5B15D}"/>
          </ac:spMkLst>
        </pc:spChg>
        <pc:spChg chg="add">
          <ac:chgData name="Kamala Natarajan" userId="5a4d5d2830234c3f" providerId="LiveId" clId="{A325F9A7-3BC3-4FDA-8351-85AE7E7B46A1}" dt="2024-12-18T18:46:42.563" v="25" actId="26606"/>
          <ac:spMkLst>
            <pc:docMk/>
            <pc:sldMk cId="2194004567" sldId="262"/>
            <ac:spMk id="19" creationId="{91E5A9A7-95C6-4F4F-B00E-C82E07FE62EF}"/>
          </ac:spMkLst>
        </pc:spChg>
        <pc:spChg chg="add">
          <ac:chgData name="Kamala Natarajan" userId="5a4d5d2830234c3f" providerId="LiveId" clId="{A325F9A7-3BC3-4FDA-8351-85AE7E7B46A1}" dt="2024-12-18T18:46:42.563" v="25" actId="26606"/>
          <ac:spMkLst>
            <pc:docMk/>
            <pc:sldMk cId="2194004567" sldId="262"/>
            <ac:spMk id="21" creationId="{D07DD2DE-F619-49DD-B5E7-03A290FF4ED1}"/>
          </ac:spMkLst>
        </pc:spChg>
        <pc:spChg chg="add">
          <ac:chgData name="Kamala Natarajan" userId="5a4d5d2830234c3f" providerId="LiveId" clId="{A325F9A7-3BC3-4FDA-8351-85AE7E7B46A1}" dt="2024-12-18T18:46:42.563" v="25" actId="26606"/>
          <ac:spMkLst>
            <pc:docMk/>
            <pc:sldMk cId="2194004567" sldId="262"/>
            <ac:spMk id="23" creationId="{85149191-5F60-4A28-AAFF-039F96B0F3EC}"/>
          </ac:spMkLst>
        </pc:spChg>
        <pc:spChg chg="add">
          <ac:chgData name="Kamala Natarajan" userId="5a4d5d2830234c3f" providerId="LiveId" clId="{A325F9A7-3BC3-4FDA-8351-85AE7E7B46A1}" dt="2024-12-18T18:46:42.563" v="25" actId="26606"/>
          <ac:spMkLst>
            <pc:docMk/>
            <pc:sldMk cId="2194004567" sldId="262"/>
            <ac:spMk id="25" creationId="{F8260ED5-17F7-4158-B241-D51DD4CF1B7E}"/>
          </ac:spMkLst>
        </pc:spChg>
        <pc:picChg chg="del">
          <ac:chgData name="Kamala Natarajan" userId="5a4d5d2830234c3f" providerId="LiveId" clId="{A325F9A7-3BC3-4FDA-8351-85AE7E7B46A1}" dt="2024-12-18T18:43:32.921" v="5" actId="478"/>
          <ac:picMkLst>
            <pc:docMk/>
            <pc:sldMk cId="2194004567" sldId="262"/>
            <ac:picMk id="5" creationId="{C7735C5E-BB57-D564-2DB7-29FA4E295785}"/>
          </ac:picMkLst>
        </pc:picChg>
        <pc:picChg chg="add mod">
          <ac:chgData name="Kamala Natarajan" userId="5a4d5d2830234c3f" providerId="LiveId" clId="{A325F9A7-3BC3-4FDA-8351-85AE7E7B46A1}" dt="2024-12-18T18:46:42.563" v="25" actId="26606"/>
          <ac:picMkLst>
            <pc:docMk/>
            <pc:sldMk cId="2194004567" sldId="262"/>
            <ac:picMk id="7" creationId="{6BE0784A-307A-9F65-9700-EC1BE98E9EA0}"/>
          </ac:picMkLst>
        </pc:picChg>
      </pc:sldChg>
      <pc:sldChg chg="addSp delSp modSp mod">
        <pc:chgData name="Kamala Natarajan" userId="5a4d5d2830234c3f" providerId="LiveId" clId="{A325F9A7-3BC3-4FDA-8351-85AE7E7B46A1}" dt="2024-12-18T18:58:00.253" v="123" actId="478"/>
        <pc:sldMkLst>
          <pc:docMk/>
          <pc:sldMk cId="3542892625" sldId="263"/>
        </pc:sldMkLst>
        <pc:spChg chg="mod">
          <ac:chgData name="Kamala Natarajan" userId="5a4d5d2830234c3f" providerId="LiveId" clId="{A325F9A7-3BC3-4FDA-8351-85AE7E7B46A1}" dt="2024-12-18T18:47:05.226" v="27" actId="26606"/>
          <ac:spMkLst>
            <pc:docMk/>
            <pc:sldMk cId="3542892625" sldId="263"/>
            <ac:spMk id="2" creationId="{96CE99B1-B8DF-2471-2D18-6F93750D40B7}"/>
          </ac:spMkLst>
        </pc:spChg>
        <pc:spChg chg="add del mod">
          <ac:chgData name="Kamala Natarajan" userId="5a4d5d2830234c3f" providerId="LiveId" clId="{A325F9A7-3BC3-4FDA-8351-85AE7E7B46A1}" dt="2024-12-18T18:47:03.845" v="26" actId="22"/>
          <ac:spMkLst>
            <pc:docMk/>
            <pc:sldMk cId="3542892625" sldId="263"/>
            <ac:spMk id="4" creationId="{FADB4BF9-305B-A65D-7E46-8CCA1227EC07}"/>
          </ac:spMkLst>
        </pc:spChg>
        <pc:spChg chg="add mod">
          <ac:chgData name="Kamala Natarajan" userId="5a4d5d2830234c3f" providerId="LiveId" clId="{A325F9A7-3BC3-4FDA-8351-85AE7E7B46A1}" dt="2024-12-18T18:57:32.438" v="117" actId="14100"/>
          <ac:spMkLst>
            <pc:docMk/>
            <pc:sldMk cId="3542892625" sldId="263"/>
            <ac:spMk id="8" creationId="{3BE56ACF-89F4-FD9D-1FC9-C79111A4EC52}"/>
          </ac:spMkLst>
        </pc:spChg>
        <pc:spChg chg="add mod">
          <ac:chgData name="Kamala Natarajan" userId="5a4d5d2830234c3f" providerId="LiveId" clId="{A325F9A7-3BC3-4FDA-8351-85AE7E7B46A1}" dt="2024-12-18T18:57:43.604" v="120" actId="14100"/>
          <ac:spMkLst>
            <pc:docMk/>
            <pc:sldMk cId="3542892625" sldId="263"/>
            <ac:spMk id="9" creationId="{560B601E-E2DF-A090-685A-2195E4CB6A86}"/>
          </ac:spMkLst>
        </pc:spChg>
        <pc:spChg chg="del">
          <ac:chgData name="Kamala Natarajan" userId="5a4d5d2830234c3f" providerId="LiveId" clId="{A325F9A7-3BC3-4FDA-8351-85AE7E7B46A1}" dt="2024-12-18T18:47:05.226" v="27" actId="26606"/>
          <ac:spMkLst>
            <pc:docMk/>
            <pc:sldMk cId="3542892625" sldId="263"/>
            <ac:spMk id="10" creationId="{665DBBEF-238B-476B-96AB-8AAC3224ECEA}"/>
          </ac:spMkLst>
        </pc:spChg>
        <pc:spChg chg="add del mod">
          <ac:chgData name="Kamala Natarajan" userId="5a4d5d2830234c3f" providerId="LiveId" clId="{A325F9A7-3BC3-4FDA-8351-85AE7E7B46A1}" dt="2024-12-18T18:58:00.253" v="123" actId="478"/>
          <ac:spMkLst>
            <pc:docMk/>
            <pc:sldMk cId="3542892625" sldId="263"/>
            <ac:spMk id="11" creationId="{EECAADBD-A7DB-39D9-00EF-898DF0DB6403}"/>
          </ac:spMkLst>
        </pc:spChg>
        <pc:spChg chg="del">
          <ac:chgData name="Kamala Natarajan" userId="5a4d5d2830234c3f" providerId="LiveId" clId="{A325F9A7-3BC3-4FDA-8351-85AE7E7B46A1}" dt="2024-12-18T18:47:05.226" v="27" actId="26606"/>
          <ac:spMkLst>
            <pc:docMk/>
            <pc:sldMk cId="3542892625" sldId="263"/>
            <ac:spMk id="12" creationId="{3FCFB1DE-0B7E-48CC-BA90-B2AB0889F9D6}"/>
          </ac:spMkLst>
        </pc:spChg>
        <pc:spChg chg="add">
          <ac:chgData name="Kamala Natarajan" userId="5a4d5d2830234c3f" providerId="LiveId" clId="{A325F9A7-3BC3-4FDA-8351-85AE7E7B46A1}" dt="2024-12-18T18:47:05.226" v="27" actId="26606"/>
          <ac:spMkLst>
            <pc:docMk/>
            <pc:sldMk cId="3542892625" sldId="263"/>
            <ac:spMk id="17" creationId="{A8384FB5-9ADC-4DDC-881B-597D56F5B15D}"/>
          </ac:spMkLst>
        </pc:spChg>
        <pc:spChg chg="add">
          <ac:chgData name="Kamala Natarajan" userId="5a4d5d2830234c3f" providerId="LiveId" clId="{A325F9A7-3BC3-4FDA-8351-85AE7E7B46A1}" dt="2024-12-18T18:47:05.226" v="27" actId="26606"/>
          <ac:spMkLst>
            <pc:docMk/>
            <pc:sldMk cId="3542892625" sldId="263"/>
            <ac:spMk id="19" creationId="{91E5A9A7-95C6-4F4F-B00E-C82E07FE62EF}"/>
          </ac:spMkLst>
        </pc:spChg>
        <pc:spChg chg="add">
          <ac:chgData name="Kamala Natarajan" userId="5a4d5d2830234c3f" providerId="LiveId" clId="{A325F9A7-3BC3-4FDA-8351-85AE7E7B46A1}" dt="2024-12-18T18:47:05.226" v="27" actId="26606"/>
          <ac:spMkLst>
            <pc:docMk/>
            <pc:sldMk cId="3542892625" sldId="263"/>
            <ac:spMk id="21" creationId="{D07DD2DE-F619-49DD-B5E7-03A290FF4ED1}"/>
          </ac:spMkLst>
        </pc:spChg>
        <pc:spChg chg="add">
          <ac:chgData name="Kamala Natarajan" userId="5a4d5d2830234c3f" providerId="LiveId" clId="{A325F9A7-3BC3-4FDA-8351-85AE7E7B46A1}" dt="2024-12-18T18:47:05.226" v="27" actId="26606"/>
          <ac:spMkLst>
            <pc:docMk/>
            <pc:sldMk cId="3542892625" sldId="263"/>
            <ac:spMk id="23" creationId="{85149191-5F60-4A28-AAFF-039F96B0F3EC}"/>
          </ac:spMkLst>
        </pc:spChg>
        <pc:spChg chg="add">
          <ac:chgData name="Kamala Natarajan" userId="5a4d5d2830234c3f" providerId="LiveId" clId="{A325F9A7-3BC3-4FDA-8351-85AE7E7B46A1}" dt="2024-12-18T18:47:05.226" v="27" actId="26606"/>
          <ac:spMkLst>
            <pc:docMk/>
            <pc:sldMk cId="3542892625" sldId="263"/>
            <ac:spMk id="25" creationId="{F8260ED5-17F7-4158-B241-D51DD4CF1B7E}"/>
          </ac:spMkLst>
        </pc:spChg>
        <pc:picChg chg="del">
          <ac:chgData name="Kamala Natarajan" userId="5a4d5d2830234c3f" providerId="LiveId" clId="{A325F9A7-3BC3-4FDA-8351-85AE7E7B46A1}" dt="2024-12-18T18:43:35.281" v="6" actId="478"/>
          <ac:picMkLst>
            <pc:docMk/>
            <pc:sldMk cId="3542892625" sldId="263"/>
            <ac:picMk id="5" creationId="{D8E1ADD3-30E1-4CDE-DB7D-8A64AE1BF984}"/>
          </ac:picMkLst>
        </pc:picChg>
        <pc:picChg chg="add mod ord">
          <ac:chgData name="Kamala Natarajan" userId="5a4d5d2830234c3f" providerId="LiveId" clId="{A325F9A7-3BC3-4FDA-8351-85AE7E7B46A1}" dt="2024-12-18T18:57:25.234" v="115" actId="1076"/>
          <ac:picMkLst>
            <pc:docMk/>
            <pc:sldMk cId="3542892625" sldId="263"/>
            <ac:picMk id="7" creationId="{8C10D4BE-4F02-93B2-7B55-F8CA91310307}"/>
          </ac:picMkLst>
        </pc:picChg>
      </pc:sldChg>
      <pc:sldChg chg="addSp delSp modSp mod">
        <pc:chgData name="Kamala Natarajan" userId="5a4d5d2830234c3f" providerId="LiveId" clId="{A325F9A7-3BC3-4FDA-8351-85AE7E7B46A1}" dt="2024-12-18T23:38:08.767" v="198" actId="14100"/>
        <pc:sldMkLst>
          <pc:docMk/>
          <pc:sldMk cId="2962328520" sldId="264"/>
        </pc:sldMkLst>
        <pc:spChg chg="mod">
          <ac:chgData name="Kamala Natarajan" userId="5a4d5d2830234c3f" providerId="LiveId" clId="{A325F9A7-3BC3-4FDA-8351-85AE7E7B46A1}" dt="2024-12-18T18:47:44.856" v="29" actId="26606"/>
          <ac:spMkLst>
            <pc:docMk/>
            <pc:sldMk cId="2962328520" sldId="264"/>
            <ac:spMk id="2" creationId="{C8F531BF-3412-243D-BC52-E9945B6A3501}"/>
          </ac:spMkLst>
        </pc:spChg>
        <pc:spChg chg="add del mod">
          <ac:chgData name="Kamala Natarajan" userId="5a4d5d2830234c3f" providerId="LiveId" clId="{A325F9A7-3BC3-4FDA-8351-85AE7E7B46A1}" dt="2024-12-18T18:47:44.856" v="29" actId="26606"/>
          <ac:spMkLst>
            <pc:docMk/>
            <pc:sldMk cId="2962328520" sldId="264"/>
            <ac:spMk id="4" creationId="{061801B8-245D-4697-BBA9-2557F5D3B2FF}"/>
          </ac:spMkLst>
        </pc:spChg>
        <pc:spChg chg="add mod">
          <ac:chgData name="Kamala Natarajan" userId="5a4d5d2830234c3f" providerId="LiveId" clId="{A325F9A7-3BC3-4FDA-8351-85AE7E7B46A1}" dt="2024-12-18T23:38:08.767" v="198" actId="14100"/>
          <ac:spMkLst>
            <pc:docMk/>
            <pc:sldMk cId="2962328520" sldId="264"/>
            <ac:spMk id="8" creationId="{89EAC250-486B-A225-4BA5-F6B28C434519}"/>
          </ac:spMkLst>
        </pc:spChg>
        <pc:spChg chg="add del mod">
          <ac:chgData name="Kamala Natarajan" userId="5a4d5d2830234c3f" providerId="LiveId" clId="{A325F9A7-3BC3-4FDA-8351-85AE7E7B46A1}" dt="2024-12-18T23:37:53.764" v="196" actId="478"/>
          <ac:spMkLst>
            <pc:docMk/>
            <pc:sldMk cId="2962328520" sldId="264"/>
            <ac:spMk id="9" creationId="{8EBC258F-0B31-2B30-CE4E-2CE63777A120}"/>
          </ac:spMkLst>
        </pc:spChg>
        <pc:spChg chg="del">
          <ac:chgData name="Kamala Natarajan" userId="5a4d5d2830234c3f" providerId="LiveId" clId="{A325F9A7-3BC3-4FDA-8351-85AE7E7B46A1}" dt="2024-12-18T18:47:44.856" v="29" actId="26606"/>
          <ac:spMkLst>
            <pc:docMk/>
            <pc:sldMk cId="2962328520" sldId="264"/>
            <ac:spMk id="10" creationId="{665DBBEF-238B-476B-96AB-8AAC3224ECEA}"/>
          </ac:spMkLst>
        </pc:spChg>
        <pc:spChg chg="add mod">
          <ac:chgData name="Kamala Natarajan" userId="5a4d5d2830234c3f" providerId="LiveId" clId="{A325F9A7-3BC3-4FDA-8351-85AE7E7B46A1}" dt="2024-12-18T23:37:59.439" v="197" actId="14100"/>
          <ac:spMkLst>
            <pc:docMk/>
            <pc:sldMk cId="2962328520" sldId="264"/>
            <ac:spMk id="11" creationId="{CB238815-8CF4-4737-AD0C-1924BF97D251}"/>
          </ac:spMkLst>
        </pc:spChg>
        <pc:spChg chg="del">
          <ac:chgData name="Kamala Natarajan" userId="5a4d5d2830234c3f" providerId="LiveId" clId="{A325F9A7-3BC3-4FDA-8351-85AE7E7B46A1}" dt="2024-12-18T18:47:44.856" v="29" actId="26606"/>
          <ac:spMkLst>
            <pc:docMk/>
            <pc:sldMk cId="2962328520" sldId="264"/>
            <ac:spMk id="12" creationId="{3FCFB1DE-0B7E-48CC-BA90-B2AB0889F9D6}"/>
          </ac:spMkLst>
        </pc:spChg>
        <pc:spChg chg="add">
          <ac:chgData name="Kamala Natarajan" userId="5a4d5d2830234c3f" providerId="LiveId" clId="{A325F9A7-3BC3-4FDA-8351-85AE7E7B46A1}" dt="2024-12-18T18:47:44.856" v="29" actId="26606"/>
          <ac:spMkLst>
            <pc:docMk/>
            <pc:sldMk cId="2962328520" sldId="264"/>
            <ac:spMk id="17" creationId="{A8384FB5-9ADC-4DDC-881B-597D56F5B15D}"/>
          </ac:spMkLst>
        </pc:spChg>
        <pc:spChg chg="add">
          <ac:chgData name="Kamala Natarajan" userId="5a4d5d2830234c3f" providerId="LiveId" clId="{A325F9A7-3BC3-4FDA-8351-85AE7E7B46A1}" dt="2024-12-18T18:47:44.856" v="29" actId="26606"/>
          <ac:spMkLst>
            <pc:docMk/>
            <pc:sldMk cId="2962328520" sldId="264"/>
            <ac:spMk id="19" creationId="{91E5A9A7-95C6-4F4F-B00E-C82E07FE62EF}"/>
          </ac:spMkLst>
        </pc:spChg>
        <pc:spChg chg="add">
          <ac:chgData name="Kamala Natarajan" userId="5a4d5d2830234c3f" providerId="LiveId" clId="{A325F9A7-3BC3-4FDA-8351-85AE7E7B46A1}" dt="2024-12-18T18:47:44.856" v="29" actId="26606"/>
          <ac:spMkLst>
            <pc:docMk/>
            <pc:sldMk cId="2962328520" sldId="264"/>
            <ac:spMk id="21" creationId="{D07DD2DE-F619-49DD-B5E7-03A290FF4ED1}"/>
          </ac:spMkLst>
        </pc:spChg>
        <pc:spChg chg="add">
          <ac:chgData name="Kamala Natarajan" userId="5a4d5d2830234c3f" providerId="LiveId" clId="{A325F9A7-3BC3-4FDA-8351-85AE7E7B46A1}" dt="2024-12-18T18:47:44.856" v="29" actId="26606"/>
          <ac:spMkLst>
            <pc:docMk/>
            <pc:sldMk cId="2962328520" sldId="264"/>
            <ac:spMk id="23" creationId="{85149191-5F60-4A28-AAFF-039F96B0F3EC}"/>
          </ac:spMkLst>
        </pc:spChg>
        <pc:spChg chg="add">
          <ac:chgData name="Kamala Natarajan" userId="5a4d5d2830234c3f" providerId="LiveId" clId="{A325F9A7-3BC3-4FDA-8351-85AE7E7B46A1}" dt="2024-12-18T18:47:44.856" v="29" actId="26606"/>
          <ac:spMkLst>
            <pc:docMk/>
            <pc:sldMk cId="2962328520" sldId="264"/>
            <ac:spMk id="25" creationId="{F8260ED5-17F7-4158-B241-D51DD4CF1B7E}"/>
          </ac:spMkLst>
        </pc:spChg>
        <pc:picChg chg="del">
          <ac:chgData name="Kamala Natarajan" userId="5a4d5d2830234c3f" providerId="LiveId" clId="{A325F9A7-3BC3-4FDA-8351-85AE7E7B46A1}" dt="2024-12-18T18:43:37.670" v="7" actId="478"/>
          <ac:picMkLst>
            <pc:docMk/>
            <pc:sldMk cId="2962328520" sldId="264"/>
            <ac:picMk id="5" creationId="{217301AD-5B7B-3949-25A4-B5163D728243}"/>
          </ac:picMkLst>
        </pc:picChg>
        <pc:picChg chg="add mod">
          <ac:chgData name="Kamala Natarajan" userId="5a4d5d2830234c3f" providerId="LiveId" clId="{A325F9A7-3BC3-4FDA-8351-85AE7E7B46A1}" dt="2024-12-18T18:47:47.805" v="30" actId="27614"/>
          <ac:picMkLst>
            <pc:docMk/>
            <pc:sldMk cId="2962328520" sldId="264"/>
            <ac:picMk id="7" creationId="{DC4B6CA3-01F7-0BC2-5E94-5295F88F80C1}"/>
          </ac:picMkLst>
        </pc:picChg>
      </pc:sldChg>
      <pc:sldChg chg="addSp delSp modSp mod">
        <pc:chgData name="Kamala Natarajan" userId="5a4d5d2830234c3f" providerId="LiveId" clId="{A325F9A7-3BC3-4FDA-8351-85AE7E7B46A1}" dt="2024-12-18T23:38:15.389" v="199" actId="478"/>
        <pc:sldMkLst>
          <pc:docMk/>
          <pc:sldMk cId="374440762" sldId="265"/>
        </pc:sldMkLst>
        <pc:spChg chg="mod">
          <ac:chgData name="Kamala Natarajan" userId="5a4d5d2830234c3f" providerId="LiveId" clId="{A325F9A7-3BC3-4FDA-8351-85AE7E7B46A1}" dt="2024-12-18T18:48:19.395" v="32" actId="26606"/>
          <ac:spMkLst>
            <pc:docMk/>
            <pc:sldMk cId="374440762" sldId="265"/>
            <ac:spMk id="2" creationId="{BCDC9358-D768-0906-B3C1-D0665C29DE64}"/>
          </ac:spMkLst>
        </pc:spChg>
        <pc:spChg chg="add mod">
          <ac:chgData name="Kamala Natarajan" userId="5a4d5d2830234c3f" providerId="LiveId" clId="{A325F9A7-3BC3-4FDA-8351-85AE7E7B46A1}" dt="2024-12-18T19:01:22.349" v="139" actId="14100"/>
          <ac:spMkLst>
            <pc:docMk/>
            <pc:sldMk cId="374440762" sldId="265"/>
            <ac:spMk id="6" creationId="{866592F4-1233-FCB0-C472-8912A6704556}"/>
          </ac:spMkLst>
        </pc:spChg>
        <pc:spChg chg="add del mod">
          <ac:chgData name="Kamala Natarajan" userId="5a4d5d2830234c3f" providerId="LiveId" clId="{A325F9A7-3BC3-4FDA-8351-85AE7E7B46A1}" dt="2024-12-18T23:38:15.389" v="199" actId="478"/>
          <ac:spMkLst>
            <pc:docMk/>
            <pc:sldMk cId="374440762" sldId="265"/>
            <ac:spMk id="7" creationId="{13303EEF-6C3D-2D3E-93A6-7454EF1C17C6}"/>
          </ac:spMkLst>
        </pc:spChg>
        <pc:spChg chg="del">
          <ac:chgData name="Kamala Natarajan" userId="5a4d5d2830234c3f" providerId="LiveId" clId="{A325F9A7-3BC3-4FDA-8351-85AE7E7B46A1}" dt="2024-12-18T18:48:19.395" v="32" actId="26606"/>
          <ac:spMkLst>
            <pc:docMk/>
            <pc:sldMk cId="374440762" sldId="265"/>
            <ac:spMk id="9" creationId="{D206A6E5-DDDA-F3F5-E9B1-0EE5A0010C6D}"/>
          </ac:spMkLst>
        </pc:spChg>
        <pc:grpChg chg="del">
          <ac:chgData name="Kamala Natarajan" userId="5a4d5d2830234c3f" providerId="LiveId" clId="{A325F9A7-3BC3-4FDA-8351-85AE7E7B46A1}" dt="2024-12-18T18:48:19.395" v="32" actId="26606"/>
          <ac:grpSpMkLst>
            <pc:docMk/>
            <pc:sldMk cId="374440762" sldId="265"/>
            <ac:grpSpMk id="12" creationId="{114ED94A-C85D-4CD3-4205-438D21CE6B38}"/>
          </ac:grpSpMkLst>
        </pc:grpChg>
        <pc:grpChg chg="add">
          <ac:chgData name="Kamala Natarajan" userId="5a4d5d2830234c3f" providerId="LiveId" clId="{A325F9A7-3BC3-4FDA-8351-85AE7E7B46A1}" dt="2024-12-18T18:48:19.395" v="32" actId="26606"/>
          <ac:grpSpMkLst>
            <pc:docMk/>
            <pc:sldMk cId="374440762" sldId="265"/>
            <ac:grpSpMk id="21" creationId="{1095953A-7DC0-3F46-6E96-31FBC9B1A097}"/>
          </ac:grpSpMkLst>
        </pc:grpChg>
        <pc:picChg chg="add mod">
          <ac:chgData name="Kamala Natarajan" userId="5a4d5d2830234c3f" providerId="LiveId" clId="{A325F9A7-3BC3-4FDA-8351-85AE7E7B46A1}" dt="2024-12-18T18:50:04.415" v="52" actId="14100"/>
          <ac:picMkLst>
            <pc:docMk/>
            <pc:sldMk cId="374440762" sldId="265"/>
            <ac:picMk id="4" creationId="{A0284C87-5FB7-A644-69DE-BD586B49FC82}"/>
          </ac:picMkLst>
        </pc:picChg>
        <pc:picChg chg="del">
          <ac:chgData name="Kamala Natarajan" userId="5a4d5d2830234c3f" providerId="LiveId" clId="{A325F9A7-3BC3-4FDA-8351-85AE7E7B46A1}" dt="2024-12-18T18:43:41.235" v="8" actId="478"/>
          <ac:picMkLst>
            <pc:docMk/>
            <pc:sldMk cId="374440762" sldId="265"/>
            <ac:picMk id="5" creationId="{F45A0AAF-6687-1198-046E-34361F19BF5F}"/>
          </ac:picMkLst>
        </pc:picChg>
      </pc:sldChg>
      <pc:sldChg chg="addSp delSp modSp mod">
        <pc:chgData name="Kamala Natarajan" userId="5a4d5d2830234c3f" providerId="LiveId" clId="{A325F9A7-3BC3-4FDA-8351-85AE7E7B46A1}" dt="2024-12-18T23:38:41.769" v="204" actId="1076"/>
        <pc:sldMkLst>
          <pc:docMk/>
          <pc:sldMk cId="941467685" sldId="266"/>
        </pc:sldMkLst>
        <pc:spChg chg="mod">
          <ac:chgData name="Kamala Natarajan" userId="5a4d5d2830234c3f" providerId="LiveId" clId="{A325F9A7-3BC3-4FDA-8351-85AE7E7B46A1}" dt="2024-12-18T18:48:44.745" v="34" actId="26606"/>
          <ac:spMkLst>
            <pc:docMk/>
            <pc:sldMk cId="941467685" sldId="266"/>
            <ac:spMk id="2" creationId="{EBCAE6A2-E3DB-1158-759A-70149BC11C5F}"/>
          </ac:spMkLst>
        </pc:spChg>
        <pc:spChg chg="add mod">
          <ac:chgData name="Kamala Natarajan" userId="5a4d5d2830234c3f" providerId="LiveId" clId="{A325F9A7-3BC3-4FDA-8351-85AE7E7B46A1}" dt="2024-12-18T23:38:41.769" v="204" actId="1076"/>
          <ac:spMkLst>
            <pc:docMk/>
            <pc:sldMk cId="941467685" sldId="266"/>
            <ac:spMk id="3" creationId="{770D9735-1E31-D0BC-B39B-9D9F14A918D0}"/>
          </ac:spMkLst>
        </pc:spChg>
        <pc:spChg chg="add mod">
          <ac:chgData name="Kamala Natarajan" userId="5a4d5d2830234c3f" providerId="LiveId" clId="{A325F9A7-3BC3-4FDA-8351-85AE7E7B46A1}" dt="2024-12-18T23:38:26.738" v="200" actId="14100"/>
          <ac:spMkLst>
            <pc:docMk/>
            <pc:sldMk cId="941467685" sldId="266"/>
            <ac:spMk id="6" creationId="{ADFB0216-9D6B-49FA-E6B2-F0BEDDA54193}"/>
          </ac:spMkLst>
        </pc:spChg>
        <pc:spChg chg="add mod">
          <ac:chgData name="Kamala Natarajan" userId="5a4d5d2830234c3f" providerId="LiveId" clId="{A325F9A7-3BC3-4FDA-8351-85AE7E7B46A1}" dt="2024-12-18T19:03:12.758" v="152" actId="14100"/>
          <ac:spMkLst>
            <pc:docMk/>
            <pc:sldMk cId="941467685" sldId="266"/>
            <ac:spMk id="7" creationId="{48E9D6F3-6151-16B0-1DF0-04BD195EE844}"/>
          </ac:spMkLst>
        </pc:spChg>
        <pc:spChg chg="add mod">
          <ac:chgData name="Kamala Natarajan" userId="5a4d5d2830234c3f" providerId="LiveId" clId="{A325F9A7-3BC3-4FDA-8351-85AE7E7B46A1}" dt="2024-12-18T19:03:29.888" v="156" actId="14100"/>
          <ac:spMkLst>
            <pc:docMk/>
            <pc:sldMk cId="941467685" sldId="266"/>
            <ac:spMk id="8" creationId="{EBE02C05-87A3-260D-38CA-852D289C51A4}"/>
          </ac:spMkLst>
        </pc:spChg>
        <pc:spChg chg="del">
          <ac:chgData name="Kamala Natarajan" userId="5a4d5d2830234c3f" providerId="LiveId" clId="{A325F9A7-3BC3-4FDA-8351-85AE7E7B46A1}" dt="2024-12-18T18:48:44.745" v="34" actId="26606"/>
          <ac:spMkLst>
            <pc:docMk/>
            <pc:sldMk cId="941467685" sldId="266"/>
            <ac:spMk id="9" creationId="{AAA344C2-5ED8-EFD3-7F21-E0B2C867E1D1}"/>
          </ac:spMkLst>
        </pc:spChg>
        <pc:spChg chg="add mod">
          <ac:chgData name="Kamala Natarajan" userId="5a4d5d2830234c3f" providerId="LiveId" clId="{A325F9A7-3BC3-4FDA-8351-85AE7E7B46A1}" dt="2024-12-18T19:04:16.611" v="160" actId="1076"/>
          <ac:spMkLst>
            <pc:docMk/>
            <pc:sldMk cId="941467685" sldId="266"/>
            <ac:spMk id="10" creationId="{85789205-DD33-1A65-4AF8-51DD8ECA253F}"/>
          </ac:spMkLst>
        </pc:spChg>
        <pc:grpChg chg="del">
          <ac:chgData name="Kamala Natarajan" userId="5a4d5d2830234c3f" providerId="LiveId" clId="{A325F9A7-3BC3-4FDA-8351-85AE7E7B46A1}" dt="2024-12-18T18:48:44.745" v="34" actId="26606"/>
          <ac:grpSpMkLst>
            <pc:docMk/>
            <pc:sldMk cId="941467685" sldId="266"/>
            <ac:grpSpMk id="12" creationId="{33FD2C7A-D08F-6245-E2D1-F3FFF2C40605}"/>
          </ac:grpSpMkLst>
        </pc:grpChg>
        <pc:grpChg chg="add">
          <ac:chgData name="Kamala Natarajan" userId="5a4d5d2830234c3f" providerId="LiveId" clId="{A325F9A7-3BC3-4FDA-8351-85AE7E7B46A1}" dt="2024-12-18T18:48:44.745" v="34" actId="26606"/>
          <ac:grpSpMkLst>
            <pc:docMk/>
            <pc:sldMk cId="941467685" sldId="266"/>
            <ac:grpSpMk id="21" creationId="{1095953A-7DC0-3F46-6E96-31FBC9B1A097}"/>
          </ac:grpSpMkLst>
        </pc:grpChg>
        <pc:picChg chg="del">
          <ac:chgData name="Kamala Natarajan" userId="5a4d5d2830234c3f" providerId="LiveId" clId="{A325F9A7-3BC3-4FDA-8351-85AE7E7B46A1}" dt="2024-12-18T18:43:43.514" v="9" actId="478"/>
          <ac:picMkLst>
            <pc:docMk/>
            <pc:sldMk cId="941467685" sldId="266"/>
            <ac:picMk id="4" creationId="{5C9AB099-54C3-983B-434B-FDB96CD9EAFA}"/>
          </ac:picMkLst>
        </pc:picChg>
        <pc:picChg chg="add mod">
          <ac:chgData name="Kamala Natarajan" userId="5a4d5d2830234c3f" providerId="LiveId" clId="{A325F9A7-3BC3-4FDA-8351-85AE7E7B46A1}" dt="2024-12-18T18:49:53.696" v="48" actId="14100"/>
          <ac:picMkLst>
            <pc:docMk/>
            <pc:sldMk cId="941467685" sldId="266"/>
            <ac:picMk id="5" creationId="{F5A52414-2250-D93C-52FD-66E7A7228825}"/>
          </ac:picMkLst>
        </pc:picChg>
      </pc:sldChg>
      <pc:sldChg chg="addSp delSp modSp mod">
        <pc:chgData name="Kamala Natarajan" userId="5a4d5d2830234c3f" providerId="LiveId" clId="{A325F9A7-3BC3-4FDA-8351-85AE7E7B46A1}" dt="2024-12-18T19:08:25.393" v="179" actId="14100"/>
        <pc:sldMkLst>
          <pc:docMk/>
          <pc:sldMk cId="1863946292" sldId="267"/>
        </pc:sldMkLst>
        <pc:spChg chg="mod">
          <ac:chgData name="Kamala Natarajan" userId="5a4d5d2830234c3f" providerId="LiveId" clId="{A325F9A7-3BC3-4FDA-8351-85AE7E7B46A1}" dt="2024-12-18T18:49:07.371" v="36" actId="26606"/>
          <ac:spMkLst>
            <pc:docMk/>
            <pc:sldMk cId="1863946292" sldId="267"/>
            <ac:spMk id="2" creationId="{86B7E9E3-D437-3FE9-7E9A-51692653B161}"/>
          </ac:spMkLst>
        </pc:spChg>
        <pc:spChg chg="add mod">
          <ac:chgData name="Kamala Natarajan" userId="5a4d5d2830234c3f" providerId="LiveId" clId="{A325F9A7-3BC3-4FDA-8351-85AE7E7B46A1}" dt="2024-12-18T19:07:09.103" v="166" actId="14100"/>
          <ac:spMkLst>
            <pc:docMk/>
            <pc:sldMk cId="1863946292" sldId="267"/>
            <ac:spMk id="6" creationId="{7F94ED2A-0A03-60B2-939D-B5787C2D2592}"/>
          </ac:spMkLst>
        </pc:spChg>
        <pc:spChg chg="add mod">
          <ac:chgData name="Kamala Natarajan" userId="5a4d5d2830234c3f" providerId="LiveId" clId="{A325F9A7-3BC3-4FDA-8351-85AE7E7B46A1}" dt="2024-12-18T19:07:24.208" v="169" actId="14100"/>
          <ac:spMkLst>
            <pc:docMk/>
            <pc:sldMk cId="1863946292" sldId="267"/>
            <ac:spMk id="7" creationId="{F2578B34-EE50-9366-07C3-3D201FD23C5F}"/>
          </ac:spMkLst>
        </pc:spChg>
        <pc:spChg chg="add mod">
          <ac:chgData name="Kamala Natarajan" userId="5a4d5d2830234c3f" providerId="LiveId" clId="{A325F9A7-3BC3-4FDA-8351-85AE7E7B46A1}" dt="2024-12-18T19:07:41.883" v="172" actId="14100"/>
          <ac:spMkLst>
            <pc:docMk/>
            <pc:sldMk cId="1863946292" sldId="267"/>
            <ac:spMk id="8" creationId="{9E4D774C-E260-2017-FD67-4173B1D0CA9C}"/>
          </ac:spMkLst>
        </pc:spChg>
        <pc:spChg chg="del">
          <ac:chgData name="Kamala Natarajan" userId="5a4d5d2830234c3f" providerId="LiveId" clId="{A325F9A7-3BC3-4FDA-8351-85AE7E7B46A1}" dt="2024-12-18T18:49:07.371" v="36" actId="26606"/>
          <ac:spMkLst>
            <pc:docMk/>
            <pc:sldMk cId="1863946292" sldId="267"/>
            <ac:spMk id="9" creationId="{8CC1B79B-9D70-A954-1549-A74FCB6CEDE6}"/>
          </ac:spMkLst>
        </pc:spChg>
        <pc:spChg chg="add mod">
          <ac:chgData name="Kamala Natarajan" userId="5a4d5d2830234c3f" providerId="LiveId" clId="{A325F9A7-3BC3-4FDA-8351-85AE7E7B46A1}" dt="2024-12-18T19:08:25.393" v="179" actId="14100"/>
          <ac:spMkLst>
            <pc:docMk/>
            <pc:sldMk cId="1863946292" sldId="267"/>
            <ac:spMk id="10" creationId="{8468A0F2-C3B7-252B-44E7-BFDC748557CA}"/>
          </ac:spMkLst>
        </pc:spChg>
        <pc:grpChg chg="del">
          <ac:chgData name="Kamala Natarajan" userId="5a4d5d2830234c3f" providerId="LiveId" clId="{A325F9A7-3BC3-4FDA-8351-85AE7E7B46A1}" dt="2024-12-18T18:49:07.371" v="36" actId="26606"/>
          <ac:grpSpMkLst>
            <pc:docMk/>
            <pc:sldMk cId="1863946292" sldId="267"/>
            <ac:grpSpMk id="12" creationId="{5EB466F7-B580-0042-46D7-A9672A842AD6}"/>
          </ac:grpSpMkLst>
        </pc:grpChg>
        <pc:grpChg chg="add">
          <ac:chgData name="Kamala Natarajan" userId="5a4d5d2830234c3f" providerId="LiveId" clId="{A325F9A7-3BC3-4FDA-8351-85AE7E7B46A1}" dt="2024-12-18T18:49:07.371" v="36" actId="26606"/>
          <ac:grpSpMkLst>
            <pc:docMk/>
            <pc:sldMk cId="1863946292" sldId="267"/>
            <ac:grpSpMk id="21" creationId="{1095953A-7DC0-3F46-6E96-31FBC9B1A097}"/>
          </ac:grpSpMkLst>
        </pc:grpChg>
        <pc:picChg chg="del">
          <ac:chgData name="Kamala Natarajan" userId="5a4d5d2830234c3f" providerId="LiveId" clId="{A325F9A7-3BC3-4FDA-8351-85AE7E7B46A1}" dt="2024-12-18T18:43:46.167" v="10" actId="478"/>
          <ac:picMkLst>
            <pc:docMk/>
            <pc:sldMk cId="1863946292" sldId="267"/>
            <ac:picMk id="4" creationId="{F4171FC3-882E-7577-753D-2BB4024992AF}"/>
          </ac:picMkLst>
        </pc:picChg>
        <pc:picChg chg="add mod">
          <ac:chgData name="Kamala Natarajan" userId="5a4d5d2830234c3f" providerId="LiveId" clId="{A325F9A7-3BC3-4FDA-8351-85AE7E7B46A1}" dt="2024-12-18T19:06:59.462" v="164" actId="1076"/>
          <ac:picMkLst>
            <pc:docMk/>
            <pc:sldMk cId="1863946292" sldId="267"/>
            <ac:picMk id="5" creationId="{1FACBC4F-690E-F35E-AA8F-C04C6D6E2DC4}"/>
          </ac:picMkLst>
        </pc:picChg>
      </pc:sldChg>
      <pc:sldChg chg="addSp delSp modSp mod">
        <pc:chgData name="Kamala Natarajan" userId="5a4d5d2830234c3f" providerId="LiveId" clId="{A325F9A7-3BC3-4FDA-8351-85AE7E7B46A1}" dt="2024-12-18T23:39:01.010" v="207" actId="478"/>
        <pc:sldMkLst>
          <pc:docMk/>
          <pc:sldMk cId="1309690642" sldId="268"/>
        </pc:sldMkLst>
        <pc:spChg chg="mod">
          <ac:chgData name="Kamala Natarajan" userId="5a4d5d2830234c3f" providerId="LiveId" clId="{A325F9A7-3BC3-4FDA-8351-85AE7E7B46A1}" dt="2024-12-18T18:49:29.686" v="39" actId="26606"/>
          <ac:spMkLst>
            <pc:docMk/>
            <pc:sldMk cId="1309690642" sldId="268"/>
            <ac:spMk id="2" creationId="{0EAEDC78-E992-B564-F81C-C037F2985A24}"/>
          </ac:spMkLst>
        </pc:spChg>
        <pc:spChg chg="add del mod">
          <ac:chgData name="Kamala Natarajan" userId="5a4d5d2830234c3f" providerId="LiveId" clId="{A325F9A7-3BC3-4FDA-8351-85AE7E7B46A1}" dt="2024-12-18T23:38:56.869" v="205" actId="478"/>
          <ac:spMkLst>
            <pc:docMk/>
            <pc:sldMk cId="1309690642" sldId="268"/>
            <ac:spMk id="6" creationId="{9DF7A99A-6F2F-BCA6-EE55-2ED1B5E85EBD}"/>
          </ac:spMkLst>
        </pc:spChg>
        <pc:spChg chg="add del mod">
          <ac:chgData name="Kamala Natarajan" userId="5a4d5d2830234c3f" providerId="LiveId" clId="{A325F9A7-3BC3-4FDA-8351-85AE7E7B46A1}" dt="2024-12-18T23:38:59.454" v="206" actId="478"/>
          <ac:spMkLst>
            <pc:docMk/>
            <pc:sldMk cId="1309690642" sldId="268"/>
            <ac:spMk id="7" creationId="{86913FAD-1152-542C-7ACB-8EF67D8C8F35}"/>
          </ac:spMkLst>
        </pc:spChg>
        <pc:spChg chg="add mod">
          <ac:chgData name="Kamala Natarajan" userId="5a4d5d2830234c3f" providerId="LiveId" clId="{A325F9A7-3BC3-4FDA-8351-85AE7E7B46A1}" dt="2024-12-18T19:14:44.192" v="188" actId="14100"/>
          <ac:spMkLst>
            <pc:docMk/>
            <pc:sldMk cId="1309690642" sldId="268"/>
            <ac:spMk id="8" creationId="{D64DA7D8-2628-590B-58A4-E741160B9ADE}"/>
          </ac:spMkLst>
        </pc:spChg>
        <pc:spChg chg="del">
          <ac:chgData name="Kamala Natarajan" userId="5a4d5d2830234c3f" providerId="LiveId" clId="{A325F9A7-3BC3-4FDA-8351-85AE7E7B46A1}" dt="2024-12-18T18:49:29.686" v="39" actId="26606"/>
          <ac:spMkLst>
            <pc:docMk/>
            <pc:sldMk cId="1309690642" sldId="268"/>
            <ac:spMk id="9" creationId="{6C144915-19B3-51C2-9E1C-188F11400C73}"/>
          </ac:spMkLst>
        </pc:spChg>
        <pc:spChg chg="add del mod">
          <ac:chgData name="Kamala Natarajan" userId="5a4d5d2830234c3f" providerId="LiveId" clId="{A325F9A7-3BC3-4FDA-8351-85AE7E7B46A1}" dt="2024-12-18T23:39:01.010" v="207" actId="478"/>
          <ac:spMkLst>
            <pc:docMk/>
            <pc:sldMk cId="1309690642" sldId="268"/>
            <ac:spMk id="10" creationId="{5F4B2BDF-FE5F-16D0-7486-626DB5FEE894}"/>
          </ac:spMkLst>
        </pc:spChg>
        <pc:grpChg chg="del">
          <ac:chgData name="Kamala Natarajan" userId="5a4d5d2830234c3f" providerId="LiveId" clId="{A325F9A7-3BC3-4FDA-8351-85AE7E7B46A1}" dt="2024-12-18T18:49:29.686" v="39" actId="26606"/>
          <ac:grpSpMkLst>
            <pc:docMk/>
            <pc:sldMk cId="1309690642" sldId="268"/>
            <ac:grpSpMk id="12" creationId="{5A88C9E0-A88E-77B0-9C8A-F2967D1E10ED}"/>
          </ac:grpSpMkLst>
        </pc:grpChg>
        <pc:grpChg chg="add">
          <ac:chgData name="Kamala Natarajan" userId="5a4d5d2830234c3f" providerId="LiveId" clId="{A325F9A7-3BC3-4FDA-8351-85AE7E7B46A1}" dt="2024-12-18T18:49:29.686" v="39" actId="26606"/>
          <ac:grpSpMkLst>
            <pc:docMk/>
            <pc:sldMk cId="1309690642" sldId="268"/>
            <ac:grpSpMk id="21" creationId="{1095953A-7DC0-3F46-6E96-31FBC9B1A097}"/>
          </ac:grpSpMkLst>
        </pc:grpChg>
        <pc:picChg chg="del">
          <ac:chgData name="Kamala Natarajan" userId="5a4d5d2830234c3f" providerId="LiveId" clId="{A325F9A7-3BC3-4FDA-8351-85AE7E7B46A1}" dt="2024-12-18T18:43:48.574" v="11" actId="478"/>
          <ac:picMkLst>
            <pc:docMk/>
            <pc:sldMk cId="1309690642" sldId="268"/>
            <ac:picMk id="4" creationId="{C2F517ED-C7BB-F58F-45BE-2B88C08C0999}"/>
          </ac:picMkLst>
        </pc:picChg>
        <pc:picChg chg="add mod">
          <ac:chgData name="Kamala Natarajan" userId="5a4d5d2830234c3f" providerId="LiveId" clId="{A325F9A7-3BC3-4FDA-8351-85AE7E7B46A1}" dt="2024-12-18T18:49:39.726" v="43" actId="14100"/>
          <ac:picMkLst>
            <pc:docMk/>
            <pc:sldMk cId="1309690642" sldId="268"/>
            <ac:picMk id="5" creationId="{0DEA453D-512B-05D0-E906-16DCC4861C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580E-4851-8E4C-162C-4EE95FC5E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09AFC-67BC-325B-EB7D-E18909BE8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37BCF-1294-6C4A-371E-4BB90717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EB42-B73B-491A-A306-7C9E3657AA8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33C43-9BE2-C329-1A01-35DF8375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B86F-DDF4-DD79-B4F5-BAE2AC61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351C-E6BC-4A01-86A2-819AB485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0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1F50-E160-6A17-AC6E-7147FD76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20309-DD5D-9229-F20E-1E660CF20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052FD-08D5-F6D8-85E8-270CC04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EB42-B73B-491A-A306-7C9E3657AA8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75472-A6A3-9AF9-7BF4-43D27556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3774-2A48-F198-E95A-9CE265FF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351C-E6BC-4A01-86A2-819AB485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80B84-B295-52B0-DC73-A069E1CB3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E9A6C-D5DA-7F4B-F269-4640C5D86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8000-7C3D-392B-8304-A5932A7B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EB42-B73B-491A-A306-7C9E3657AA8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623D-7F91-C881-14B8-85206A4E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CDAF-26A4-12AE-6A49-1B6AF68A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351C-E6BC-4A01-86A2-819AB485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9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0E2D-A66E-82B4-4528-6811C6C4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55EA-410D-3D2C-8873-5A101A92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40DE-FEDD-E1ED-AADD-62BCA893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EB42-B73B-491A-A306-7C9E3657AA8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D395-B150-FD34-0D61-5F06142C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F6191-5EAE-4C0C-2D8C-6F490CB6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351C-E6BC-4A01-86A2-819AB485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E348-5883-C709-D6D6-CF64364C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BF86-E534-BFCF-BCE3-B9AE90B91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8966-3C58-25F4-02D1-9918ABAC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EB42-B73B-491A-A306-7C9E3657AA8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F79A-E9A5-FD74-B713-238EB643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51D0-EA8C-E760-EDF9-38A1DAE2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351C-E6BC-4A01-86A2-819AB485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1F78-F65E-53EC-085C-101401F5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069C-03BE-D6A1-5D2C-3F2DDF08C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6820-622B-D5EC-FA39-47BD07C3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2B75D-F8F0-D350-247D-4C4501FC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EB42-B73B-491A-A306-7C9E3657AA8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69610-5369-702E-E7DD-A70560DC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F7D41-966B-C66D-2EE4-92BE95ED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351C-E6BC-4A01-86A2-819AB485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8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B8C4-970F-894B-44F6-8EF52B62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F98C1-0273-B23B-D0FA-5A414EB4E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D126F-BD93-3175-54DF-14A2B3E0A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DF4D9-B817-7BF5-1275-49E6B29D9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2002D-9239-CB9F-F6CC-BF5130A9F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FE26F-9DC4-6A16-47F7-8344D3E5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EB42-B73B-491A-A306-7C9E3657AA8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2FD83-E1D9-7DDA-14C9-759C2250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A3208-D0E3-ADCC-6A9E-4FD48DC2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351C-E6BC-4A01-86A2-819AB485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7F3-45F0-3A49-B4B0-C5415A8D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0BA97-B595-6DDC-756E-618AB851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EB42-B73B-491A-A306-7C9E3657AA8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64CDC-8FE5-06B9-EA7E-1B8B4944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AC342-CEF5-B352-DBEB-231A9075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351C-E6BC-4A01-86A2-819AB485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BDAE8-3B8B-BC7F-4199-0A4E1AA0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EB42-B73B-491A-A306-7C9E3657AA8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C0377-E2F3-3C17-0DDF-ADD38851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2498E-0AB0-D08E-D755-3CC4070B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351C-E6BC-4A01-86A2-819AB485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E58F-B589-81D9-381B-4C915542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F6A8-BE06-3932-137E-3FD5915B2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769E8-8EA4-321E-CDDC-ED8631E9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390B5-9DD4-0DD5-F3C8-2CEE8993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EB42-B73B-491A-A306-7C9E3657AA8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EC403-4A07-7AED-A5DC-1AD4AA76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3E2C2-4F76-6F45-CC76-6898B031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351C-E6BC-4A01-86A2-819AB485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1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2FB0-E53D-8842-C506-F52DC5C0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C8A3D-46FC-B538-E2E7-6E92624DC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21D65-84B4-9EF1-8972-14EE1EDEB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A751B-103F-ADC1-4517-06F3715A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EB42-B73B-491A-A306-7C9E3657AA8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B44C1-8412-6EE4-957E-0CD0EED1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18C85-86FA-B799-462D-D30E502D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351C-E6BC-4A01-86A2-819AB485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BE011-F045-0F29-E28E-00179BBC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B1C8-AA73-D0A8-DF22-7F637128B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8C387-2850-EC92-2B31-3EF90B93F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5EB42-B73B-491A-A306-7C9E3657AA8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B18A0-4698-D602-CC7B-558DB64CA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82EB-EF57-F872-681B-1B9464129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4351C-E6BC-4A01-86A2-819AB485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7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3F54-4180-18AA-3FCE-61012239A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Distinction Correlation Analysis Revised 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090A0-1255-43FD-01BB-291F82448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Kamala Natarajan</a:t>
            </a:r>
          </a:p>
        </p:txBody>
      </p:sp>
    </p:spTree>
    <p:extLst>
      <p:ext uri="{BB962C8B-B14F-4D97-AF65-F5344CB8AC3E}">
        <p14:creationId xmlns:p14="http://schemas.microsoft.com/office/powerpoint/2010/main" val="254163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DC9358-D768-0906-B3C1-D0665C29D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4" y="1489363"/>
            <a:ext cx="3310215" cy="2987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Subclass Correlation 0-3 Days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284C87-5FB7-A644-69DE-BD586B49F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66" y="132511"/>
            <a:ext cx="4472737" cy="65295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6592F4-1233-FCB0-C472-8912A6704556}"/>
              </a:ext>
            </a:extLst>
          </p:cNvPr>
          <p:cNvSpPr/>
          <p:nvPr/>
        </p:nvSpPr>
        <p:spPr>
          <a:xfrm>
            <a:off x="572849" y="2438401"/>
            <a:ext cx="6780700" cy="21631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F42474-5219-3F9D-0AAC-9E1BFB1C0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CAE6A2-E3DB-1158-759A-70149BC11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4" y="1489363"/>
            <a:ext cx="3310215" cy="2987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Subclass Correlation 3-6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52414-2250-D93C-52FD-66E7A7228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591" y="183012"/>
            <a:ext cx="4565646" cy="64991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FB0216-9D6B-49FA-E6B2-F0BEDDA54193}"/>
              </a:ext>
            </a:extLst>
          </p:cNvPr>
          <p:cNvSpPr/>
          <p:nvPr/>
        </p:nvSpPr>
        <p:spPr>
          <a:xfrm>
            <a:off x="699483" y="1056744"/>
            <a:ext cx="6780700" cy="20148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9D6F3-6151-16B0-1DF0-04BD195EE844}"/>
              </a:ext>
            </a:extLst>
          </p:cNvPr>
          <p:cNvSpPr/>
          <p:nvPr/>
        </p:nvSpPr>
        <p:spPr>
          <a:xfrm>
            <a:off x="706554" y="2702582"/>
            <a:ext cx="6780700" cy="20148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E02C05-87A3-260D-38CA-852D289C51A4}"/>
              </a:ext>
            </a:extLst>
          </p:cNvPr>
          <p:cNvSpPr/>
          <p:nvPr/>
        </p:nvSpPr>
        <p:spPr>
          <a:xfrm>
            <a:off x="706554" y="3115733"/>
            <a:ext cx="6780700" cy="4318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789205-DD33-1A65-4AF8-51DD8ECA253F}"/>
              </a:ext>
            </a:extLst>
          </p:cNvPr>
          <p:cNvSpPr/>
          <p:nvPr/>
        </p:nvSpPr>
        <p:spPr>
          <a:xfrm>
            <a:off x="706554" y="4185056"/>
            <a:ext cx="6780700" cy="2014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0D9735-1E31-D0BC-B39B-9D9F14A918D0}"/>
              </a:ext>
            </a:extLst>
          </p:cNvPr>
          <p:cNvSpPr/>
          <p:nvPr/>
        </p:nvSpPr>
        <p:spPr>
          <a:xfrm>
            <a:off x="699483" y="1469895"/>
            <a:ext cx="6780700" cy="41955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6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9E9BE-820E-5CDF-EE03-BDE1EADCA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B7E9E3-D437-3FE9-7E9A-51692653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4" y="1489363"/>
            <a:ext cx="3310215" cy="2987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Subclass Correlation 6-9 Days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ACBC4F-690E-F35E-AA8F-C04C6D6E2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402" y="97353"/>
            <a:ext cx="4431496" cy="64224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94ED2A-0A03-60B2-939D-B5787C2D2592}"/>
              </a:ext>
            </a:extLst>
          </p:cNvPr>
          <p:cNvSpPr/>
          <p:nvPr/>
        </p:nvSpPr>
        <p:spPr>
          <a:xfrm>
            <a:off x="706554" y="3220995"/>
            <a:ext cx="6780700" cy="20800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578B34-EE50-9366-07C3-3D201FD23C5F}"/>
              </a:ext>
            </a:extLst>
          </p:cNvPr>
          <p:cNvSpPr/>
          <p:nvPr/>
        </p:nvSpPr>
        <p:spPr>
          <a:xfrm>
            <a:off x="699483" y="3838834"/>
            <a:ext cx="6780700" cy="20800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4D774C-E260-2017-FD67-4173B1D0CA9C}"/>
              </a:ext>
            </a:extLst>
          </p:cNvPr>
          <p:cNvSpPr/>
          <p:nvPr/>
        </p:nvSpPr>
        <p:spPr>
          <a:xfrm>
            <a:off x="706554" y="4456674"/>
            <a:ext cx="6780700" cy="20800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68A0F2-C3B7-252B-44E7-BFDC748557CA}"/>
              </a:ext>
            </a:extLst>
          </p:cNvPr>
          <p:cNvSpPr/>
          <p:nvPr/>
        </p:nvSpPr>
        <p:spPr>
          <a:xfrm>
            <a:off x="706554" y="5873578"/>
            <a:ext cx="6780700" cy="27184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6B38A-4FBA-FBCE-AF4C-6423CACC7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AEDC78-E992-B564-F81C-C037F298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4" y="1489363"/>
            <a:ext cx="3310215" cy="2987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Subclass Correlation 9-12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A453D-512B-05D0-E906-16DCC4861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505" y="180355"/>
            <a:ext cx="4431495" cy="63533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4DA7D8-2628-590B-58A4-E741160B9ADE}"/>
              </a:ext>
            </a:extLst>
          </p:cNvPr>
          <p:cNvSpPr/>
          <p:nvPr/>
        </p:nvSpPr>
        <p:spPr>
          <a:xfrm>
            <a:off x="899715" y="4285801"/>
            <a:ext cx="6780700" cy="2471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9916C-9A64-1C05-5159-685F2179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Superclass Classification (0-3)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E642E6-E8D7-44FF-05AA-DF65418A4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02598"/>
            <a:ext cx="6780700" cy="40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04677-74CE-1D80-57B9-B2A12D08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Superclass Classification (3-6)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2AC99A-B990-8048-A4FB-5AB2B834F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7856" y="1445109"/>
            <a:ext cx="6776721" cy="39677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65D7F7-11F6-7A7D-BE9E-86963EDCB5AF}"/>
              </a:ext>
            </a:extLst>
          </p:cNvPr>
          <p:cNvSpPr/>
          <p:nvPr/>
        </p:nvSpPr>
        <p:spPr>
          <a:xfrm>
            <a:off x="4693877" y="2452915"/>
            <a:ext cx="6780700" cy="3539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D7A853-6988-E7C8-367A-9BA259FF624D}"/>
              </a:ext>
            </a:extLst>
          </p:cNvPr>
          <p:cNvSpPr/>
          <p:nvPr/>
        </p:nvSpPr>
        <p:spPr>
          <a:xfrm>
            <a:off x="4727550" y="3429000"/>
            <a:ext cx="6780700" cy="136176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3468DC-9FAC-9E1C-9958-1689D5A2D371}"/>
              </a:ext>
            </a:extLst>
          </p:cNvPr>
          <p:cNvSpPr/>
          <p:nvPr/>
        </p:nvSpPr>
        <p:spPr>
          <a:xfrm>
            <a:off x="4727550" y="5050971"/>
            <a:ext cx="6780700" cy="4549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A689F-F908-59B4-E9F3-67EFD644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Superclass Classification (6-9)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24F45C-E9DB-547C-5E36-02ABB3165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878" y="1443315"/>
            <a:ext cx="6780700" cy="39713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1AE7A6-AD46-C30C-1BE6-86043786CB65}"/>
              </a:ext>
            </a:extLst>
          </p:cNvPr>
          <p:cNvSpPr/>
          <p:nvPr/>
        </p:nvSpPr>
        <p:spPr>
          <a:xfrm>
            <a:off x="4777316" y="2438400"/>
            <a:ext cx="6780700" cy="35396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0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D7E75-FAE8-741E-6D0A-4F8C47DF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Superclass Classification (9-12)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5ACD3F-FA95-955F-BF7C-FA807CA00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35808"/>
            <a:ext cx="6780700" cy="39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0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18982-C732-1DAC-49BF-6ACB2C52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Correlations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0-3 Days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1D8E10-BCFE-2051-376E-FE18B0923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6781" y="467208"/>
            <a:ext cx="4737041" cy="59235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A93FA6-DDFC-1B6C-E240-34DAA317F86A}"/>
              </a:ext>
            </a:extLst>
          </p:cNvPr>
          <p:cNvSpPr/>
          <p:nvPr/>
        </p:nvSpPr>
        <p:spPr>
          <a:xfrm>
            <a:off x="4974086" y="3083948"/>
            <a:ext cx="6780700" cy="2491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61926-2D44-2836-1E4F-8829444CE1B9}"/>
              </a:ext>
            </a:extLst>
          </p:cNvPr>
          <p:cNvSpPr/>
          <p:nvPr/>
        </p:nvSpPr>
        <p:spPr>
          <a:xfrm>
            <a:off x="4974086" y="5000471"/>
            <a:ext cx="6780700" cy="2491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A8DDC-DA06-3DC5-8F6D-28ADF29E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Correlation 3-6 Days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E0784A-307A-9F65-9700-EC1BE98E9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060" y="467208"/>
            <a:ext cx="4768484" cy="59235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29F6BE-3C8A-019A-B7B6-B6D2EF195053}"/>
              </a:ext>
            </a:extLst>
          </p:cNvPr>
          <p:cNvSpPr/>
          <p:nvPr/>
        </p:nvSpPr>
        <p:spPr>
          <a:xfrm>
            <a:off x="4954097" y="1956620"/>
            <a:ext cx="6780700" cy="19664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FA16F-4A15-85E4-71DB-EA100507DAEA}"/>
              </a:ext>
            </a:extLst>
          </p:cNvPr>
          <p:cNvSpPr/>
          <p:nvPr/>
        </p:nvSpPr>
        <p:spPr>
          <a:xfrm>
            <a:off x="4954097" y="2620473"/>
            <a:ext cx="6780700" cy="28004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16EDB4-63D8-FDFA-4688-D69CBE22764D}"/>
              </a:ext>
            </a:extLst>
          </p:cNvPr>
          <p:cNvSpPr/>
          <p:nvPr/>
        </p:nvSpPr>
        <p:spPr>
          <a:xfrm>
            <a:off x="4974086" y="4291692"/>
            <a:ext cx="6780700" cy="280043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12FE86-B844-A586-0222-C2CF1AF61DE6}"/>
              </a:ext>
            </a:extLst>
          </p:cNvPr>
          <p:cNvSpPr/>
          <p:nvPr/>
        </p:nvSpPr>
        <p:spPr>
          <a:xfrm>
            <a:off x="4974086" y="4746344"/>
            <a:ext cx="6780700" cy="7007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E99B1-B8DF-2471-2D18-6F93750D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Correlation 6-9 Days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10D4BE-4F02-93B2-7B55-F8CA91310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148" y="478712"/>
            <a:ext cx="4788306" cy="59235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E56ACF-89F4-FD9D-1FC9-C79111A4EC52}"/>
              </a:ext>
            </a:extLst>
          </p:cNvPr>
          <p:cNvSpPr/>
          <p:nvPr/>
        </p:nvSpPr>
        <p:spPr>
          <a:xfrm>
            <a:off x="4829119" y="2891685"/>
            <a:ext cx="6780700" cy="21531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0B601E-E2DF-A090-685A-2195E4CB6A86}"/>
              </a:ext>
            </a:extLst>
          </p:cNvPr>
          <p:cNvSpPr/>
          <p:nvPr/>
        </p:nvSpPr>
        <p:spPr>
          <a:xfrm>
            <a:off x="4829119" y="3574026"/>
            <a:ext cx="6780700" cy="21531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531BF-3412-243D-BC52-E9945B6A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Correlation 9-12 Days</a:t>
            </a:r>
          </a:p>
        </p:txBody>
      </p:sp>
      <p:pic>
        <p:nvPicPr>
          <p:cNvPr id="7" name="Content Placeholder 6" descr="A screenshot of a table&#10;&#10;Description automatically generated">
            <a:extLst>
              <a:ext uri="{FF2B5EF4-FFF2-40B4-BE49-F238E27FC236}">
                <a16:creationId xmlns:a16="http://schemas.microsoft.com/office/drawing/2014/main" id="{DC4B6CA3-01F7-0BC2-5E94-5295F88F8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092" y="467208"/>
            <a:ext cx="4766419" cy="59235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EAC250-486B-A225-4BA5-F6B28C434519}"/>
              </a:ext>
            </a:extLst>
          </p:cNvPr>
          <p:cNvSpPr/>
          <p:nvPr/>
        </p:nvSpPr>
        <p:spPr>
          <a:xfrm>
            <a:off x="4870988" y="1371601"/>
            <a:ext cx="6780700" cy="25072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238815-8CF4-4737-AD0C-1924BF97D251}"/>
              </a:ext>
            </a:extLst>
          </p:cNvPr>
          <p:cNvSpPr/>
          <p:nvPr/>
        </p:nvSpPr>
        <p:spPr>
          <a:xfrm>
            <a:off x="4870988" y="5211097"/>
            <a:ext cx="6780700" cy="2753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2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61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Class Distinction Correlation Analysis Revised Version</vt:lpstr>
      <vt:lpstr>Superclass Classification (0-3)</vt:lpstr>
      <vt:lpstr>Superclass Classification (3-6)</vt:lpstr>
      <vt:lpstr>Superclass Classification (6-9)</vt:lpstr>
      <vt:lpstr>Superclass Classification (9-12)</vt:lpstr>
      <vt:lpstr>Class Correlations 0-3 Days</vt:lpstr>
      <vt:lpstr>Class Correlation 3-6 Days</vt:lpstr>
      <vt:lpstr>Class Correlation 6-9 Days</vt:lpstr>
      <vt:lpstr>Class Correlation 9-12 Days</vt:lpstr>
      <vt:lpstr>Subclass Correlation 0-3 Days</vt:lpstr>
      <vt:lpstr>Subclass Correlation 3-6 Days</vt:lpstr>
      <vt:lpstr>Subclass Correlation 6-9 Days</vt:lpstr>
      <vt:lpstr>Subclass Correlation 9-12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Kamala Natarajan</dc:creator>
  <cp:lastModifiedBy>Kamala Natarajan</cp:lastModifiedBy>
  <cp:revision>1</cp:revision>
  <dcterms:created xsi:type="dcterms:W3CDTF">2024-12-14T00:27:24Z</dcterms:created>
  <dcterms:modified xsi:type="dcterms:W3CDTF">2024-12-18T23:42:53Z</dcterms:modified>
</cp:coreProperties>
</file>