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p:scale>
          <a:sx n="77" d="100"/>
          <a:sy n="77" d="100"/>
        </p:scale>
        <p:origin x="17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mala Natarajan" userId="5a4d5d2830234c3f" providerId="LiveId" clId="{0243E887-F2E7-4090-AEA5-A1FFCAB23E5F}"/>
    <pc:docChg chg="custSel modSld">
      <pc:chgData name="Kamala Natarajan" userId="5a4d5d2830234c3f" providerId="LiveId" clId="{0243E887-F2E7-4090-AEA5-A1FFCAB23E5F}" dt="2024-05-20T19:22:24.254" v="89" actId="26606"/>
      <pc:docMkLst>
        <pc:docMk/>
      </pc:docMkLst>
      <pc:sldChg chg="addSp modSp mod setBg">
        <pc:chgData name="Kamala Natarajan" userId="5a4d5d2830234c3f" providerId="LiveId" clId="{0243E887-F2E7-4090-AEA5-A1FFCAB23E5F}" dt="2024-05-20T19:22:24.254" v="89" actId="26606"/>
        <pc:sldMkLst>
          <pc:docMk/>
          <pc:sldMk cId="3301434149" sldId="256"/>
        </pc:sldMkLst>
        <pc:spChg chg="mod">
          <ac:chgData name="Kamala Natarajan" userId="5a4d5d2830234c3f" providerId="LiveId" clId="{0243E887-F2E7-4090-AEA5-A1FFCAB23E5F}" dt="2024-05-20T19:22:24.254" v="89" actId="26606"/>
          <ac:spMkLst>
            <pc:docMk/>
            <pc:sldMk cId="3301434149" sldId="256"/>
            <ac:spMk id="2" creationId="{C8F6502F-80AD-60E5-E32C-FFCBEB3D3EDE}"/>
          </ac:spMkLst>
        </pc:spChg>
        <pc:spChg chg="mod">
          <ac:chgData name="Kamala Natarajan" userId="5a4d5d2830234c3f" providerId="LiveId" clId="{0243E887-F2E7-4090-AEA5-A1FFCAB23E5F}" dt="2024-05-20T19:22:24.254" v="89" actId="26606"/>
          <ac:spMkLst>
            <pc:docMk/>
            <pc:sldMk cId="3301434149" sldId="256"/>
            <ac:spMk id="3" creationId="{B45AAD27-F853-2852-A7E8-1436B4823BC1}"/>
          </ac:spMkLst>
        </pc:spChg>
        <pc:spChg chg="add">
          <ac:chgData name="Kamala Natarajan" userId="5a4d5d2830234c3f" providerId="LiveId" clId="{0243E887-F2E7-4090-AEA5-A1FFCAB23E5F}" dt="2024-05-20T19:22:24.254" v="89" actId="26606"/>
          <ac:spMkLst>
            <pc:docMk/>
            <pc:sldMk cId="3301434149" sldId="256"/>
            <ac:spMk id="9" creationId="{676A1B86-DC99-46B9-B5AA-A7E928EA9CF7}"/>
          </ac:spMkLst>
        </pc:spChg>
        <pc:spChg chg="add">
          <ac:chgData name="Kamala Natarajan" userId="5a4d5d2830234c3f" providerId="LiveId" clId="{0243E887-F2E7-4090-AEA5-A1FFCAB23E5F}" dt="2024-05-20T19:22:24.254" v="89" actId="26606"/>
          <ac:spMkLst>
            <pc:docMk/>
            <pc:sldMk cId="3301434149" sldId="256"/>
            <ac:spMk id="11" creationId="{E9304FFE-74E9-4316-B822-F35A685E2D09}"/>
          </ac:spMkLst>
        </pc:spChg>
        <pc:picChg chg="add">
          <ac:chgData name="Kamala Natarajan" userId="5a4d5d2830234c3f" providerId="LiveId" clId="{0243E887-F2E7-4090-AEA5-A1FFCAB23E5F}" dt="2024-05-20T19:22:24.254" v="89" actId="26606"/>
          <ac:picMkLst>
            <pc:docMk/>
            <pc:sldMk cId="3301434149" sldId="256"/>
            <ac:picMk id="5" creationId="{8BB9C637-C35E-BB37-D0C3-AF36CE26DBA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8C743-E67D-700E-A537-8B948452B2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8178C2-294B-F55E-C371-B2440C4F47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6D7935-E1B5-877F-DE5A-307CF7652C4D}"/>
              </a:ext>
            </a:extLst>
          </p:cNvPr>
          <p:cNvSpPr>
            <a:spLocks noGrp="1"/>
          </p:cNvSpPr>
          <p:nvPr>
            <p:ph type="dt" sz="half" idx="10"/>
          </p:nvPr>
        </p:nvSpPr>
        <p:spPr/>
        <p:txBody>
          <a:bodyPr/>
          <a:lstStyle/>
          <a:p>
            <a:fld id="{3045452B-4717-4B37-BA6A-7AFD65F593AB}" type="datetimeFigureOut">
              <a:rPr lang="en-US" smtClean="0"/>
              <a:t>5/20/2024</a:t>
            </a:fld>
            <a:endParaRPr lang="en-US"/>
          </a:p>
        </p:txBody>
      </p:sp>
      <p:sp>
        <p:nvSpPr>
          <p:cNvPr id="5" name="Footer Placeholder 4">
            <a:extLst>
              <a:ext uri="{FF2B5EF4-FFF2-40B4-BE49-F238E27FC236}">
                <a16:creationId xmlns:a16="http://schemas.microsoft.com/office/drawing/2014/main" id="{6341F0CF-1881-8640-3529-ECB8359AEF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C91445-8C1C-E50A-BC49-10E9C6387504}"/>
              </a:ext>
            </a:extLst>
          </p:cNvPr>
          <p:cNvSpPr>
            <a:spLocks noGrp="1"/>
          </p:cNvSpPr>
          <p:nvPr>
            <p:ph type="sldNum" sz="quarter" idx="12"/>
          </p:nvPr>
        </p:nvSpPr>
        <p:spPr/>
        <p:txBody>
          <a:bodyPr/>
          <a:lstStyle/>
          <a:p>
            <a:fld id="{B2942463-4199-4343-9B72-3686C9727A96}" type="slidenum">
              <a:rPr lang="en-US" smtClean="0"/>
              <a:t>‹#›</a:t>
            </a:fld>
            <a:endParaRPr lang="en-US"/>
          </a:p>
        </p:txBody>
      </p:sp>
    </p:spTree>
    <p:extLst>
      <p:ext uri="{BB962C8B-B14F-4D97-AF65-F5344CB8AC3E}">
        <p14:creationId xmlns:p14="http://schemas.microsoft.com/office/powerpoint/2010/main" val="54447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0F186-DAA7-6E54-E088-3A34846062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30250BE-9708-7063-8594-5AC61C75CD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04C4D2-C75F-CFC8-DEDE-A315EC977849}"/>
              </a:ext>
            </a:extLst>
          </p:cNvPr>
          <p:cNvSpPr>
            <a:spLocks noGrp="1"/>
          </p:cNvSpPr>
          <p:nvPr>
            <p:ph type="dt" sz="half" idx="10"/>
          </p:nvPr>
        </p:nvSpPr>
        <p:spPr/>
        <p:txBody>
          <a:bodyPr/>
          <a:lstStyle/>
          <a:p>
            <a:fld id="{3045452B-4717-4B37-BA6A-7AFD65F593AB}" type="datetimeFigureOut">
              <a:rPr lang="en-US" smtClean="0"/>
              <a:t>5/20/2024</a:t>
            </a:fld>
            <a:endParaRPr lang="en-US"/>
          </a:p>
        </p:txBody>
      </p:sp>
      <p:sp>
        <p:nvSpPr>
          <p:cNvPr id="5" name="Footer Placeholder 4">
            <a:extLst>
              <a:ext uri="{FF2B5EF4-FFF2-40B4-BE49-F238E27FC236}">
                <a16:creationId xmlns:a16="http://schemas.microsoft.com/office/drawing/2014/main" id="{3AE00D61-C524-3DA5-41C1-F24FB13167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E5FD35-EC3A-0419-C6C0-AE654B9BAFFC}"/>
              </a:ext>
            </a:extLst>
          </p:cNvPr>
          <p:cNvSpPr>
            <a:spLocks noGrp="1"/>
          </p:cNvSpPr>
          <p:nvPr>
            <p:ph type="sldNum" sz="quarter" idx="12"/>
          </p:nvPr>
        </p:nvSpPr>
        <p:spPr/>
        <p:txBody>
          <a:bodyPr/>
          <a:lstStyle/>
          <a:p>
            <a:fld id="{B2942463-4199-4343-9B72-3686C9727A96}" type="slidenum">
              <a:rPr lang="en-US" smtClean="0"/>
              <a:t>‹#›</a:t>
            </a:fld>
            <a:endParaRPr lang="en-US"/>
          </a:p>
        </p:txBody>
      </p:sp>
    </p:spTree>
    <p:extLst>
      <p:ext uri="{BB962C8B-B14F-4D97-AF65-F5344CB8AC3E}">
        <p14:creationId xmlns:p14="http://schemas.microsoft.com/office/powerpoint/2010/main" val="805408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216E1F-4AB8-C8F1-15B2-56BB200761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9E79AF-AD18-4EB8-5072-7A970B5FCB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E094A3-8355-C07C-3FDF-B56E7902F768}"/>
              </a:ext>
            </a:extLst>
          </p:cNvPr>
          <p:cNvSpPr>
            <a:spLocks noGrp="1"/>
          </p:cNvSpPr>
          <p:nvPr>
            <p:ph type="dt" sz="half" idx="10"/>
          </p:nvPr>
        </p:nvSpPr>
        <p:spPr/>
        <p:txBody>
          <a:bodyPr/>
          <a:lstStyle/>
          <a:p>
            <a:fld id="{3045452B-4717-4B37-BA6A-7AFD65F593AB}" type="datetimeFigureOut">
              <a:rPr lang="en-US" smtClean="0"/>
              <a:t>5/20/2024</a:t>
            </a:fld>
            <a:endParaRPr lang="en-US"/>
          </a:p>
        </p:txBody>
      </p:sp>
      <p:sp>
        <p:nvSpPr>
          <p:cNvPr id="5" name="Footer Placeholder 4">
            <a:extLst>
              <a:ext uri="{FF2B5EF4-FFF2-40B4-BE49-F238E27FC236}">
                <a16:creationId xmlns:a16="http://schemas.microsoft.com/office/drawing/2014/main" id="{153BFE0C-B327-42FB-F6AB-66121853E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BB08C3-FB53-AE3C-68B3-4B2B9FCACA9E}"/>
              </a:ext>
            </a:extLst>
          </p:cNvPr>
          <p:cNvSpPr>
            <a:spLocks noGrp="1"/>
          </p:cNvSpPr>
          <p:nvPr>
            <p:ph type="sldNum" sz="quarter" idx="12"/>
          </p:nvPr>
        </p:nvSpPr>
        <p:spPr/>
        <p:txBody>
          <a:bodyPr/>
          <a:lstStyle/>
          <a:p>
            <a:fld id="{B2942463-4199-4343-9B72-3686C9727A96}" type="slidenum">
              <a:rPr lang="en-US" smtClean="0"/>
              <a:t>‹#›</a:t>
            </a:fld>
            <a:endParaRPr lang="en-US"/>
          </a:p>
        </p:txBody>
      </p:sp>
    </p:spTree>
    <p:extLst>
      <p:ext uri="{BB962C8B-B14F-4D97-AF65-F5344CB8AC3E}">
        <p14:creationId xmlns:p14="http://schemas.microsoft.com/office/powerpoint/2010/main" val="867658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E79F5-8801-5BD0-7D96-EBC8051426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8EC451-EE85-B5AC-9055-0149DEA933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93DB52-B499-1343-1060-1DCFDB72FE4B}"/>
              </a:ext>
            </a:extLst>
          </p:cNvPr>
          <p:cNvSpPr>
            <a:spLocks noGrp="1"/>
          </p:cNvSpPr>
          <p:nvPr>
            <p:ph type="dt" sz="half" idx="10"/>
          </p:nvPr>
        </p:nvSpPr>
        <p:spPr/>
        <p:txBody>
          <a:bodyPr/>
          <a:lstStyle/>
          <a:p>
            <a:fld id="{3045452B-4717-4B37-BA6A-7AFD65F593AB}" type="datetimeFigureOut">
              <a:rPr lang="en-US" smtClean="0"/>
              <a:t>5/20/2024</a:t>
            </a:fld>
            <a:endParaRPr lang="en-US"/>
          </a:p>
        </p:txBody>
      </p:sp>
      <p:sp>
        <p:nvSpPr>
          <p:cNvPr id="5" name="Footer Placeholder 4">
            <a:extLst>
              <a:ext uri="{FF2B5EF4-FFF2-40B4-BE49-F238E27FC236}">
                <a16:creationId xmlns:a16="http://schemas.microsoft.com/office/drawing/2014/main" id="{E796427E-1B04-8840-0958-74038271BE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F504C9-3845-28CB-0AFE-CB58D9B1301F}"/>
              </a:ext>
            </a:extLst>
          </p:cNvPr>
          <p:cNvSpPr>
            <a:spLocks noGrp="1"/>
          </p:cNvSpPr>
          <p:nvPr>
            <p:ph type="sldNum" sz="quarter" idx="12"/>
          </p:nvPr>
        </p:nvSpPr>
        <p:spPr/>
        <p:txBody>
          <a:bodyPr/>
          <a:lstStyle/>
          <a:p>
            <a:fld id="{B2942463-4199-4343-9B72-3686C9727A96}" type="slidenum">
              <a:rPr lang="en-US" smtClean="0"/>
              <a:t>‹#›</a:t>
            </a:fld>
            <a:endParaRPr lang="en-US"/>
          </a:p>
        </p:txBody>
      </p:sp>
    </p:spTree>
    <p:extLst>
      <p:ext uri="{BB962C8B-B14F-4D97-AF65-F5344CB8AC3E}">
        <p14:creationId xmlns:p14="http://schemas.microsoft.com/office/powerpoint/2010/main" val="1055645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FC31A-9232-2601-8B5B-0357FB6BDA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BF1291-D5FE-C75D-EA28-35A5A13ABAB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ED39D3-21CB-33E2-050A-CD109B603165}"/>
              </a:ext>
            </a:extLst>
          </p:cNvPr>
          <p:cNvSpPr>
            <a:spLocks noGrp="1"/>
          </p:cNvSpPr>
          <p:nvPr>
            <p:ph type="dt" sz="half" idx="10"/>
          </p:nvPr>
        </p:nvSpPr>
        <p:spPr/>
        <p:txBody>
          <a:bodyPr/>
          <a:lstStyle/>
          <a:p>
            <a:fld id="{3045452B-4717-4B37-BA6A-7AFD65F593AB}" type="datetimeFigureOut">
              <a:rPr lang="en-US" smtClean="0"/>
              <a:t>5/20/2024</a:t>
            </a:fld>
            <a:endParaRPr lang="en-US"/>
          </a:p>
        </p:txBody>
      </p:sp>
      <p:sp>
        <p:nvSpPr>
          <p:cNvPr id="5" name="Footer Placeholder 4">
            <a:extLst>
              <a:ext uri="{FF2B5EF4-FFF2-40B4-BE49-F238E27FC236}">
                <a16:creationId xmlns:a16="http://schemas.microsoft.com/office/drawing/2014/main" id="{DC7D9585-2C58-6F48-045D-CA4E9DEF3D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0E179C-1DA3-6011-B9C3-693B31A791AC}"/>
              </a:ext>
            </a:extLst>
          </p:cNvPr>
          <p:cNvSpPr>
            <a:spLocks noGrp="1"/>
          </p:cNvSpPr>
          <p:nvPr>
            <p:ph type="sldNum" sz="quarter" idx="12"/>
          </p:nvPr>
        </p:nvSpPr>
        <p:spPr/>
        <p:txBody>
          <a:bodyPr/>
          <a:lstStyle/>
          <a:p>
            <a:fld id="{B2942463-4199-4343-9B72-3686C9727A96}" type="slidenum">
              <a:rPr lang="en-US" smtClean="0"/>
              <a:t>‹#›</a:t>
            </a:fld>
            <a:endParaRPr lang="en-US"/>
          </a:p>
        </p:txBody>
      </p:sp>
    </p:spTree>
    <p:extLst>
      <p:ext uri="{BB962C8B-B14F-4D97-AF65-F5344CB8AC3E}">
        <p14:creationId xmlns:p14="http://schemas.microsoft.com/office/powerpoint/2010/main" val="333130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17671-7D07-22E8-4BFB-E3F2DE418B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661871-182B-8360-98E1-8106C97B00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0A37E3-1BC6-E2DB-90DE-BAF65F2EF1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13D08C-9930-5A35-E0B2-DA12201FF989}"/>
              </a:ext>
            </a:extLst>
          </p:cNvPr>
          <p:cNvSpPr>
            <a:spLocks noGrp="1"/>
          </p:cNvSpPr>
          <p:nvPr>
            <p:ph type="dt" sz="half" idx="10"/>
          </p:nvPr>
        </p:nvSpPr>
        <p:spPr/>
        <p:txBody>
          <a:bodyPr/>
          <a:lstStyle/>
          <a:p>
            <a:fld id="{3045452B-4717-4B37-BA6A-7AFD65F593AB}" type="datetimeFigureOut">
              <a:rPr lang="en-US" smtClean="0"/>
              <a:t>5/20/2024</a:t>
            </a:fld>
            <a:endParaRPr lang="en-US"/>
          </a:p>
        </p:txBody>
      </p:sp>
      <p:sp>
        <p:nvSpPr>
          <p:cNvPr id="6" name="Footer Placeholder 5">
            <a:extLst>
              <a:ext uri="{FF2B5EF4-FFF2-40B4-BE49-F238E27FC236}">
                <a16:creationId xmlns:a16="http://schemas.microsoft.com/office/drawing/2014/main" id="{4909E4FD-47CF-73E1-E99C-9742B2D52E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1AC43B-0E75-5AD9-5A4D-C2DC840C0A96}"/>
              </a:ext>
            </a:extLst>
          </p:cNvPr>
          <p:cNvSpPr>
            <a:spLocks noGrp="1"/>
          </p:cNvSpPr>
          <p:nvPr>
            <p:ph type="sldNum" sz="quarter" idx="12"/>
          </p:nvPr>
        </p:nvSpPr>
        <p:spPr/>
        <p:txBody>
          <a:bodyPr/>
          <a:lstStyle/>
          <a:p>
            <a:fld id="{B2942463-4199-4343-9B72-3686C9727A96}" type="slidenum">
              <a:rPr lang="en-US" smtClean="0"/>
              <a:t>‹#›</a:t>
            </a:fld>
            <a:endParaRPr lang="en-US"/>
          </a:p>
        </p:txBody>
      </p:sp>
    </p:spTree>
    <p:extLst>
      <p:ext uri="{BB962C8B-B14F-4D97-AF65-F5344CB8AC3E}">
        <p14:creationId xmlns:p14="http://schemas.microsoft.com/office/powerpoint/2010/main" val="486799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793D5-B062-13FC-5A03-964095A5620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7B6C5D-6C42-1DA2-F36E-B81BCA6E0C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C2358E-71B2-A296-11F8-9963AE3AE7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ABA5F9-944C-8F55-89B7-6AECDB082B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6F34B4-E8E9-D647-070C-6F5FC0B376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A46EB2-154B-0509-8BD2-AF7CB2B6F1C3}"/>
              </a:ext>
            </a:extLst>
          </p:cNvPr>
          <p:cNvSpPr>
            <a:spLocks noGrp="1"/>
          </p:cNvSpPr>
          <p:nvPr>
            <p:ph type="dt" sz="half" idx="10"/>
          </p:nvPr>
        </p:nvSpPr>
        <p:spPr/>
        <p:txBody>
          <a:bodyPr/>
          <a:lstStyle/>
          <a:p>
            <a:fld id="{3045452B-4717-4B37-BA6A-7AFD65F593AB}" type="datetimeFigureOut">
              <a:rPr lang="en-US" smtClean="0"/>
              <a:t>5/20/2024</a:t>
            </a:fld>
            <a:endParaRPr lang="en-US"/>
          </a:p>
        </p:txBody>
      </p:sp>
      <p:sp>
        <p:nvSpPr>
          <p:cNvPr id="8" name="Footer Placeholder 7">
            <a:extLst>
              <a:ext uri="{FF2B5EF4-FFF2-40B4-BE49-F238E27FC236}">
                <a16:creationId xmlns:a16="http://schemas.microsoft.com/office/drawing/2014/main" id="{98BE2553-8191-D417-7FC7-31CD3A209D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99A38F-067A-A10C-93D5-82579361C6AD}"/>
              </a:ext>
            </a:extLst>
          </p:cNvPr>
          <p:cNvSpPr>
            <a:spLocks noGrp="1"/>
          </p:cNvSpPr>
          <p:nvPr>
            <p:ph type="sldNum" sz="quarter" idx="12"/>
          </p:nvPr>
        </p:nvSpPr>
        <p:spPr/>
        <p:txBody>
          <a:bodyPr/>
          <a:lstStyle/>
          <a:p>
            <a:fld id="{B2942463-4199-4343-9B72-3686C9727A96}" type="slidenum">
              <a:rPr lang="en-US" smtClean="0"/>
              <a:t>‹#›</a:t>
            </a:fld>
            <a:endParaRPr lang="en-US"/>
          </a:p>
        </p:txBody>
      </p:sp>
    </p:spTree>
    <p:extLst>
      <p:ext uri="{BB962C8B-B14F-4D97-AF65-F5344CB8AC3E}">
        <p14:creationId xmlns:p14="http://schemas.microsoft.com/office/powerpoint/2010/main" val="195674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9696D-552C-496D-6EDD-7E759D4106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D5BE41-BAD8-02BD-7216-F1D802C6892F}"/>
              </a:ext>
            </a:extLst>
          </p:cNvPr>
          <p:cNvSpPr>
            <a:spLocks noGrp="1"/>
          </p:cNvSpPr>
          <p:nvPr>
            <p:ph type="dt" sz="half" idx="10"/>
          </p:nvPr>
        </p:nvSpPr>
        <p:spPr/>
        <p:txBody>
          <a:bodyPr/>
          <a:lstStyle/>
          <a:p>
            <a:fld id="{3045452B-4717-4B37-BA6A-7AFD65F593AB}" type="datetimeFigureOut">
              <a:rPr lang="en-US" smtClean="0"/>
              <a:t>5/20/2024</a:t>
            </a:fld>
            <a:endParaRPr lang="en-US"/>
          </a:p>
        </p:txBody>
      </p:sp>
      <p:sp>
        <p:nvSpPr>
          <p:cNvPr id="4" name="Footer Placeholder 3">
            <a:extLst>
              <a:ext uri="{FF2B5EF4-FFF2-40B4-BE49-F238E27FC236}">
                <a16:creationId xmlns:a16="http://schemas.microsoft.com/office/drawing/2014/main" id="{61B73AED-1432-0FB6-01EA-D9FDD66CA1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B8AD8D-61C7-4BAF-43EE-D26FF499C386}"/>
              </a:ext>
            </a:extLst>
          </p:cNvPr>
          <p:cNvSpPr>
            <a:spLocks noGrp="1"/>
          </p:cNvSpPr>
          <p:nvPr>
            <p:ph type="sldNum" sz="quarter" idx="12"/>
          </p:nvPr>
        </p:nvSpPr>
        <p:spPr/>
        <p:txBody>
          <a:bodyPr/>
          <a:lstStyle/>
          <a:p>
            <a:fld id="{B2942463-4199-4343-9B72-3686C9727A96}" type="slidenum">
              <a:rPr lang="en-US" smtClean="0"/>
              <a:t>‹#›</a:t>
            </a:fld>
            <a:endParaRPr lang="en-US"/>
          </a:p>
        </p:txBody>
      </p:sp>
    </p:spTree>
    <p:extLst>
      <p:ext uri="{BB962C8B-B14F-4D97-AF65-F5344CB8AC3E}">
        <p14:creationId xmlns:p14="http://schemas.microsoft.com/office/powerpoint/2010/main" val="1552367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0BB6D5-E82D-24A9-B14D-E30697077660}"/>
              </a:ext>
            </a:extLst>
          </p:cNvPr>
          <p:cNvSpPr>
            <a:spLocks noGrp="1"/>
          </p:cNvSpPr>
          <p:nvPr>
            <p:ph type="dt" sz="half" idx="10"/>
          </p:nvPr>
        </p:nvSpPr>
        <p:spPr/>
        <p:txBody>
          <a:bodyPr/>
          <a:lstStyle/>
          <a:p>
            <a:fld id="{3045452B-4717-4B37-BA6A-7AFD65F593AB}" type="datetimeFigureOut">
              <a:rPr lang="en-US" smtClean="0"/>
              <a:t>5/20/2024</a:t>
            </a:fld>
            <a:endParaRPr lang="en-US"/>
          </a:p>
        </p:txBody>
      </p:sp>
      <p:sp>
        <p:nvSpPr>
          <p:cNvPr id="3" name="Footer Placeholder 2">
            <a:extLst>
              <a:ext uri="{FF2B5EF4-FFF2-40B4-BE49-F238E27FC236}">
                <a16:creationId xmlns:a16="http://schemas.microsoft.com/office/drawing/2014/main" id="{105EABB1-DF46-14C9-76E9-04CEE3DB9D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FE0D6A-336E-E156-DBF0-21C1E776DBE5}"/>
              </a:ext>
            </a:extLst>
          </p:cNvPr>
          <p:cNvSpPr>
            <a:spLocks noGrp="1"/>
          </p:cNvSpPr>
          <p:nvPr>
            <p:ph type="sldNum" sz="quarter" idx="12"/>
          </p:nvPr>
        </p:nvSpPr>
        <p:spPr/>
        <p:txBody>
          <a:bodyPr/>
          <a:lstStyle/>
          <a:p>
            <a:fld id="{B2942463-4199-4343-9B72-3686C9727A96}" type="slidenum">
              <a:rPr lang="en-US" smtClean="0"/>
              <a:t>‹#›</a:t>
            </a:fld>
            <a:endParaRPr lang="en-US"/>
          </a:p>
        </p:txBody>
      </p:sp>
    </p:spTree>
    <p:extLst>
      <p:ext uri="{BB962C8B-B14F-4D97-AF65-F5344CB8AC3E}">
        <p14:creationId xmlns:p14="http://schemas.microsoft.com/office/powerpoint/2010/main" val="2032151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078B4-F546-E7B6-2600-CA41D285D9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D7CAA2-1B07-E072-0686-7F82D50620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AC7D36-8357-2535-AC87-5211FA36F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855070-33FB-E021-4A01-1F95BB3F1AA9}"/>
              </a:ext>
            </a:extLst>
          </p:cNvPr>
          <p:cNvSpPr>
            <a:spLocks noGrp="1"/>
          </p:cNvSpPr>
          <p:nvPr>
            <p:ph type="dt" sz="half" idx="10"/>
          </p:nvPr>
        </p:nvSpPr>
        <p:spPr/>
        <p:txBody>
          <a:bodyPr/>
          <a:lstStyle/>
          <a:p>
            <a:fld id="{3045452B-4717-4B37-BA6A-7AFD65F593AB}" type="datetimeFigureOut">
              <a:rPr lang="en-US" smtClean="0"/>
              <a:t>5/20/2024</a:t>
            </a:fld>
            <a:endParaRPr lang="en-US"/>
          </a:p>
        </p:txBody>
      </p:sp>
      <p:sp>
        <p:nvSpPr>
          <p:cNvPr id="6" name="Footer Placeholder 5">
            <a:extLst>
              <a:ext uri="{FF2B5EF4-FFF2-40B4-BE49-F238E27FC236}">
                <a16:creationId xmlns:a16="http://schemas.microsoft.com/office/drawing/2014/main" id="{454AB15F-2270-EA60-4A28-091A98F65D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16432-6919-F114-51E0-7A20DE7DB302}"/>
              </a:ext>
            </a:extLst>
          </p:cNvPr>
          <p:cNvSpPr>
            <a:spLocks noGrp="1"/>
          </p:cNvSpPr>
          <p:nvPr>
            <p:ph type="sldNum" sz="quarter" idx="12"/>
          </p:nvPr>
        </p:nvSpPr>
        <p:spPr/>
        <p:txBody>
          <a:bodyPr/>
          <a:lstStyle/>
          <a:p>
            <a:fld id="{B2942463-4199-4343-9B72-3686C9727A96}" type="slidenum">
              <a:rPr lang="en-US" smtClean="0"/>
              <a:t>‹#›</a:t>
            </a:fld>
            <a:endParaRPr lang="en-US"/>
          </a:p>
        </p:txBody>
      </p:sp>
    </p:spTree>
    <p:extLst>
      <p:ext uri="{BB962C8B-B14F-4D97-AF65-F5344CB8AC3E}">
        <p14:creationId xmlns:p14="http://schemas.microsoft.com/office/powerpoint/2010/main" val="3319227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FAB96-E2C7-E463-33C3-9C1D69DECF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986FCD-11B7-76CC-3B58-0E0DC7DF50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EFB052-C632-3710-814B-EBB896CE6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14C0DF-F52C-D4D8-7942-A7E0A8057FD7}"/>
              </a:ext>
            </a:extLst>
          </p:cNvPr>
          <p:cNvSpPr>
            <a:spLocks noGrp="1"/>
          </p:cNvSpPr>
          <p:nvPr>
            <p:ph type="dt" sz="half" idx="10"/>
          </p:nvPr>
        </p:nvSpPr>
        <p:spPr/>
        <p:txBody>
          <a:bodyPr/>
          <a:lstStyle/>
          <a:p>
            <a:fld id="{3045452B-4717-4B37-BA6A-7AFD65F593AB}" type="datetimeFigureOut">
              <a:rPr lang="en-US" smtClean="0"/>
              <a:t>5/20/2024</a:t>
            </a:fld>
            <a:endParaRPr lang="en-US"/>
          </a:p>
        </p:txBody>
      </p:sp>
      <p:sp>
        <p:nvSpPr>
          <p:cNvPr id="6" name="Footer Placeholder 5">
            <a:extLst>
              <a:ext uri="{FF2B5EF4-FFF2-40B4-BE49-F238E27FC236}">
                <a16:creationId xmlns:a16="http://schemas.microsoft.com/office/drawing/2014/main" id="{F19ED15B-086F-B798-4256-D8AE1FF28E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D9FDA1-1073-FED6-0ED9-6D30E034A612}"/>
              </a:ext>
            </a:extLst>
          </p:cNvPr>
          <p:cNvSpPr>
            <a:spLocks noGrp="1"/>
          </p:cNvSpPr>
          <p:nvPr>
            <p:ph type="sldNum" sz="quarter" idx="12"/>
          </p:nvPr>
        </p:nvSpPr>
        <p:spPr/>
        <p:txBody>
          <a:bodyPr/>
          <a:lstStyle/>
          <a:p>
            <a:fld id="{B2942463-4199-4343-9B72-3686C9727A96}" type="slidenum">
              <a:rPr lang="en-US" smtClean="0"/>
              <a:t>‹#›</a:t>
            </a:fld>
            <a:endParaRPr lang="en-US"/>
          </a:p>
        </p:txBody>
      </p:sp>
    </p:spTree>
    <p:extLst>
      <p:ext uri="{BB962C8B-B14F-4D97-AF65-F5344CB8AC3E}">
        <p14:creationId xmlns:p14="http://schemas.microsoft.com/office/powerpoint/2010/main" val="269394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7D1404-BE75-B290-F3CB-97D8D4A532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3A90EC-23A7-FB21-E212-3B32D2E94B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D68FB5-65C0-31D5-5E78-9FE4EE0D9C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045452B-4717-4B37-BA6A-7AFD65F593AB}" type="datetimeFigureOut">
              <a:rPr lang="en-US" smtClean="0"/>
              <a:t>5/20/2024</a:t>
            </a:fld>
            <a:endParaRPr lang="en-US"/>
          </a:p>
        </p:txBody>
      </p:sp>
      <p:sp>
        <p:nvSpPr>
          <p:cNvPr id="5" name="Footer Placeholder 4">
            <a:extLst>
              <a:ext uri="{FF2B5EF4-FFF2-40B4-BE49-F238E27FC236}">
                <a16:creationId xmlns:a16="http://schemas.microsoft.com/office/drawing/2014/main" id="{E33D995A-9F5F-7E88-F237-B25496C142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592045C-7FC1-97EB-2BA9-5EA1D051A7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2942463-4199-4343-9B72-3686C9727A96}" type="slidenum">
              <a:rPr lang="en-US" smtClean="0"/>
              <a:t>‹#›</a:t>
            </a:fld>
            <a:endParaRPr lang="en-US"/>
          </a:p>
        </p:txBody>
      </p:sp>
    </p:spTree>
    <p:extLst>
      <p:ext uri="{BB962C8B-B14F-4D97-AF65-F5344CB8AC3E}">
        <p14:creationId xmlns:p14="http://schemas.microsoft.com/office/powerpoint/2010/main" val="624295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76A1B86-DC99-46B9-B5AA-A7E928EA9C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9304FFE-74E9-4316-B822-F35A685E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F6502F-80AD-60E5-E32C-FFCBEB3D3EDE}"/>
              </a:ext>
            </a:extLst>
          </p:cNvPr>
          <p:cNvSpPr>
            <a:spLocks noGrp="1"/>
          </p:cNvSpPr>
          <p:nvPr>
            <p:ph type="ctrTitle"/>
          </p:nvPr>
        </p:nvSpPr>
        <p:spPr>
          <a:xfrm>
            <a:off x="5162550" y="1562669"/>
            <a:ext cx="5636113" cy="2456597"/>
          </a:xfrm>
        </p:spPr>
        <p:txBody>
          <a:bodyPr anchor="b">
            <a:normAutofit/>
          </a:bodyPr>
          <a:lstStyle/>
          <a:p>
            <a:r>
              <a:rPr lang="en-US" sz="4400" dirty="0">
                <a:solidFill>
                  <a:schemeClr val="tx1">
                    <a:lumMod val="85000"/>
                    <a:lumOff val="15000"/>
                  </a:schemeClr>
                </a:solidFill>
              </a:rPr>
              <a:t>Temporal Regression Analysis of SOFA Score vs Metabolite Values </a:t>
            </a:r>
          </a:p>
        </p:txBody>
      </p:sp>
      <p:sp>
        <p:nvSpPr>
          <p:cNvPr id="3" name="Subtitle 2">
            <a:extLst>
              <a:ext uri="{FF2B5EF4-FFF2-40B4-BE49-F238E27FC236}">
                <a16:creationId xmlns:a16="http://schemas.microsoft.com/office/drawing/2014/main" id="{B45AAD27-F853-2852-A7E8-1436B4823BC1}"/>
              </a:ext>
            </a:extLst>
          </p:cNvPr>
          <p:cNvSpPr>
            <a:spLocks noGrp="1"/>
          </p:cNvSpPr>
          <p:nvPr>
            <p:ph type="subTitle" idx="1"/>
          </p:nvPr>
        </p:nvSpPr>
        <p:spPr>
          <a:xfrm>
            <a:off x="5649309" y="4298722"/>
            <a:ext cx="4678086" cy="1148885"/>
          </a:xfrm>
        </p:spPr>
        <p:txBody>
          <a:bodyPr anchor="t">
            <a:normAutofit/>
          </a:bodyPr>
          <a:lstStyle/>
          <a:p>
            <a:r>
              <a:rPr lang="en-US" sz="1800">
                <a:solidFill>
                  <a:schemeClr val="tx1">
                    <a:lumMod val="85000"/>
                    <a:lumOff val="15000"/>
                  </a:schemeClr>
                </a:solidFill>
              </a:rPr>
              <a:t>Kamala Natarajan</a:t>
            </a:r>
          </a:p>
        </p:txBody>
      </p:sp>
      <p:pic>
        <p:nvPicPr>
          <p:cNvPr id="5" name="Picture 4">
            <a:extLst>
              <a:ext uri="{FF2B5EF4-FFF2-40B4-BE49-F238E27FC236}">
                <a16:creationId xmlns:a16="http://schemas.microsoft.com/office/drawing/2014/main" id="{8BB9C637-C35E-BB37-D0C3-AF36CE26DBA9}"/>
              </a:ext>
            </a:extLst>
          </p:cNvPr>
          <p:cNvPicPr>
            <a:picLocks noChangeAspect="1"/>
          </p:cNvPicPr>
          <p:nvPr/>
        </p:nvPicPr>
        <p:blipFill rotWithShape="1">
          <a:blip r:embed="rId2"/>
          <a:srcRect l="39362" r="18998" b="-1"/>
          <a:stretch/>
        </p:blipFill>
        <p:spPr>
          <a:xfrm>
            <a:off x="-7266" y="10"/>
            <a:ext cx="3569616" cy="6857990"/>
          </a:xfrm>
          <a:custGeom>
            <a:avLst/>
            <a:gdLst/>
            <a:ahLst/>
            <a:cxnLst/>
            <a:rect l="l" t="t" r="r" b="b"/>
            <a:pathLst>
              <a:path w="3569616" h="6858000">
                <a:moveTo>
                  <a:pt x="0" y="0"/>
                </a:moveTo>
                <a:lnTo>
                  <a:pt x="3119345" y="0"/>
                </a:lnTo>
                <a:lnTo>
                  <a:pt x="3123529" y="17226"/>
                </a:lnTo>
                <a:cubicBezTo>
                  <a:pt x="3124924" y="23927"/>
                  <a:pt x="3126075" y="29690"/>
                  <a:pt x="3127926" y="35733"/>
                </a:cubicBezTo>
                <a:cubicBezTo>
                  <a:pt x="3135983" y="55162"/>
                  <a:pt x="3152761" y="75163"/>
                  <a:pt x="3158476" y="86830"/>
                </a:cubicBezTo>
                <a:lnTo>
                  <a:pt x="3162217" y="105744"/>
                </a:lnTo>
                <a:lnTo>
                  <a:pt x="3166997" y="104727"/>
                </a:lnTo>
                <a:lnTo>
                  <a:pt x="3167793" y="111793"/>
                </a:lnTo>
                <a:lnTo>
                  <a:pt x="3168896" y="127609"/>
                </a:lnTo>
                <a:cubicBezTo>
                  <a:pt x="3170241" y="137435"/>
                  <a:pt x="3170795" y="164972"/>
                  <a:pt x="3173185" y="174906"/>
                </a:cubicBezTo>
                <a:cubicBezTo>
                  <a:pt x="3178510" y="177461"/>
                  <a:pt x="3181593" y="181749"/>
                  <a:pt x="3183238" y="187215"/>
                </a:cubicBezTo>
                <a:lnTo>
                  <a:pt x="3184145" y="199435"/>
                </a:lnTo>
                <a:lnTo>
                  <a:pt x="3200957" y="269529"/>
                </a:lnTo>
                <a:lnTo>
                  <a:pt x="3202491" y="279219"/>
                </a:lnTo>
                <a:lnTo>
                  <a:pt x="3206975" y="284221"/>
                </a:lnTo>
                <a:cubicBezTo>
                  <a:pt x="3208056" y="288198"/>
                  <a:pt x="3208241" y="299815"/>
                  <a:pt x="3208979" y="303078"/>
                </a:cubicBezTo>
                <a:cubicBezTo>
                  <a:pt x="3209786" y="303316"/>
                  <a:pt x="3210593" y="303555"/>
                  <a:pt x="3211400" y="303794"/>
                </a:cubicBezTo>
                <a:cubicBezTo>
                  <a:pt x="3215834" y="314048"/>
                  <a:pt x="3230882" y="352723"/>
                  <a:pt x="3235583" y="364595"/>
                </a:cubicBezTo>
                <a:cubicBezTo>
                  <a:pt x="3232098" y="367263"/>
                  <a:pt x="3238178" y="372307"/>
                  <a:pt x="3239601" y="375020"/>
                </a:cubicBezTo>
                <a:cubicBezTo>
                  <a:pt x="3237179" y="375617"/>
                  <a:pt x="3236854" y="382439"/>
                  <a:pt x="3239157" y="384290"/>
                </a:cubicBezTo>
                <a:cubicBezTo>
                  <a:pt x="3254070" y="431093"/>
                  <a:pt x="3227895" y="408920"/>
                  <a:pt x="3245230" y="435044"/>
                </a:cubicBezTo>
                <a:cubicBezTo>
                  <a:pt x="3246565" y="439781"/>
                  <a:pt x="3245820" y="443743"/>
                  <a:pt x="3244204" y="447282"/>
                </a:cubicBezTo>
                <a:lnTo>
                  <a:pt x="3240762" y="452630"/>
                </a:lnTo>
                <a:lnTo>
                  <a:pt x="3249093" y="471880"/>
                </a:lnTo>
                <a:cubicBezTo>
                  <a:pt x="3252174" y="481431"/>
                  <a:pt x="3254453" y="491548"/>
                  <a:pt x="3255857" y="501992"/>
                </a:cubicBezTo>
                <a:cubicBezTo>
                  <a:pt x="3250999" y="504682"/>
                  <a:pt x="3258622" y="512442"/>
                  <a:pt x="3260271" y="516223"/>
                </a:cubicBezTo>
                <a:cubicBezTo>
                  <a:pt x="3257006" y="516482"/>
                  <a:pt x="3255973" y="525173"/>
                  <a:pt x="3258865" y="528038"/>
                </a:cubicBezTo>
                <a:cubicBezTo>
                  <a:pt x="3274535" y="591283"/>
                  <a:pt x="3241762" y="557303"/>
                  <a:pt x="3262462" y="594499"/>
                </a:cubicBezTo>
                <a:cubicBezTo>
                  <a:pt x="3263816" y="600863"/>
                  <a:pt x="3262479" y="605795"/>
                  <a:pt x="3260024" y="610000"/>
                </a:cubicBezTo>
                <a:lnTo>
                  <a:pt x="3253721" y="617692"/>
                </a:lnTo>
                <a:lnTo>
                  <a:pt x="3256482" y="623204"/>
                </a:lnTo>
                <a:cubicBezTo>
                  <a:pt x="3258005" y="644600"/>
                  <a:pt x="3251476" y="651376"/>
                  <a:pt x="3259225" y="663365"/>
                </a:cubicBezTo>
                <a:cubicBezTo>
                  <a:pt x="3245876" y="682744"/>
                  <a:pt x="3258539" y="675670"/>
                  <a:pt x="3261631" y="689522"/>
                </a:cubicBezTo>
                <a:cubicBezTo>
                  <a:pt x="3265207" y="700373"/>
                  <a:pt x="3269507" y="679723"/>
                  <a:pt x="3271002" y="690492"/>
                </a:cubicBezTo>
                <a:cubicBezTo>
                  <a:pt x="3267989" y="702455"/>
                  <a:pt x="3279578" y="701125"/>
                  <a:pt x="3275760" y="713609"/>
                </a:cubicBezTo>
                <a:cubicBezTo>
                  <a:pt x="3266819" y="711239"/>
                  <a:pt x="3278954" y="737528"/>
                  <a:pt x="3271356" y="738880"/>
                </a:cubicBezTo>
                <a:cubicBezTo>
                  <a:pt x="3282938" y="748490"/>
                  <a:pt x="3269788" y="754591"/>
                  <a:pt x="3274016" y="768139"/>
                </a:cubicBezTo>
                <a:cubicBezTo>
                  <a:pt x="3278559" y="774347"/>
                  <a:pt x="3279560" y="778980"/>
                  <a:pt x="3275507" y="785654"/>
                </a:cubicBezTo>
                <a:cubicBezTo>
                  <a:pt x="3297514" y="814181"/>
                  <a:pt x="3277534" y="803670"/>
                  <a:pt x="3287024" y="831111"/>
                </a:cubicBezTo>
                <a:cubicBezTo>
                  <a:pt x="3296672" y="854655"/>
                  <a:pt x="3303659" y="881610"/>
                  <a:pt x="3324562" y="903604"/>
                </a:cubicBezTo>
                <a:cubicBezTo>
                  <a:pt x="3330338" y="907511"/>
                  <a:pt x="3333079" y="917872"/>
                  <a:pt x="3330682" y="926744"/>
                </a:cubicBezTo>
                <a:cubicBezTo>
                  <a:pt x="3330269" y="928269"/>
                  <a:pt x="3329716" y="929694"/>
                  <a:pt x="3329041" y="930971"/>
                </a:cubicBezTo>
                <a:cubicBezTo>
                  <a:pt x="3333270" y="950914"/>
                  <a:pt x="3351150" y="1023696"/>
                  <a:pt x="3356062" y="1046405"/>
                </a:cubicBezTo>
                <a:cubicBezTo>
                  <a:pt x="3349099" y="1048737"/>
                  <a:pt x="3362597" y="1059482"/>
                  <a:pt x="3358521" y="1067217"/>
                </a:cubicBezTo>
                <a:cubicBezTo>
                  <a:pt x="3354869" y="1072807"/>
                  <a:pt x="3358113" y="1077371"/>
                  <a:pt x="3358773" y="1082909"/>
                </a:cubicBezTo>
                <a:cubicBezTo>
                  <a:pt x="3356098" y="1090444"/>
                  <a:pt x="3363241" y="1113953"/>
                  <a:pt x="3367682" y="1119909"/>
                </a:cubicBezTo>
                <a:cubicBezTo>
                  <a:pt x="3382703" y="1133847"/>
                  <a:pt x="3374343" y="1168367"/>
                  <a:pt x="3385911" y="1180009"/>
                </a:cubicBezTo>
                <a:cubicBezTo>
                  <a:pt x="3387774" y="1184389"/>
                  <a:pt x="3388688" y="1188737"/>
                  <a:pt x="3389010" y="1193041"/>
                </a:cubicBezTo>
                <a:lnTo>
                  <a:pt x="3388572" y="1205179"/>
                </a:lnTo>
                <a:lnTo>
                  <a:pt x="3385768" y="1208811"/>
                </a:lnTo>
                <a:lnTo>
                  <a:pt x="3386975" y="1216129"/>
                </a:lnTo>
                <a:lnTo>
                  <a:pt x="3386647" y="1218271"/>
                </a:lnTo>
                <a:cubicBezTo>
                  <a:pt x="3386007" y="1222365"/>
                  <a:pt x="3385480" y="1226399"/>
                  <a:pt x="3385420" y="1230360"/>
                </a:cubicBezTo>
                <a:cubicBezTo>
                  <a:pt x="3400233" y="1224163"/>
                  <a:pt x="3387342" y="1263034"/>
                  <a:pt x="3398902" y="1251303"/>
                </a:cubicBezTo>
                <a:cubicBezTo>
                  <a:pt x="3401143" y="1271991"/>
                  <a:pt x="3411558" y="1255397"/>
                  <a:pt x="3402244" y="1281071"/>
                </a:cubicBezTo>
                <a:cubicBezTo>
                  <a:pt x="3416627" y="1312459"/>
                  <a:pt x="3415183" y="1363554"/>
                  <a:pt x="3435533" y="1387530"/>
                </a:cubicBezTo>
                <a:cubicBezTo>
                  <a:pt x="3428168" y="1384876"/>
                  <a:pt x="3423452" y="1398828"/>
                  <a:pt x="3427595" y="1407995"/>
                </a:cubicBezTo>
                <a:cubicBezTo>
                  <a:pt x="3398778" y="1398886"/>
                  <a:pt x="3455260" y="1443485"/>
                  <a:pt x="3436580" y="1453051"/>
                </a:cubicBezTo>
                <a:cubicBezTo>
                  <a:pt x="3454427" y="1452263"/>
                  <a:pt x="3487273" y="1492392"/>
                  <a:pt x="3473886" y="1513215"/>
                </a:cubicBezTo>
                <a:cubicBezTo>
                  <a:pt x="3479337" y="1543203"/>
                  <a:pt x="3495403" y="1563620"/>
                  <a:pt x="3491486" y="1595707"/>
                </a:cubicBezTo>
                <a:cubicBezTo>
                  <a:pt x="3493932" y="1596530"/>
                  <a:pt x="3496028" y="1598008"/>
                  <a:pt x="3497869" y="1599939"/>
                </a:cubicBezTo>
                <a:lnTo>
                  <a:pt x="3502453" y="1606503"/>
                </a:lnTo>
                <a:lnTo>
                  <a:pt x="3502232" y="1607846"/>
                </a:lnTo>
                <a:cubicBezTo>
                  <a:pt x="3502503" y="1613048"/>
                  <a:pt x="3503673" y="1615641"/>
                  <a:pt x="3505239" y="1617081"/>
                </a:cubicBezTo>
                <a:cubicBezTo>
                  <a:pt x="3505979" y="1617395"/>
                  <a:pt x="3506719" y="1617710"/>
                  <a:pt x="3507459" y="1618024"/>
                </a:cubicBezTo>
                <a:lnTo>
                  <a:pt x="3510011" y="1624022"/>
                </a:lnTo>
                <a:lnTo>
                  <a:pt x="3516358" y="1634929"/>
                </a:lnTo>
                <a:lnTo>
                  <a:pt x="3516308" y="1637821"/>
                </a:lnTo>
                <a:lnTo>
                  <a:pt x="3523955" y="1655598"/>
                </a:lnTo>
                <a:lnTo>
                  <a:pt x="3523473" y="1656247"/>
                </a:lnTo>
                <a:cubicBezTo>
                  <a:pt x="3522567" y="1658107"/>
                  <a:pt x="3522227" y="1660249"/>
                  <a:pt x="3523061" y="1663024"/>
                </a:cubicBezTo>
                <a:cubicBezTo>
                  <a:pt x="3513175" y="1664689"/>
                  <a:pt x="3520280" y="1667013"/>
                  <a:pt x="3523616" y="1675054"/>
                </a:cubicBezTo>
                <a:cubicBezTo>
                  <a:pt x="3509006" y="1679436"/>
                  <a:pt x="3523682" y="1698702"/>
                  <a:pt x="3517630" y="1707801"/>
                </a:cubicBezTo>
                <a:cubicBezTo>
                  <a:pt x="3520410" y="1713612"/>
                  <a:pt x="3523083" y="1719836"/>
                  <a:pt x="3525537" y="1726380"/>
                </a:cubicBezTo>
                <a:lnTo>
                  <a:pt x="3529903" y="1779986"/>
                </a:lnTo>
                <a:lnTo>
                  <a:pt x="3521468" y="1836998"/>
                </a:lnTo>
                <a:cubicBezTo>
                  <a:pt x="3522502" y="1857808"/>
                  <a:pt x="3519191" y="1876110"/>
                  <a:pt x="3523412" y="1893497"/>
                </a:cubicBezTo>
                <a:cubicBezTo>
                  <a:pt x="3520411" y="1900876"/>
                  <a:pt x="3519436" y="1907708"/>
                  <a:pt x="3525004" y="1913894"/>
                </a:cubicBezTo>
                <a:cubicBezTo>
                  <a:pt x="3524490" y="1933413"/>
                  <a:pt x="3517414" y="1938604"/>
                  <a:pt x="3523928" y="1950514"/>
                </a:cubicBezTo>
                <a:cubicBezTo>
                  <a:pt x="3512685" y="1962215"/>
                  <a:pt x="3517275" y="1962555"/>
                  <a:pt x="3521008" y="1967449"/>
                </a:cubicBezTo>
                <a:lnTo>
                  <a:pt x="3521297" y="1968163"/>
                </a:lnTo>
                <a:lnTo>
                  <a:pt x="3519686" y="1969768"/>
                </a:lnTo>
                <a:lnTo>
                  <a:pt x="3519089" y="1972904"/>
                </a:lnTo>
                <a:lnTo>
                  <a:pt x="3520122" y="1981289"/>
                </a:lnTo>
                <a:lnTo>
                  <a:pt x="3520948" y="1984413"/>
                </a:lnTo>
                <a:cubicBezTo>
                  <a:pt x="3521356" y="1986575"/>
                  <a:pt x="3521416" y="1988026"/>
                  <a:pt x="3521226" y="1989046"/>
                </a:cubicBezTo>
                <a:lnTo>
                  <a:pt x="3521092" y="1989171"/>
                </a:lnTo>
                <a:lnTo>
                  <a:pt x="3521624" y="1993492"/>
                </a:lnTo>
                <a:cubicBezTo>
                  <a:pt x="3522844" y="2000762"/>
                  <a:pt x="3524332" y="2007819"/>
                  <a:pt x="3525996" y="2014518"/>
                </a:cubicBezTo>
                <a:cubicBezTo>
                  <a:pt x="3518529" y="2020777"/>
                  <a:pt x="3529333" y="2045218"/>
                  <a:pt x="3514412" y="2043465"/>
                </a:cubicBezTo>
                <a:cubicBezTo>
                  <a:pt x="3516219" y="2052531"/>
                  <a:pt x="3522688" y="2057653"/>
                  <a:pt x="3512822" y="2055222"/>
                </a:cubicBezTo>
                <a:cubicBezTo>
                  <a:pt x="3513140" y="2058224"/>
                  <a:pt x="3512432" y="2060136"/>
                  <a:pt x="3511227" y="2061550"/>
                </a:cubicBezTo>
                <a:lnTo>
                  <a:pt x="3510645" y="2061975"/>
                </a:lnTo>
                <a:lnTo>
                  <a:pt x="3514907" y="2082129"/>
                </a:lnTo>
                <a:lnTo>
                  <a:pt x="3514347" y="2084880"/>
                </a:lnTo>
                <a:lnTo>
                  <a:pt x="3518565" y="2097919"/>
                </a:lnTo>
                <a:lnTo>
                  <a:pt x="3519976" y="2104707"/>
                </a:lnTo>
                <a:lnTo>
                  <a:pt x="3521958" y="2106519"/>
                </a:lnTo>
                <a:cubicBezTo>
                  <a:pt x="3523219" y="2108534"/>
                  <a:pt x="3523895" y="2111498"/>
                  <a:pt x="3523237" y="2116590"/>
                </a:cubicBezTo>
                <a:lnTo>
                  <a:pt x="3522786" y="2117790"/>
                </a:lnTo>
                <a:lnTo>
                  <a:pt x="3526064" y="2125947"/>
                </a:lnTo>
                <a:cubicBezTo>
                  <a:pt x="3527505" y="2128548"/>
                  <a:pt x="3529274" y="2130818"/>
                  <a:pt x="3531495" y="2132603"/>
                </a:cubicBezTo>
                <a:cubicBezTo>
                  <a:pt x="3522034" y="2161762"/>
                  <a:pt x="3533978" y="2187874"/>
                  <a:pt x="3533955" y="2218836"/>
                </a:cubicBezTo>
                <a:cubicBezTo>
                  <a:pt x="3517312" y="2233337"/>
                  <a:pt x="3542024" y="2285180"/>
                  <a:pt x="3559442" y="2291697"/>
                </a:cubicBezTo>
                <a:cubicBezTo>
                  <a:pt x="3544608" y="2292866"/>
                  <a:pt x="3567228" y="2330146"/>
                  <a:pt x="3568373" y="2340076"/>
                </a:cubicBezTo>
                <a:cubicBezTo>
                  <a:pt x="3568755" y="2343387"/>
                  <a:pt x="3566751" y="2343658"/>
                  <a:pt x="3560178" y="2338540"/>
                </a:cubicBezTo>
                <a:cubicBezTo>
                  <a:pt x="3562571" y="2349015"/>
                  <a:pt x="3555536" y="2360463"/>
                  <a:pt x="3548875" y="2354921"/>
                </a:cubicBezTo>
                <a:cubicBezTo>
                  <a:pt x="3564342" y="2386191"/>
                  <a:pt x="3553912" y="2434573"/>
                  <a:pt x="3562290" y="2470516"/>
                </a:cubicBezTo>
                <a:cubicBezTo>
                  <a:pt x="3548732" y="2491328"/>
                  <a:pt x="3561750" y="2479665"/>
                  <a:pt x="3560263" y="2500409"/>
                </a:cubicBezTo>
                <a:cubicBezTo>
                  <a:pt x="3573531" y="2493872"/>
                  <a:pt x="3554177" y="2525877"/>
                  <a:pt x="3569616" y="2525972"/>
                </a:cubicBezTo>
                <a:cubicBezTo>
                  <a:pt x="3568857" y="2529744"/>
                  <a:pt x="3567635" y="2533395"/>
                  <a:pt x="3566291" y="2537057"/>
                </a:cubicBezTo>
                <a:lnTo>
                  <a:pt x="3565595" y="2538979"/>
                </a:lnTo>
                <a:lnTo>
                  <a:pt x="3565471" y="2546483"/>
                </a:lnTo>
                <a:lnTo>
                  <a:pt x="3562111" y="2548822"/>
                </a:lnTo>
                <a:lnTo>
                  <a:pt x="3559542" y="2560277"/>
                </a:lnTo>
                <a:cubicBezTo>
                  <a:pt x="3559093" y="2564534"/>
                  <a:pt x="3559212" y="2569074"/>
                  <a:pt x="3560240" y="2574030"/>
                </a:cubicBezTo>
                <a:cubicBezTo>
                  <a:pt x="3567097" y="2585933"/>
                  <a:pt x="3560828" y="2605604"/>
                  <a:pt x="3562359" y="2622912"/>
                </a:cubicBezTo>
                <a:lnTo>
                  <a:pt x="3564740" y="2630748"/>
                </a:lnTo>
                <a:lnTo>
                  <a:pt x="3563214" y="2656947"/>
                </a:lnTo>
                <a:cubicBezTo>
                  <a:pt x="3563065" y="2664385"/>
                  <a:pt x="3563222" y="2672085"/>
                  <a:pt x="3563949" y="2680153"/>
                </a:cubicBezTo>
                <a:lnTo>
                  <a:pt x="3566383" y="2695058"/>
                </a:lnTo>
                <a:lnTo>
                  <a:pt x="3565385" y="2699075"/>
                </a:lnTo>
                <a:cubicBezTo>
                  <a:pt x="3565951" y="2705917"/>
                  <a:pt x="3570892" y="2714690"/>
                  <a:pt x="3565525" y="2714239"/>
                </a:cubicBezTo>
                <a:lnTo>
                  <a:pt x="3567847" y="2721812"/>
                </a:lnTo>
                <a:lnTo>
                  <a:pt x="3564077" y="2729693"/>
                </a:lnTo>
                <a:cubicBezTo>
                  <a:pt x="3563144" y="2730592"/>
                  <a:pt x="3562134" y="2731288"/>
                  <a:pt x="3561085" y="2731758"/>
                </a:cubicBezTo>
                <a:lnTo>
                  <a:pt x="3563149" y="2742418"/>
                </a:lnTo>
                <a:lnTo>
                  <a:pt x="3560661" y="2751437"/>
                </a:lnTo>
                <a:lnTo>
                  <a:pt x="3563126" y="2758989"/>
                </a:lnTo>
                <a:lnTo>
                  <a:pt x="3562876" y="2762207"/>
                </a:lnTo>
                <a:lnTo>
                  <a:pt x="3561866" y="2770236"/>
                </a:lnTo>
                <a:cubicBezTo>
                  <a:pt x="3561066" y="2774372"/>
                  <a:pt x="3560080" y="2779005"/>
                  <a:pt x="3559378" y="2784138"/>
                </a:cubicBezTo>
                <a:lnTo>
                  <a:pt x="3559178" y="2788436"/>
                </a:lnTo>
                <a:lnTo>
                  <a:pt x="3554648" y="2798068"/>
                </a:lnTo>
                <a:cubicBezTo>
                  <a:pt x="3551209" y="2805087"/>
                  <a:pt x="3548936" y="2810580"/>
                  <a:pt x="3551400" y="2816345"/>
                </a:cubicBezTo>
                <a:cubicBezTo>
                  <a:pt x="3547036" y="2826742"/>
                  <a:pt x="3533490" y="2834711"/>
                  <a:pt x="3538128" y="2849028"/>
                </a:cubicBezTo>
                <a:cubicBezTo>
                  <a:pt x="3531517" y="2845031"/>
                  <a:pt x="3538369" y="2865256"/>
                  <a:pt x="3532013" y="2868126"/>
                </a:cubicBezTo>
                <a:cubicBezTo>
                  <a:pt x="3526842" y="2869601"/>
                  <a:pt x="3527715" y="2876080"/>
                  <a:pt x="3526094" y="2881167"/>
                </a:cubicBezTo>
                <a:cubicBezTo>
                  <a:pt x="3520961" y="2885059"/>
                  <a:pt x="3517628" y="2910333"/>
                  <a:pt x="3518939" y="2918966"/>
                </a:cubicBezTo>
                <a:cubicBezTo>
                  <a:pt x="3525789" y="2943088"/>
                  <a:pt x="3505468" y="2964225"/>
                  <a:pt x="3510391" y="2983548"/>
                </a:cubicBezTo>
                <a:cubicBezTo>
                  <a:pt x="3510204" y="2988707"/>
                  <a:pt x="3509257" y="2993036"/>
                  <a:pt x="3507840" y="2996827"/>
                </a:cubicBezTo>
                <a:lnTo>
                  <a:pt x="3502741" y="3006379"/>
                </a:lnTo>
                <a:lnTo>
                  <a:pt x="3499028" y="3006971"/>
                </a:lnTo>
                <a:lnTo>
                  <a:pt x="3497157" y="3013976"/>
                </a:lnTo>
                <a:lnTo>
                  <a:pt x="3496053" y="3015450"/>
                </a:lnTo>
                <a:cubicBezTo>
                  <a:pt x="3493931" y="3018255"/>
                  <a:pt x="3491925" y="3021106"/>
                  <a:pt x="3490329" y="3024292"/>
                </a:cubicBezTo>
                <a:cubicBezTo>
                  <a:pt x="3504872" y="3031782"/>
                  <a:pt x="3479143" y="3052632"/>
                  <a:pt x="3493186" y="3052840"/>
                </a:cubicBezTo>
                <a:cubicBezTo>
                  <a:pt x="3486942" y="3071654"/>
                  <a:pt x="3501947" y="3066916"/>
                  <a:pt x="3484298" y="3080007"/>
                </a:cubicBezTo>
                <a:cubicBezTo>
                  <a:pt x="3483814" y="3117860"/>
                  <a:pt x="3462683" y="3158406"/>
                  <a:pt x="3469977" y="3195253"/>
                </a:cubicBezTo>
                <a:cubicBezTo>
                  <a:pt x="3464984" y="3186842"/>
                  <a:pt x="3455676" y="3194249"/>
                  <a:pt x="3455490" y="3205255"/>
                </a:cubicBezTo>
                <a:cubicBezTo>
                  <a:pt x="3435461" y="3173385"/>
                  <a:pt x="3464274" y="3257718"/>
                  <a:pt x="3445250" y="3249703"/>
                </a:cubicBezTo>
                <a:cubicBezTo>
                  <a:pt x="3460163" y="3264187"/>
                  <a:pt x="3471377" y="3324835"/>
                  <a:pt x="3452291" y="3330508"/>
                </a:cubicBezTo>
                <a:cubicBezTo>
                  <a:pt x="3445043" y="3359645"/>
                  <a:pt x="3450218" y="3389952"/>
                  <a:pt x="3434486" y="3412864"/>
                </a:cubicBezTo>
                <a:cubicBezTo>
                  <a:pt x="3436166" y="3415609"/>
                  <a:pt x="3437306" y="3418595"/>
                  <a:pt x="3438058" y="3421734"/>
                </a:cubicBezTo>
                <a:lnTo>
                  <a:pt x="3439245" y="3430986"/>
                </a:lnTo>
                <a:lnTo>
                  <a:pt x="3438541" y="3431897"/>
                </a:lnTo>
                <a:cubicBezTo>
                  <a:pt x="3436732" y="3436375"/>
                  <a:pt x="3436677" y="3439488"/>
                  <a:pt x="3437396" y="3441992"/>
                </a:cubicBezTo>
                <a:lnTo>
                  <a:pt x="3438843" y="3444647"/>
                </a:lnTo>
                <a:lnTo>
                  <a:pt x="3438591" y="3451712"/>
                </a:lnTo>
                <a:lnTo>
                  <a:pt x="3439527" y="3466008"/>
                </a:lnTo>
                <a:lnTo>
                  <a:pt x="3438357" y="3468331"/>
                </a:lnTo>
                <a:lnTo>
                  <a:pt x="3437674" y="3489343"/>
                </a:lnTo>
                <a:cubicBezTo>
                  <a:pt x="3437459" y="3489383"/>
                  <a:pt x="3437241" y="3489424"/>
                  <a:pt x="3437026" y="3489465"/>
                </a:cubicBezTo>
                <a:cubicBezTo>
                  <a:pt x="3435558" y="3490219"/>
                  <a:pt x="3434444" y="3491679"/>
                  <a:pt x="3434044" y="3494659"/>
                </a:cubicBezTo>
                <a:cubicBezTo>
                  <a:pt x="3425302" y="3487640"/>
                  <a:pt x="3430211" y="3495561"/>
                  <a:pt x="3429800" y="3504965"/>
                </a:cubicBezTo>
                <a:cubicBezTo>
                  <a:pt x="3416132" y="3496161"/>
                  <a:pt x="3420620" y="3524348"/>
                  <a:pt x="3412115" y="3526661"/>
                </a:cubicBezTo>
                <a:cubicBezTo>
                  <a:pt x="3412121" y="3533765"/>
                  <a:pt x="3411879" y="3541120"/>
                  <a:pt x="3411331" y="3548549"/>
                </a:cubicBezTo>
                <a:lnTo>
                  <a:pt x="3410824" y="3552872"/>
                </a:lnTo>
                <a:cubicBezTo>
                  <a:pt x="3410773" y="3552889"/>
                  <a:pt x="3410721" y="3552908"/>
                  <a:pt x="3410671" y="3552926"/>
                </a:cubicBezTo>
                <a:cubicBezTo>
                  <a:pt x="3410254" y="3553793"/>
                  <a:pt x="3409971" y="3555188"/>
                  <a:pt x="3409849" y="3557419"/>
                </a:cubicBezTo>
                <a:lnTo>
                  <a:pt x="3409902" y="3560756"/>
                </a:lnTo>
                <a:lnTo>
                  <a:pt x="3408918" y="3569144"/>
                </a:lnTo>
                <a:lnTo>
                  <a:pt x="3407623" y="3571810"/>
                </a:lnTo>
                <a:lnTo>
                  <a:pt x="3405729" y="3572549"/>
                </a:lnTo>
                <a:lnTo>
                  <a:pt x="3405835" y="3573359"/>
                </a:lnTo>
                <a:cubicBezTo>
                  <a:pt x="3408214" y="3579757"/>
                  <a:pt x="3412465" y="3582275"/>
                  <a:pt x="3399129" y="3587902"/>
                </a:cubicBezTo>
                <a:cubicBezTo>
                  <a:pt x="3402495" y="3602236"/>
                  <a:pt x="3394605" y="3603730"/>
                  <a:pt x="3389566" y="3621859"/>
                </a:cubicBezTo>
                <a:cubicBezTo>
                  <a:pt x="3393374" y="3630350"/>
                  <a:pt x="3390863" y="3636316"/>
                  <a:pt x="3386307" y="3641820"/>
                </a:cubicBezTo>
                <a:cubicBezTo>
                  <a:pt x="3386232" y="3660214"/>
                  <a:pt x="3378837" y="3675854"/>
                  <a:pt x="3374956" y="3695940"/>
                </a:cubicBezTo>
                <a:cubicBezTo>
                  <a:pt x="3378387" y="3718839"/>
                  <a:pt x="3365817" y="3728358"/>
                  <a:pt x="3361718" y="3749831"/>
                </a:cubicBezTo>
                <a:cubicBezTo>
                  <a:pt x="3370064" y="3770267"/>
                  <a:pt x="3350403" y="3763879"/>
                  <a:pt x="3344768" y="3774338"/>
                </a:cubicBezTo>
                <a:lnTo>
                  <a:pt x="3343985" y="3777418"/>
                </a:lnTo>
                <a:lnTo>
                  <a:pt x="3344520" y="3785849"/>
                </a:lnTo>
                <a:lnTo>
                  <a:pt x="3345162" y="3789023"/>
                </a:lnTo>
                <a:cubicBezTo>
                  <a:pt x="3345441" y="3791209"/>
                  <a:pt x="3345415" y="3792659"/>
                  <a:pt x="3345164" y="3793659"/>
                </a:cubicBezTo>
                <a:lnTo>
                  <a:pt x="3345024" y="3793774"/>
                </a:lnTo>
                <a:lnTo>
                  <a:pt x="3345300" y="3798119"/>
                </a:lnTo>
                <a:cubicBezTo>
                  <a:pt x="3346087" y="3805456"/>
                  <a:pt x="3347157" y="3812596"/>
                  <a:pt x="3348424" y="3819398"/>
                </a:cubicBezTo>
                <a:cubicBezTo>
                  <a:pt x="3340590" y="3825065"/>
                  <a:pt x="3349940" y="3850234"/>
                  <a:pt x="3335133" y="3847354"/>
                </a:cubicBezTo>
                <a:cubicBezTo>
                  <a:pt x="3336403" y="3856524"/>
                  <a:pt x="3342565" y="3862118"/>
                  <a:pt x="3332848" y="3858945"/>
                </a:cubicBezTo>
                <a:cubicBezTo>
                  <a:pt x="3332988" y="3861961"/>
                  <a:pt x="3332168" y="3863811"/>
                  <a:pt x="3330878" y="3865128"/>
                </a:cubicBezTo>
                <a:lnTo>
                  <a:pt x="3330273" y="3865510"/>
                </a:lnTo>
                <a:lnTo>
                  <a:pt x="3333337" y="3885908"/>
                </a:lnTo>
                <a:lnTo>
                  <a:pt x="3332616" y="3888608"/>
                </a:lnTo>
                <a:lnTo>
                  <a:pt x="3336057" y="3901916"/>
                </a:lnTo>
                <a:lnTo>
                  <a:pt x="3337066" y="3908785"/>
                </a:lnTo>
                <a:lnTo>
                  <a:pt x="3338940" y="3910739"/>
                </a:lnTo>
                <a:cubicBezTo>
                  <a:pt x="3340082" y="3912843"/>
                  <a:pt x="3340580" y="3915849"/>
                  <a:pt x="3339621" y="3920873"/>
                </a:cubicBezTo>
                <a:lnTo>
                  <a:pt x="3339102" y="3922032"/>
                </a:lnTo>
                <a:lnTo>
                  <a:pt x="3341891" y="3930408"/>
                </a:lnTo>
                <a:cubicBezTo>
                  <a:pt x="3343178" y="3933107"/>
                  <a:pt x="3344812" y="3935503"/>
                  <a:pt x="3346927" y="3937451"/>
                </a:cubicBezTo>
                <a:cubicBezTo>
                  <a:pt x="3335745" y="3965779"/>
                  <a:pt x="3346136" y="3992699"/>
                  <a:pt x="3344279" y="4023542"/>
                </a:cubicBezTo>
                <a:cubicBezTo>
                  <a:pt x="3347024" y="4058096"/>
                  <a:pt x="3350783" y="4081986"/>
                  <a:pt x="3351926" y="4104769"/>
                </a:cubicBezTo>
                <a:cubicBezTo>
                  <a:pt x="3353695" y="4115384"/>
                  <a:pt x="3359144" y="4193344"/>
                  <a:pt x="3352816" y="4187317"/>
                </a:cubicBezTo>
                <a:cubicBezTo>
                  <a:pt x="3366419" y="4219638"/>
                  <a:pt x="3351446" y="4239971"/>
                  <a:pt x="3357691" y="4276413"/>
                </a:cubicBezTo>
                <a:cubicBezTo>
                  <a:pt x="3342910" y="4296116"/>
                  <a:pt x="3356610" y="4285488"/>
                  <a:pt x="3353895" y="4306037"/>
                </a:cubicBezTo>
                <a:cubicBezTo>
                  <a:pt x="3367541" y="4300534"/>
                  <a:pt x="3346306" y="4330948"/>
                  <a:pt x="3361728" y="4332215"/>
                </a:cubicBezTo>
                <a:cubicBezTo>
                  <a:pt x="3360746" y="4335915"/>
                  <a:pt x="3359307" y="4339458"/>
                  <a:pt x="3357748" y="4343006"/>
                </a:cubicBezTo>
                <a:lnTo>
                  <a:pt x="3356941" y="4344866"/>
                </a:lnTo>
                <a:lnTo>
                  <a:pt x="3356370" y="4352332"/>
                </a:lnTo>
                <a:lnTo>
                  <a:pt x="3352876" y="4354407"/>
                </a:lnTo>
                <a:lnTo>
                  <a:pt x="3352683" y="4444689"/>
                </a:lnTo>
                <a:cubicBezTo>
                  <a:pt x="3355485" y="4452425"/>
                  <a:pt x="3356736" y="4477980"/>
                  <a:pt x="3352455" y="4483791"/>
                </a:cubicBezTo>
                <a:cubicBezTo>
                  <a:pt x="3351784" y="4489320"/>
                  <a:pt x="3353780" y="4495171"/>
                  <a:pt x="3349030" y="4498683"/>
                </a:cubicBezTo>
                <a:cubicBezTo>
                  <a:pt x="3346858" y="4510741"/>
                  <a:pt x="3341860" y="4538358"/>
                  <a:pt x="3339427" y="4556140"/>
                </a:cubicBezTo>
                <a:cubicBezTo>
                  <a:pt x="3342836" y="4560659"/>
                  <a:pt x="3341611" y="4566842"/>
                  <a:pt x="3339521" y="4574959"/>
                </a:cubicBezTo>
                <a:lnTo>
                  <a:pt x="3338246" y="4582576"/>
                </a:lnTo>
                <a:lnTo>
                  <a:pt x="3348539" y="4605460"/>
                </a:lnTo>
                <a:lnTo>
                  <a:pt x="3345760" y="4678575"/>
                </a:lnTo>
                <a:lnTo>
                  <a:pt x="3356250" y="4713574"/>
                </a:lnTo>
                <a:cubicBezTo>
                  <a:pt x="3358600" y="4727943"/>
                  <a:pt x="3359577" y="4741820"/>
                  <a:pt x="3361380" y="4755215"/>
                </a:cubicBezTo>
                <a:cubicBezTo>
                  <a:pt x="3363928" y="4785596"/>
                  <a:pt x="3347531" y="4766123"/>
                  <a:pt x="3361636" y="4803525"/>
                </a:cubicBezTo>
                <a:cubicBezTo>
                  <a:pt x="3356254" y="4807867"/>
                  <a:pt x="3356117" y="4812705"/>
                  <a:pt x="3358957" y="4820729"/>
                </a:cubicBezTo>
                <a:cubicBezTo>
                  <a:pt x="3359783" y="4835507"/>
                  <a:pt x="3345952" y="4834947"/>
                  <a:pt x="3354635" y="4849546"/>
                </a:cubicBezTo>
                <a:cubicBezTo>
                  <a:pt x="3350894" y="4848362"/>
                  <a:pt x="3350351" y="4855411"/>
                  <a:pt x="3349759" y="4861941"/>
                </a:cubicBezTo>
                <a:lnTo>
                  <a:pt x="3347368" y="4866228"/>
                </a:lnTo>
                <a:lnTo>
                  <a:pt x="3358408" y="4889535"/>
                </a:lnTo>
                <a:cubicBezTo>
                  <a:pt x="3373705" y="4931282"/>
                  <a:pt x="3382233" y="4982216"/>
                  <a:pt x="3393319" y="5017998"/>
                </a:cubicBezTo>
                <a:cubicBezTo>
                  <a:pt x="3368256" y="5040241"/>
                  <a:pt x="3392200" y="5029364"/>
                  <a:pt x="3389184" y="5055049"/>
                </a:cubicBezTo>
                <a:cubicBezTo>
                  <a:pt x="3413510" y="5050695"/>
                  <a:pt x="3377700" y="5085342"/>
                  <a:pt x="3405892" y="5089973"/>
                </a:cubicBezTo>
                <a:cubicBezTo>
                  <a:pt x="3404451" y="5094499"/>
                  <a:pt x="3402165" y="5098741"/>
                  <a:pt x="3399662" y="5102960"/>
                </a:cubicBezTo>
                <a:lnTo>
                  <a:pt x="3398363" y="5105176"/>
                </a:lnTo>
                <a:lnTo>
                  <a:pt x="3398026" y="5114590"/>
                </a:lnTo>
                <a:lnTo>
                  <a:pt x="3391859" y="5116550"/>
                </a:lnTo>
                <a:lnTo>
                  <a:pt x="3386999" y="5130226"/>
                </a:lnTo>
                <a:cubicBezTo>
                  <a:pt x="3386119" y="5135455"/>
                  <a:pt x="3386267" y="5141205"/>
                  <a:pt x="3388073" y="5147747"/>
                </a:cubicBezTo>
                <a:cubicBezTo>
                  <a:pt x="3400425" y="5164741"/>
                  <a:pt x="3388688" y="5187675"/>
                  <a:pt x="3391234" y="5209919"/>
                </a:cubicBezTo>
                <a:lnTo>
                  <a:pt x="3395469" y="5220481"/>
                </a:lnTo>
                <a:lnTo>
                  <a:pt x="3392518" y="5250830"/>
                </a:lnTo>
                <a:lnTo>
                  <a:pt x="3393800" y="5252877"/>
                </a:lnTo>
                <a:cubicBezTo>
                  <a:pt x="3393941" y="5258188"/>
                  <a:pt x="3392357" y="5268832"/>
                  <a:pt x="3393361" y="5282697"/>
                </a:cubicBezTo>
                <a:lnTo>
                  <a:pt x="3399825" y="5336059"/>
                </a:lnTo>
                <a:lnTo>
                  <a:pt x="3392824" y="5344884"/>
                </a:lnTo>
                <a:lnTo>
                  <a:pt x="3389277" y="5345998"/>
                </a:lnTo>
                <a:lnTo>
                  <a:pt x="3390946" y="5360636"/>
                </a:lnTo>
                <a:lnTo>
                  <a:pt x="3386366" y="5371486"/>
                </a:lnTo>
                <a:lnTo>
                  <a:pt x="3390662" y="5381496"/>
                </a:lnTo>
                <a:lnTo>
                  <a:pt x="3388199" y="5395290"/>
                </a:lnTo>
                <a:cubicBezTo>
                  <a:pt x="3386677" y="5400263"/>
                  <a:pt x="3384810" y="5405812"/>
                  <a:pt x="3383455" y="5412069"/>
                </a:cubicBezTo>
                <a:lnTo>
                  <a:pt x="3376345" y="5426008"/>
                </a:lnTo>
                <a:lnTo>
                  <a:pt x="3374012" y="5448470"/>
                </a:lnTo>
                <a:cubicBezTo>
                  <a:pt x="3372358" y="5465848"/>
                  <a:pt x="3370199" y="5482458"/>
                  <a:pt x="3365299" y="5498771"/>
                </a:cubicBezTo>
                <a:cubicBezTo>
                  <a:pt x="3368242" y="5512292"/>
                  <a:pt x="3368289" y="5524931"/>
                  <a:pt x="3358774" y="5536815"/>
                </a:cubicBezTo>
                <a:cubicBezTo>
                  <a:pt x="3355554" y="5573082"/>
                  <a:pt x="3364982" y="5582256"/>
                  <a:pt x="3352897" y="5604851"/>
                </a:cubicBezTo>
                <a:cubicBezTo>
                  <a:pt x="3357655" y="5611851"/>
                  <a:pt x="3360065" y="5616619"/>
                  <a:pt x="3360918" y="5620215"/>
                </a:cubicBezTo>
                <a:cubicBezTo>
                  <a:pt x="3363482" y="5631010"/>
                  <a:pt x="3352061" y="5631235"/>
                  <a:pt x="3348145" y="5649365"/>
                </a:cubicBezTo>
                <a:cubicBezTo>
                  <a:pt x="3342329" y="5668683"/>
                  <a:pt x="3336842" y="5635583"/>
                  <a:pt x="3334135" y="5654076"/>
                </a:cubicBezTo>
                <a:cubicBezTo>
                  <a:pt x="3338089" y="5673079"/>
                  <a:pt x="3320876" y="5674673"/>
                  <a:pt x="3326011" y="5694285"/>
                </a:cubicBezTo>
                <a:cubicBezTo>
                  <a:pt x="3339441" y="5687377"/>
                  <a:pt x="3320185" y="5735320"/>
                  <a:pt x="3331448" y="5735077"/>
                </a:cubicBezTo>
                <a:cubicBezTo>
                  <a:pt x="3313758" y="5754960"/>
                  <a:pt x="3333086" y="5760823"/>
                  <a:pt x="3326180" y="5784860"/>
                </a:cubicBezTo>
                <a:cubicBezTo>
                  <a:pt x="3319129" y="5796737"/>
                  <a:pt x="3317432" y="5804806"/>
                  <a:pt x="3323175" y="5814629"/>
                </a:cubicBezTo>
                <a:cubicBezTo>
                  <a:pt x="3289103" y="5869565"/>
                  <a:pt x="3319352" y="5845410"/>
                  <a:pt x="3303983" y="5894405"/>
                </a:cubicBezTo>
                <a:lnTo>
                  <a:pt x="3302615" y="5898375"/>
                </a:lnTo>
                <a:lnTo>
                  <a:pt x="3305988" y="5914019"/>
                </a:lnTo>
                <a:cubicBezTo>
                  <a:pt x="3306566" y="5914416"/>
                  <a:pt x="3307142" y="5914813"/>
                  <a:pt x="3307720" y="5915209"/>
                </a:cubicBezTo>
                <a:lnTo>
                  <a:pt x="3288942" y="5962966"/>
                </a:lnTo>
                <a:lnTo>
                  <a:pt x="3289995" y="5969791"/>
                </a:lnTo>
                <a:lnTo>
                  <a:pt x="3273219" y="6000303"/>
                </a:lnTo>
                <a:lnTo>
                  <a:pt x="3266971" y="6016394"/>
                </a:lnTo>
                <a:lnTo>
                  <a:pt x="3258268" y="6034498"/>
                </a:lnTo>
                <a:lnTo>
                  <a:pt x="3262376" y="6046147"/>
                </a:lnTo>
                <a:cubicBezTo>
                  <a:pt x="3269023" y="6073717"/>
                  <a:pt x="3250846" y="6118951"/>
                  <a:pt x="3274161" y="6127097"/>
                </a:cubicBezTo>
                <a:cubicBezTo>
                  <a:pt x="3261055" y="6140796"/>
                  <a:pt x="3284255" y="6151240"/>
                  <a:pt x="3287116" y="6165061"/>
                </a:cubicBezTo>
                <a:cubicBezTo>
                  <a:pt x="3278972" y="6176795"/>
                  <a:pt x="3286959" y="6181809"/>
                  <a:pt x="3289289" y="6191816"/>
                </a:cubicBezTo>
                <a:cubicBezTo>
                  <a:pt x="3284123" y="6196765"/>
                  <a:pt x="3284941" y="6205311"/>
                  <a:pt x="3291517" y="6207797"/>
                </a:cubicBezTo>
                <a:cubicBezTo>
                  <a:pt x="3306003" y="6202672"/>
                  <a:pt x="3300501" y="6232914"/>
                  <a:pt x="3310808" y="6234442"/>
                </a:cubicBezTo>
                <a:cubicBezTo>
                  <a:pt x="3314005" y="6251566"/>
                  <a:pt x="3305763" y="6327405"/>
                  <a:pt x="3322832" y="6339012"/>
                </a:cubicBezTo>
                <a:cubicBezTo>
                  <a:pt x="3332735" y="6373401"/>
                  <a:pt x="3309981" y="6425589"/>
                  <a:pt x="3311360" y="6440393"/>
                </a:cubicBezTo>
                <a:cubicBezTo>
                  <a:pt x="3282540" y="6457108"/>
                  <a:pt x="3365374" y="6523495"/>
                  <a:pt x="3370963" y="6586374"/>
                </a:cubicBezTo>
                <a:cubicBezTo>
                  <a:pt x="3368621" y="6595055"/>
                  <a:pt x="3368943" y="6599590"/>
                  <a:pt x="3375863" y="6601412"/>
                </a:cubicBezTo>
                <a:cubicBezTo>
                  <a:pt x="3380798" y="6617525"/>
                  <a:pt x="3389212" y="6649404"/>
                  <a:pt x="3400578" y="6683057"/>
                </a:cubicBezTo>
                <a:cubicBezTo>
                  <a:pt x="3408645" y="6705148"/>
                  <a:pt x="3410628" y="6805370"/>
                  <a:pt x="3417831" y="6852700"/>
                </a:cubicBezTo>
                <a:lnTo>
                  <a:pt x="3418926" y="6858000"/>
                </a:lnTo>
                <a:lnTo>
                  <a:pt x="0" y="6858000"/>
                </a:lnTo>
                <a:close/>
              </a:path>
            </a:pathLst>
          </a:custGeom>
        </p:spPr>
      </p:pic>
    </p:spTree>
    <p:extLst>
      <p:ext uri="{BB962C8B-B14F-4D97-AF65-F5344CB8AC3E}">
        <p14:creationId xmlns:p14="http://schemas.microsoft.com/office/powerpoint/2010/main" val="3301434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171EC-14FE-EEB5-F57C-CE52668E117E}"/>
              </a:ext>
            </a:extLst>
          </p:cNvPr>
          <p:cNvSpPr>
            <a:spLocks noGrp="1"/>
          </p:cNvSpPr>
          <p:nvPr>
            <p:ph type="title"/>
          </p:nvPr>
        </p:nvSpPr>
        <p:spPr/>
        <p:txBody>
          <a:bodyPr/>
          <a:lstStyle/>
          <a:p>
            <a:endParaRPr lang="en-US" dirty="0"/>
          </a:p>
        </p:txBody>
      </p:sp>
      <p:pic>
        <p:nvPicPr>
          <p:cNvPr id="5" name="Content Placeholder 4" descr="A graph of different levels of a number of times&#10;&#10;Description automatically generated with medium confidence">
            <a:extLst>
              <a:ext uri="{FF2B5EF4-FFF2-40B4-BE49-F238E27FC236}">
                <a16:creationId xmlns:a16="http://schemas.microsoft.com/office/drawing/2014/main" id="{C894E991-3CDC-3116-E346-4E81C49513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25446" y="531671"/>
            <a:ext cx="8426245" cy="6326329"/>
          </a:xfrm>
        </p:spPr>
      </p:pic>
    </p:spTree>
    <p:extLst>
      <p:ext uri="{BB962C8B-B14F-4D97-AF65-F5344CB8AC3E}">
        <p14:creationId xmlns:p14="http://schemas.microsoft.com/office/powerpoint/2010/main" val="82629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C0D23-B493-1F48-49E8-1CD8BA16E6F0}"/>
              </a:ext>
            </a:extLst>
          </p:cNvPr>
          <p:cNvSpPr>
            <a:spLocks noGrp="1"/>
          </p:cNvSpPr>
          <p:nvPr>
            <p:ph type="title"/>
          </p:nvPr>
        </p:nvSpPr>
        <p:spPr/>
        <p:txBody>
          <a:bodyPr/>
          <a:lstStyle/>
          <a:p>
            <a:endParaRPr lang="en-US"/>
          </a:p>
        </p:txBody>
      </p:sp>
      <p:pic>
        <p:nvPicPr>
          <p:cNvPr id="5" name="Content Placeholder 4" descr="A graph of a graph showing the difference between a certain substance and a certain substance&#10;&#10;Description automatically generated with medium confidence">
            <a:extLst>
              <a:ext uri="{FF2B5EF4-FFF2-40B4-BE49-F238E27FC236}">
                <a16:creationId xmlns:a16="http://schemas.microsoft.com/office/drawing/2014/main" id="{211283A6-9166-8100-5376-90C9633792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15613" y="121529"/>
            <a:ext cx="7767483" cy="6614942"/>
          </a:xfrm>
        </p:spPr>
      </p:pic>
    </p:spTree>
    <p:extLst>
      <p:ext uri="{BB962C8B-B14F-4D97-AF65-F5344CB8AC3E}">
        <p14:creationId xmlns:p14="http://schemas.microsoft.com/office/powerpoint/2010/main" val="2495046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A9638-AF3E-EE31-96A0-525062F645E9}"/>
              </a:ext>
            </a:extLst>
          </p:cNvPr>
          <p:cNvSpPr>
            <a:spLocks noGrp="1"/>
          </p:cNvSpPr>
          <p:nvPr>
            <p:ph type="title"/>
          </p:nvPr>
        </p:nvSpPr>
        <p:spPr/>
        <p:txBody>
          <a:bodyPr/>
          <a:lstStyle/>
          <a:p>
            <a:endParaRPr lang="en-US"/>
          </a:p>
        </p:txBody>
      </p:sp>
      <p:pic>
        <p:nvPicPr>
          <p:cNvPr id="5" name="Content Placeholder 4" descr="A graph of different levels&#10;&#10;Description automatically generated with medium confidence">
            <a:extLst>
              <a:ext uri="{FF2B5EF4-FFF2-40B4-BE49-F238E27FC236}">
                <a16:creationId xmlns:a16="http://schemas.microsoft.com/office/drawing/2014/main" id="{CB86E1D2-F61E-300B-8564-9629A9C525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9304" y="431493"/>
            <a:ext cx="7531509" cy="6165946"/>
          </a:xfrm>
        </p:spPr>
      </p:pic>
    </p:spTree>
    <p:extLst>
      <p:ext uri="{BB962C8B-B14F-4D97-AF65-F5344CB8AC3E}">
        <p14:creationId xmlns:p14="http://schemas.microsoft.com/office/powerpoint/2010/main" val="3066719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01D4C-37C5-BDD6-CCCD-FFCF432ADBC3}"/>
              </a:ext>
            </a:extLst>
          </p:cNvPr>
          <p:cNvSpPr>
            <a:spLocks noGrp="1"/>
          </p:cNvSpPr>
          <p:nvPr>
            <p:ph type="title"/>
          </p:nvPr>
        </p:nvSpPr>
        <p:spPr/>
        <p:txBody>
          <a:bodyPr/>
          <a:lstStyle/>
          <a:p>
            <a:endParaRPr lang="en-US"/>
          </a:p>
        </p:txBody>
      </p:sp>
      <p:pic>
        <p:nvPicPr>
          <p:cNvPr id="5" name="Content Placeholder 4" descr="A graph of different levels&#10;&#10;Description automatically generated">
            <a:extLst>
              <a:ext uri="{FF2B5EF4-FFF2-40B4-BE49-F238E27FC236}">
                <a16:creationId xmlns:a16="http://schemas.microsoft.com/office/drawing/2014/main" id="{802B5679-CE3D-DFCC-B1AD-4397E3CEB4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735" y="265471"/>
            <a:ext cx="8952761" cy="6592529"/>
          </a:xfrm>
        </p:spPr>
      </p:pic>
    </p:spTree>
    <p:extLst>
      <p:ext uri="{BB962C8B-B14F-4D97-AF65-F5344CB8AC3E}">
        <p14:creationId xmlns:p14="http://schemas.microsoft.com/office/powerpoint/2010/main" val="291951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BEC61-1DE9-221F-D144-1FF7978142BE}"/>
              </a:ext>
            </a:extLst>
          </p:cNvPr>
          <p:cNvSpPr>
            <a:spLocks noGrp="1"/>
          </p:cNvSpPr>
          <p:nvPr>
            <p:ph type="title"/>
          </p:nvPr>
        </p:nvSpPr>
        <p:spPr/>
        <p:txBody>
          <a:bodyPr/>
          <a:lstStyle/>
          <a:p>
            <a:endParaRPr lang="en-US"/>
          </a:p>
        </p:txBody>
      </p:sp>
      <p:pic>
        <p:nvPicPr>
          <p:cNvPr id="5" name="Content Placeholder 4" descr="A graph of a graph of a number of days&#10;&#10;Description automatically generated with medium confidence">
            <a:extLst>
              <a:ext uri="{FF2B5EF4-FFF2-40B4-BE49-F238E27FC236}">
                <a16:creationId xmlns:a16="http://schemas.microsoft.com/office/drawing/2014/main" id="{03DAA13B-9AA5-BAF5-E3A3-F7B8251490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1316" y="137167"/>
            <a:ext cx="8967020" cy="6706416"/>
          </a:xfrm>
        </p:spPr>
      </p:pic>
    </p:spTree>
    <p:extLst>
      <p:ext uri="{BB962C8B-B14F-4D97-AF65-F5344CB8AC3E}">
        <p14:creationId xmlns:p14="http://schemas.microsoft.com/office/powerpoint/2010/main" val="1169643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668AA-AD92-AD1A-856A-A8290DD14151}"/>
              </a:ext>
            </a:extLst>
          </p:cNvPr>
          <p:cNvSpPr>
            <a:spLocks noGrp="1"/>
          </p:cNvSpPr>
          <p:nvPr>
            <p:ph type="title"/>
          </p:nvPr>
        </p:nvSpPr>
        <p:spPr/>
        <p:txBody>
          <a:bodyPr/>
          <a:lstStyle/>
          <a:p>
            <a:endParaRPr lang="en-US"/>
          </a:p>
        </p:txBody>
      </p:sp>
      <p:pic>
        <p:nvPicPr>
          <p:cNvPr id="5" name="Content Placeholder 4" descr="A graph of a number of different levels&#10;&#10;Description automatically generated with medium confidence">
            <a:extLst>
              <a:ext uri="{FF2B5EF4-FFF2-40B4-BE49-F238E27FC236}">
                <a16:creationId xmlns:a16="http://schemas.microsoft.com/office/drawing/2014/main" id="{2803E395-D66F-5C85-475B-EB7C62C7D8B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9806" y="56006"/>
            <a:ext cx="8878529" cy="6628540"/>
          </a:xfrm>
        </p:spPr>
      </p:pic>
    </p:spTree>
    <p:extLst>
      <p:ext uri="{BB962C8B-B14F-4D97-AF65-F5344CB8AC3E}">
        <p14:creationId xmlns:p14="http://schemas.microsoft.com/office/powerpoint/2010/main" val="2530076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C8187-CBEE-8786-0CE9-4B739384B404}"/>
              </a:ext>
            </a:extLst>
          </p:cNvPr>
          <p:cNvSpPr>
            <a:spLocks noGrp="1"/>
          </p:cNvSpPr>
          <p:nvPr>
            <p:ph type="title"/>
          </p:nvPr>
        </p:nvSpPr>
        <p:spPr/>
        <p:txBody>
          <a:bodyPr/>
          <a:lstStyle/>
          <a:p>
            <a:endParaRPr lang="en-US"/>
          </a:p>
        </p:txBody>
      </p:sp>
      <p:pic>
        <p:nvPicPr>
          <p:cNvPr id="5" name="Content Placeholder 4" descr="A graph of different levels of metabolites&#10;&#10;Description automatically generated">
            <a:extLst>
              <a:ext uri="{FF2B5EF4-FFF2-40B4-BE49-F238E27FC236}">
                <a16:creationId xmlns:a16="http://schemas.microsoft.com/office/drawing/2014/main" id="{601194F2-E9A8-EFE1-E5AD-98730527F0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8529" y="129843"/>
            <a:ext cx="9606118" cy="6617394"/>
          </a:xfrm>
        </p:spPr>
      </p:pic>
    </p:spTree>
    <p:extLst>
      <p:ext uri="{BB962C8B-B14F-4D97-AF65-F5344CB8AC3E}">
        <p14:creationId xmlns:p14="http://schemas.microsoft.com/office/powerpoint/2010/main" val="281620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9194-6265-CD8C-9080-0697C04C80FD}"/>
              </a:ext>
            </a:extLst>
          </p:cNvPr>
          <p:cNvSpPr>
            <a:spLocks noGrp="1"/>
          </p:cNvSpPr>
          <p:nvPr>
            <p:ph type="title"/>
          </p:nvPr>
        </p:nvSpPr>
        <p:spPr/>
        <p:txBody>
          <a:bodyPr/>
          <a:lstStyle/>
          <a:p>
            <a:endParaRPr lang="en-US"/>
          </a:p>
        </p:txBody>
      </p:sp>
      <p:pic>
        <p:nvPicPr>
          <p:cNvPr id="5" name="Content Placeholder 4" descr="A graph of a number of numbers&#10;&#10;Description automatically generated with medium confidence">
            <a:extLst>
              <a:ext uri="{FF2B5EF4-FFF2-40B4-BE49-F238E27FC236}">
                <a16:creationId xmlns:a16="http://schemas.microsoft.com/office/drawing/2014/main" id="{BF265DF9-DF17-56F1-398A-6EC44682A3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1317" y="310226"/>
            <a:ext cx="9026012" cy="6512829"/>
          </a:xfrm>
        </p:spPr>
      </p:pic>
    </p:spTree>
    <p:extLst>
      <p:ext uri="{BB962C8B-B14F-4D97-AF65-F5344CB8AC3E}">
        <p14:creationId xmlns:p14="http://schemas.microsoft.com/office/powerpoint/2010/main" val="3609558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EEF51-0099-7E58-083B-82CA8CE1A9DA}"/>
              </a:ext>
            </a:extLst>
          </p:cNvPr>
          <p:cNvSpPr>
            <a:spLocks noGrp="1"/>
          </p:cNvSpPr>
          <p:nvPr>
            <p:ph type="title"/>
          </p:nvPr>
        </p:nvSpPr>
        <p:spPr/>
        <p:txBody>
          <a:bodyPr/>
          <a:lstStyle/>
          <a:p>
            <a:endParaRPr lang="en-US"/>
          </a:p>
        </p:txBody>
      </p:sp>
      <p:pic>
        <p:nvPicPr>
          <p:cNvPr id="5" name="Content Placeholder 4" descr="A graph of a graph showing the number of days&#10;&#10;Description automatically generated with medium confidence">
            <a:extLst>
              <a:ext uri="{FF2B5EF4-FFF2-40B4-BE49-F238E27FC236}">
                <a16:creationId xmlns:a16="http://schemas.microsoft.com/office/drawing/2014/main" id="{8D531AC3-7800-EC84-CA19-C1968E7BBC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2490" y="52001"/>
            <a:ext cx="8642556" cy="6665738"/>
          </a:xfrm>
        </p:spPr>
      </p:pic>
    </p:spTree>
    <p:extLst>
      <p:ext uri="{BB962C8B-B14F-4D97-AF65-F5344CB8AC3E}">
        <p14:creationId xmlns:p14="http://schemas.microsoft.com/office/powerpoint/2010/main" val="1359177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03272-59BA-B8BD-144D-D80E89AE9155}"/>
              </a:ext>
            </a:extLst>
          </p:cNvPr>
          <p:cNvSpPr>
            <a:spLocks noGrp="1"/>
          </p:cNvSpPr>
          <p:nvPr>
            <p:ph type="title"/>
          </p:nvPr>
        </p:nvSpPr>
        <p:spPr/>
        <p:txBody>
          <a:bodyPr/>
          <a:lstStyle/>
          <a:p>
            <a:endParaRPr lang="en-US"/>
          </a:p>
        </p:txBody>
      </p:sp>
      <p:pic>
        <p:nvPicPr>
          <p:cNvPr id="5" name="Content Placeholder 4" descr="A graph of different levels of metabolites&#10;&#10;Description automatically generated">
            <a:extLst>
              <a:ext uri="{FF2B5EF4-FFF2-40B4-BE49-F238E27FC236}">
                <a16:creationId xmlns:a16="http://schemas.microsoft.com/office/drawing/2014/main" id="{53A737E5-1A13-960B-225F-F7F30AC088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6903" y="202484"/>
            <a:ext cx="8898194" cy="6655516"/>
          </a:xfrm>
        </p:spPr>
      </p:pic>
    </p:spTree>
    <p:extLst>
      <p:ext uri="{BB962C8B-B14F-4D97-AF65-F5344CB8AC3E}">
        <p14:creationId xmlns:p14="http://schemas.microsoft.com/office/powerpoint/2010/main" val="1235659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7885A-02FF-B355-15CD-A295D768C73E}"/>
              </a:ext>
            </a:extLst>
          </p:cNvPr>
          <p:cNvSpPr>
            <a:spLocks noGrp="1"/>
          </p:cNvSpPr>
          <p:nvPr>
            <p:ph type="title"/>
          </p:nvPr>
        </p:nvSpPr>
        <p:spPr/>
        <p:txBody>
          <a:bodyPr/>
          <a:lstStyle/>
          <a:p>
            <a:endParaRPr lang="en-US"/>
          </a:p>
        </p:txBody>
      </p:sp>
      <p:pic>
        <p:nvPicPr>
          <p:cNvPr id="35" name="Content Placeholder 34" descr="A graph of different levels of a number of individuals&#10;&#10;Description automatically generated with medium confidence">
            <a:extLst>
              <a:ext uri="{FF2B5EF4-FFF2-40B4-BE49-F238E27FC236}">
                <a16:creationId xmlns:a16="http://schemas.microsoft.com/office/drawing/2014/main" id="{323D5B80-3EA5-849A-2A68-695AAD2BE78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56619" y="229622"/>
            <a:ext cx="8278761" cy="6539888"/>
          </a:xfrm>
        </p:spPr>
      </p:pic>
    </p:spTree>
    <p:extLst>
      <p:ext uri="{BB962C8B-B14F-4D97-AF65-F5344CB8AC3E}">
        <p14:creationId xmlns:p14="http://schemas.microsoft.com/office/powerpoint/2010/main" val="2262566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7CF0A-6937-A031-B974-2A759ABACA2E}"/>
              </a:ext>
            </a:extLst>
          </p:cNvPr>
          <p:cNvSpPr>
            <a:spLocks noGrp="1"/>
          </p:cNvSpPr>
          <p:nvPr>
            <p:ph type="title"/>
          </p:nvPr>
        </p:nvSpPr>
        <p:spPr/>
        <p:txBody>
          <a:bodyPr/>
          <a:lstStyle/>
          <a:p>
            <a:endParaRPr lang="en-US"/>
          </a:p>
        </p:txBody>
      </p:sp>
      <p:pic>
        <p:nvPicPr>
          <p:cNvPr id="5" name="Content Placeholder 4" descr="A graph of a graph showing the number of numbers and the number of the number of the number of the number of the number of the number of the number of the number of the number of the&#10;&#10;Description automatically generated">
            <a:extLst>
              <a:ext uri="{FF2B5EF4-FFF2-40B4-BE49-F238E27FC236}">
                <a16:creationId xmlns:a16="http://schemas.microsoft.com/office/drawing/2014/main" id="{11462EE8-78C4-3F58-6879-63AA980906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5342" y="100763"/>
            <a:ext cx="9035845" cy="6757237"/>
          </a:xfrm>
        </p:spPr>
      </p:pic>
    </p:spTree>
    <p:extLst>
      <p:ext uri="{BB962C8B-B14F-4D97-AF65-F5344CB8AC3E}">
        <p14:creationId xmlns:p14="http://schemas.microsoft.com/office/powerpoint/2010/main" val="4130910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7B4B1-EFF7-1428-3F06-38E0C1030728}"/>
              </a:ext>
            </a:extLst>
          </p:cNvPr>
          <p:cNvSpPr>
            <a:spLocks noGrp="1"/>
          </p:cNvSpPr>
          <p:nvPr>
            <p:ph type="title"/>
          </p:nvPr>
        </p:nvSpPr>
        <p:spPr/>
        <p:txBody>
          <a:bodyPr/>
          <a:lstStyle/>
          <a:p>
            <a:endParaRPr lang="en-US"/>
          </a:p>
        </p:txBody>
      </p:sp>
      <p:pic>
        <p:nvPicPr>
          <p:cNvPr id="5" name="Content Placeholder 4" descr="A graph of a number of different levels&#10;&#10;Description automatically generated with medium confidence">
            <a:extLst>
              <a:ext uri="{FF2B5EF4-FFF2-40B4-BE49-F238E27FC236}">
                <a16:creationId xmlns:a16="http://schemas.microsoft.com/office/drawing/2014/main" id="{2BDA3AC8-AAA7-82FA-A603-F497C21AEC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5922" y="167148"/>
            <a:ext cx="9450451" cy="6690852"/>
          </a:xfrm>
        </p:spPr>
      </p:pic>
    </p:spTree>
    <p:extLst>
      <p:ext uri="{BB962C8B-B14F-4D97-AF65-F5344CB8AC3E}">
        <p14:creationId xmlns:p14="http://schemas.microsoft.com/office/powerpoint/2010/main" val="1808364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F561B-4948-FCB6-3A5F-A66794E98066}"/>
              </a:ext>
            </a:extLst>
          </p:cNvPr>
          <p:cNvSpPr>
            <a:spLocks noGrp="1"/>
          </p:cNvSpPr>
          <p:nvPr>
            <p:ph type="title"/>
          </p:nvPr>
        </p:nvSpPr>
        <p:spPr/>
        <p:txBody>
          <a:bodyPr/>
          <a:lstStyle/>
          <a:p>
            <a:endParaRPr lang="en-US"/>
          </a:p>
        </p:txBody>
      </p:sp>
      <p:pic>
        <p:nvPicPr>
          <p:cNvPr id="5" name="Content Placeholder 4" descr="A graph of different levels of a number of individuals&#10;&#10;Description automatically generated with medium confidence">
            <a:extLst>
              <a:ext uri="{FF2B5EF4-FFF2-40B4-BE49-F238E27FC236}">
                <a16:creationId xmlns:a16="http://schemas.microsoft.com/office/drawing/2014/main" id="{48C39EF9-C7B3-726C-2EEE-78071A5FD4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4934" y="215882"/>
            <a:ext cx="9680382" cy="6642118"/>
          </a:xfrm>
        </p:spPr>
      </p:pic>
    </p:spTree>
    <p:extLst>
      <p:ext uri="{BB962C8B-B14F-4D97-AF65-F5344CB8AC3E}">
        <p14:creationId xmlns:p14="http://schemas.microsoft.com/office/powerpoint/2010/main" val="3864697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6AB53-ACA4-9AA0-91EC-FCFE3A279E9A}"/>
              </a:ext>
            </a:extLst>
          </p:cNvPr>
          <p:cNvSpPr>
            <a:spLocks noGrp="1"/>
          </p:cNvSpPr>
          <p:nvPr>
            <p:ph type="title"/>
          </p:nvPr>
        </p:nvSpPr>
        <p:spPr/>
        <p:txBody>
          <a:bodyPr/>
          <a:lstStyle/>
          <a:p>
            <a:endParaRPr lang="en-US"/>
          </a:p>
        </p:txBody>
      </p:sp>
      <p:pic>
        <p:nvPicPr>
          <p:cNvPr id="5" name="Content Placeholder 4" descr="A graph of a graph of a number of numbers&#10;&#10;Description automatically generated with medium confidence">
            <a:extLst>
              <a:ext uri="{FF2B5EF4-FFF2-40B4-BE49-F238E27FC236}">
                <a16:creationId xmlns:a16="http://schemas.microsoft.com/office/drawing/2014/main" id="{556DF406-592A-489F-710E-78E25B001C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71485" y="90356"/>
            <a:ext cx="8455742" cy="6767644"/>
          </a:xfrm>
        </p:spPr>
      </p:pic>
    </p:spTree>
    <p:extLst>
      <p:ext uri="{BB962C8B-B14F-4D97-AF65-F5344CB8AC3E}">
        <p14:creationId xmlns:p14="http://schemas.microsoft.com/office/powerpoint/2010/main" val="2849776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159EA-0D46-7F94-6BA1-2A439A7BF307}"/>
              </a:ext>
            </a:extLst>
          </p:cNvPr>
          <p:cNvSpPr>
            <a:spLocks noGrp="1"/>
          </p:cNvSpPr>
          <p:nvPr>
            <p:ph type="title"/>
          </p:nvPr>
        </p:nvSpPr>
        <p:spPr/>
        <p:txBody>
          <a:bodyPr/>
          <a:lstStyle/>
          <a:p>
            <a:endParaRPr lang="en-US"/>
          </a:p>
        </p:txBody>
      </p:sp>
      <p:pic>
        <p:nvPicPr>
          <p:cNvPr id="5" name="Content Placeholder 4" descr="A graph of different levels&#10;&#10;Description automatically generated with medium confidence">
            <a:extLst>
              <a:ext uri="{FF2B5EF4-FFF2-40B4-BE49-F238E27FC236}">
                <a16:creationId xmlns:a16="http://schemas.microsoft.com/office/drawing/2014/main" id="{FAD0EA0D-E670-5FDE-968A-73D108998A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5897" y="58255"/>
            <a:ext cx="8780206" cy="6741490"/>
          </a:xfrm>
        </p:spPr>
      </p:pic>
    </p:spTree>
    <p:extLst>
      <p:ext uri="{BB962C8B-B14F-4D97-AF65-F5344CB8AC3E}">
        <p14:creationId xmlns:p14="http://schemas.microsoft.com/office/powerpoint/2010/main" val="35581605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F9E85-0BEF-D86C-3A5F-59CC3BB0286C}"/>
              </a:ext>
            </a:extLst>
          </p:cNvPr>
          <p:cNvSpPr>
            <a:spLocks noGrp="1"/>
          </p:cNvSpPr>
          <p:nvPr>
            <p:ph type="title"/>
          </p:nvPr>
        </p:nvSpPr>
        <p:spPr/>
        <p:txBody>
          <a:bodyPr/>
          <a:lstStyle/>
          <a:p>
            <a:endParaRPr lang="en-US"/>
          </a:p>
        </p:txBody>
      </p:sp>
      <p:pic>
        <p:nvPicPr>
          <p:cNvPr id="5" name="Content Placeholder 4" descr="A graph of different levels of adonitization&#10;&#10;Description automatically generated with medium confidence">
            <a:extLst>
              <a:ext uri="{FF2B5EF4-FFF2-40B4-BE49-F238E27FC236}">
                <a16:creationId xmlns:a16="http://schemas.microsoft.com/office/drawing/2014/main" id="{8E25299F-EC0F-37E1-2460-AB9F11485C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671" y="457381"/>
            <a:ext cx="9783097" cy="6400619"/>
          </a:xfrm>
        </p:spPr>
      </p:pic>
    </p:spTree>
    <p:extLst>
      <p:ext uri="{BB962C8B-B14F-4D97-AF65-F5344CB8AC3E}">
        <p14:creationId xmlns:p14="http://schemas.microsoft.com/office/powerpoint/2010/main" val="33634764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80DBE-79C5-606C-E51C-1318514B0D74}"/>
              </a:ext>
            </a:extLst>
          </p:cNvPr>
          <p:cNvSpPr>
            <a:spLocks noGrp="1"/>
          </p:cNvSpPr>
          <p:nvPr>
            <p:ph type="title"/>
          </p:nvPr>
        </p:nvSpPr>
        <p:spPr/>
        <p:txBody>
          <a:bodyPr/>
          <a:lstStyle/>
          <a:p>
            <a:endParaRPr lang="en-US"/>
          </a:p>
        </p:txBody>
      </p:sp>
      <p:pic>
        <p:nvPicPr>
          <p:cNvPr id="5" name="Content Placeholder 4" descr="A graph of different levels&#10;&#10;Description automatically generated with medium confidence">
            <a:extLst>
              <a:ext uri="{FF2B5EF4-FFF2-40B4-BE49-F238E27FC236}">
                <a16:creationId xmlns:a16="http://schemas.microsoft.com/office/drawing/2014/main" id="{52319195-790C-C2B1-E351-8B81498273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1988" y="209677"/>
            <a:ext cx="9330813" cy="6648323"/>
          </a:xfrm>
        </p:spPr>
      </p:pic>
    </p:spTree>
    <p:extLst>
      <p:ext uri="{BB962C8B-B14F-4D97-AF65-F5344CB8AC3E}">
        <p14:creationId xmlns:p14="http://schemas.microsoft.com/office/powerpoint/2010/main" val="400083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67CCB-5539-3D70-0BCE-7CFD299268E3}"/>
              </a:ext>
            </a:extLst>
          </p:cNvPr>
          <p:cNvSpPr>
            <a:spLocks noGrp="1"/>
          </p:cNvSpPr>
          <p:nvPr>
            <p:ph type="title"/>
          </p:nvPr>
        </p:nvSpPr>
        <p:spPr/>
        <p:txBody>
          <a:bodyPr/>
          <a:lstStyle/>
          <a:p>
            <a:endParaRPr lang="en-US"/>
          </a:p>
        </p:txBody>
      </p:sp>
      <p:pic>
        <p:nvPicPr>
          <p:cNvPr id="5" name="Content Placeholder 4"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6BE0CAEF-56A0-F2D5-3C90-3C25F70E9C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8968" y="28362"/>
            <a:ext cx="8976851" cy="6801275"/>
          </a:xfrm>
        </p:spPr>
      </p:pic>
    </p:spTree>
    <p:extLst>
      <p:ext uri="{BB962C8B-B14F-4D97-AF65-F5344CB8AC3E}">
        <p14:creationId xmlns:p14="http://schemas.microsoft.com/office/powerpoint/2010/main" val="3575655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860A0-FE03-6CD4-8A0D-09FCF8125F8B}"/>
              </a:ext>
            </a:extLst>
          </p:cNvPr>
          <p:cNvSpPr>
            <a:spLocks noGrp="1"/>
          </p:cNvSpPr>
          <p:nvPr>
            <p:ph type="title"/>
          </p:nvPr>
        </p:nvSpPr>
        <p:spPr/>
        <p:txBody>
          <a:bodyPr/>
          <a:lstStyle/>
          <a:p>
            <a:endParaRPr lang="en-US"/>
          </a:p>
        </p:txBody>
      </p:sp>
      <p:pic>
        <p:nvPicPr>
          <p:cNvPr id="5" name="Content Placeholder 4" descr="A graph of a number of different levels&#10;&#10;Description automatically generated with medium confidence">
            <a:extLst>
              <a:ext uri="{FF2B5EF4-FFF2-40B4-BE49-F238E27FC236}">
                <a16:creationId xmlns:a16="http://schemas.microsoft.com/office/drawing/2014/main" id="{C5DD5C75-EFFA-6D09-25B1-ECD8D732D9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9031" y="166991"/>
            <a:ext cx="9399639" cy="6691009"/>
          </a:xfrm>
        </p:spPr>
      </p:pic>
    </p:spTree>
    <p:extLst>
      <p:ext uri="{BB962C8B-B14F-4D97-AF65-F5344CB8AC3E}">
        <p14:creationId xmlns:p14="http://schemas.microsoft.com/office/powerpoint/2010/main" val="14407358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BA468-E1C3-2BA7-4BAB-F2BAA6B43FD6}"/>
              </a:ext>
            </a:extLst>
          </p:cNvPr>
          <p:cNvSpPr>
            <a:spLocks noGrp="1"/>
          </p:cNvSpPr>
          <p:nvPr>
            <p:ph type="title"/>
          </p:nvPr>
        </p:nvSpPr>
        <p:spPr/>
        <p:txBody>
          <a:bodyPr/>
          <a:lstStyle/>
          <a:p>
            <a:endParaRPr lang="en-US"/>
          </a:p>
        </p:txBody>
      </p:sp>
      <p:pic>
        <p:nvPicPr>
          <p:cNvPr id="5" name="Content Placeholder 4" descr="A graph of a number of numbers&#10;&#10;Description automatically generated with medium confidence">
            <a:extLst>
              <a:ext uri="{FF2B5EF4-FFF2-40B4-BE49-F238E27FC236}">
                <a16:creationId xmlns:a16="http://schemas.microsoft.com/office/drawing/2014/main" id="{CFBF6DCD-CDB1-BF5C-038F-5442334ADE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3329" y="84234"/>
            <a:ext cx="8780206" cy="6773766"/>
          </a:xfrm>
        </p:spPr>
      </p:pic>
    </p:spTree>
    <p:extLst>
      <p:ext uri="{BB962C8B-B14F-4D97-AF65-F5344CB8AC3E}">
        <p14:creationId xmlns:p14="http://schemas.microsoft.com/office/powerpoint/2010/main" val="3380866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2810A-4D32-B4E5-AB6A-CE3B9BD45222}"/>
              </a:ext>
            </a:extLst>
          </p:cNvPr>
          <p:cNvSpPr>
            <a:spLocks noGrp="1"/>
          </p:cNvSpPr>
          <p:nvPr>
            <p:ph type="title"/>
          </p:nvPr>
        </p:nvSpPr>
        <p:spPr/>
        <p:txBody>
          <a:bodyPr/>
          <a:lstStyle/>
          <a:p>
            <a:endParaRPr lang="en-US"/>
          </a:p>
        </p:txBody>
      </p:sp>
      <p:pic>
        <p:nvPicPr>
          <p:cNvPr id="5" name="Content Placeholder 4" descr="A graph of a number of numbers&#10;&#10;Description automatically generated with medium confidence">
            <a:extLst>
              <a:ext uri="{FF2B5EF4-FFF2-40B4-BE49-F238E27FC236}">
                <a16:creationId xmlns:a16="http://schemas.microsoft.com/office/drawing/2014/main" id="{7A9D49A1-81E5-F504-5D70-D4AA5E6485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3768" y="453840"/>
            <a:ext cx="7944463" cy="6146550"/>
          </a:xfrm>
        </p:spPr>
      </p:pic>
    </p:spTree>
    <p:extLst>
      <p:ext uri="{BB962C8B-B14F-4D97-AF65-F5344CB8AC3E}">
        <p14:creationId xmlns:p14="http://schemas.microsoft.com/office/powerpoint/2010/main" val="41457116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FBFF2-089A-D2C1-03D1-F0EB3E7563A2}"/>
              </a:ext>
            </a:extLst>
          </p:cNvPr>
          <p:cNvSpPr>
            <a:spLocks noGrp="1"/>
          </p:cNvSpPr>
          <p:nvPr>
            <p:ph type="title"/>
          </p:nvPr>
        </p:nvSpPr>
        <p:spPr/>
        <p:txBody>
          <a:bodyPr/>
          <a:lstStyle/>
          <a:p>
            <a:endParaRPr lang="en-US"/>
          </a:p>
        </p:txBody>
      </p:sp>
      <p:pic>
        <p:nvPicPr>
          <p:cNvPr id="5" name="Content Placeholder 4" descr="A graph of a number of numbers&#10;&#10;Description automatically generated with medium confidence">
            <a:extLst>
              <a:ext uri="{FF2B5EF4-FFF2-40B4-BE49-F238E27FC236}">
                <a16:creationId xmlns:a16="http://schemas.microsoft.com/office/drawing/2014/main" id="{FF129915-6388-35C3-A7FF-BDFA8751B4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1885" y="34874"/>
            <a:ext cx="9355394" cy="6823126"/>
          </a:xfrm>
        </p:spPr>
      </p:pic>
    </p:spTree>
    <p:extLst>
      <p:ext uri="{BB962C8B-B14F-4D97-AF65-F5344CB8AC3E}">
        <p14:creationId xmlns:p14="http://schemas.microsoft.com/office/powerpoint/2010/main" val="7833701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982B8-A28E-0D32-576F-28CE5DBFDCF0}"/>
              </a:ext>
            </a:extLst>
          </p:cNvPr>
          <p:cNvSpPr>
            <a:spLocks noGrp="1"/>
          </p:cNvSpPr>
          <p:nvPr>
            <p:ph type="title"/>
          </p:nvPr>
        </p:nvSpPr>
        <p:spPr/>
        <p:txBody>
          <a:bodyPr/>
          <a:lstStyle/>
          <a:p>
            <a:endParaRPr lang="en-US"/>
          </a:p>
        </p:txBody>
      </p:sp>
      <p:pic>
        <p:nvPicPr>
          <p:cNvPr id="5" name="Content Placeholder 4" descr="A graph of creatine levels&#10;&#10;Description automatically generated">
            <a:extLst>
              <a:ext uri="{FF2B5EF4-FFF2-40B4-BE49-F238E27FC236}">
                <a16:creationId xmlns:a16="http://schemas.microsoft.com/office/drawing/2014/main" id="{F138AC6A-7A5A-8D52-2959-D30001DA46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3665" y="117681"/>
            <a:ext cx="8908026" cy="6622638"/>
          </a:xfrm>
        </p:spPr>
      </p:pic>
    </p:spTree>
    <p:extLst>
      <p:ext uri="{BB962C8B-B14F-4D97-AF65-F5344CB8AC3E}">
        <p14:creationId xmlns:p14="http://schemas.microsoft.com/office/powerpoint/2010/main" val="946837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0C52-9050-0946-A3BD-C71748EE298B}"/>
              </a:ext>
            </a:extLst>
          </p:cNvPr>
          <p:cNvSpPr>
            <a:spLocks noGrp="1"/>
          </p:cNvSpPr>
          <p:nvPr>
            <p:ph type="title"/>
          </p:nvPr>
        </p:nvSpPr>
        <p:spPr/>
        <p:txBody>
          <a:bodyPr/>
          <a:lstStyle/>
          <a:p>
            <a:endParaRPr lang="en-US"/>
          </a:p>
        </p:txBody>
      </p:sp>
      <p:pic>
        <p:nvPicPr>
          <p:cNvPr id="5" name="Content Placeholder 4" descr="A graph of creatine levels&#10;&#10;Description automatically generated">
            <a:extLst>
              <a:ext uri="{FF2B5EF4-FFF2-40B4-BE49-F238E27FC236}">
                <a16:creationId xmlns:a16="http://schemas.microsoft.com/office/drawing/2014/main" id="{274D2624-684F-8FB4-3439-B5A733E33D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7968" y="30358"/>
            <a:ext cx="9316064" cy="6827642"/>
          </a:xfrm>
        </p:spPr>
      </p:pic>
    </p:spTree>
    <p:extLst>
      <p:ext uri="{BB962C8B-B14F-4D97-AF65-F5344CB8AC3E}">
        <p14:creationId xmlns:p14="http://schemas.microsoft.com/office/powerpoint/2010/main" val="26717465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FAAC4-BC3B-4A12-D544-FABCCBF2A315}"/>
              </a:ext>
            </a:extLst>
          </p:cNvPr>
          <p:cNvSpPr>
            <a:spLocks noGrp="1"/>
          </p:cNvSpPr>
          <p:nvPr>
            <p:ph type="title"/>
          </p:nvPr>
        </p:nvSpPr>
        <p:spPr/>
        <p:txBody>
          <a:bodyPr/>
          <a:lstStyle/>
          <a:p>
            <a:endParaRPr lang="en-US"/>
          </a:p>
        </p:txBody>
      </p:sp>
      <p:pic>
        <p:nvPicPr>
          <p:cNvPr id="5" name="Content Placeholder 4" descr="A graph of a number of different levels&#10;&#10;Description automatically generated with medium confidence">
            <a:extLst>
              <a:ext uri="{FF2B5EF4-FFF2-40B4-BE49-F238E27FC236}">
                <a16:creationId xmlns:a16="http://schemas.microsoft.com/office/drawing/2014/main" id="{5B448BC9-41D7-AAA1-D154-3B0F2791B6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8361" y="50101"/>
            <a:ext cx="9576619" cy="6608644"/>
          </a:xfrm>
        </p:spPr>
      </p:pic>
    </p:spTree>
    <p:extLst>
      <p:ext uri="{BB962C8B-B14F-4D97-AF65-F5344CB8AC3E}">
        <p14:creationId xmlns:p14="http://schemas.microsoft.com/office/powerpoint/2010/main" val="36193933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7D96E-7AF4-9579-1811-89F0A32A4380}"/>
              </a:ext>
            </a:extLst>
          </p:cNvPr>
          <p:cNvSpPr>
            <a:spLocks noGrp="1"/>
          </p:cNvSpPr>
          <p:nvPr>
            <p:ph type="title"/>
          </p:nvPr>
        </p:nvSpPr>
        <p:spPr/>
        <p:txBody>
          <a:bodyPr/>
          <a:lstStyle/>
          <a:p>
            <a:endParaRPr lang="en-US"/>
          </a:p>
        </p:txBody>
      </p:sp>
      <p:pic>
        <p:nvPicPr>
          <p:cNvPr id="5" name="Content Placeholder 4" descr="A graph of different levels&#10;&#10;Description automatically generated with medium confidence">
            <a:extLst>
              <a:ext uri="{FF2B5EF4-FFF2-40B4-BE49-F238E27FC236}">
                <a16:creationId xmlns:a16="http://schemas.microsoft.com/office/drawing/2014/main" id="{06C76480-AB47-0210-F76E-A381D71C91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8968" y="41525"/>
            <a:ext cx="8554064" cy="6816476"/>
          </a:xfrm>
        </p:spPr>
      </p:pic>
    </p:spTree>
    <p:extLst>
      <p:ext uri="{BB962C8B-B14F-4D97-AF65-F5344CB8AC3E}">
        <p14:creationId xmlns:p14="http://schemas.microsoft.com/office/powerpoint/2010/main" val="30898407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F0E6-C98F-97F2-1BE6-61B0AFCF073B}"/>
              </a:ext>
            </a:extLst>
          </p:cNvPr>
          <p:cNvSpPr>
            <a:spLocks noGrp="1"/>
          </p:cNvSpPr>
          <p:nvPr>
            <p:ph type="title"/>
          </p:nvPr>
        </p:nvSpPr>
        <p:spPr/>
        <p:txBody>
          <a:bodyPr/>
          <a:lstStyle/>
          <a:p>
            <a:endParaRPr lang="en-US"/>
          </a:p>
        </p:txBody>
      </p:sp>
      <p:pic>
        <p:nvPicPr>
          <p:cNvPr id="5" name="Content Placeholder 4" descr="A graph of different levels&#10;&#10;Description automatically generated with medium confidence">
            <a:extLst>
              <a:ext uri="{FF2B5EF4-FFF2-40B4-BE49-F238E27FC236}">
                <a16:creationId xmlns:a16="http://schemas.microsoft.com/office/drawing/2014/main" id="{B946DC2F-6724-A5AC-B907-CCA46969402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859" y="0"/>
            <a:ext cx="10400096" cy="6858001"/>
          </a:xfrm>
        </p:spPr>
      </p:pic>
    </p:spTree>
    <p:extLst>
      <p:ext uri="{BB962C8B-B14F-4D97-AF65-F5344CB8AC3E}">
        <p14:creationId xmlns:p14="http://schemas.microsoft.com/office/powerpoint/2010/main" val="2196681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73290-27C9-DEF4-96B5-EE08ADE884AA}"/>
              </a:ext>
            </a:extLst>
          </p:cNvPr>
          <p:cNvSpPr>
            <a:spLocks noGrp="1"/>
          </p:cNvSpPr>
          <p:nvPr>
            <p:ph type="title"/>
          </p:nvPr>
        </p:nvSpPr>
        <p:spPr/>
        <p:txBody>
          <a:bodyPr/>
          <a:lstStyle/>
          <a:p>
            <a:endParaRPr lang="en-US"/>
          </a:p>
        </p:txBody>
      </p:sp>
      <p:pic>
        <p:nvPicPr>
          <p:cNvPr id="5" name="Content Placeholder 4" descr="A graph of a number of levels&#10;&#10;Description automatically generated with medium confidence">
            <a:extLst>
              <a:ext uri="{FF2B5EF4-FFF2-40B4-BE49-F238E27FC236}">
                <a16:creationId xmlns:a16="http://schemas.microsoft.com/office/drawing/2014/main" id="{B5E3E447-5ABF-8F42-3814-51F49DA907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5175" y="0"/>
            <a:ext cx="8799870" cy="6984975"/>
          </a:xfrm>
        </p:spPr>
      </p:pic>
    </p:spTree>
    <p:extLst>
      <p:ext uri="{BB962C8B-B14F-4D97-AF65-F5344CB8AC3E}">
        <p14:creationId xmlns:p14="http://schemas.microsoft.com/office/powerpoint/2010/main" val="35646749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7C02E-5C01-FA53-4640-824D53ACEEA3}"/>
              </a:ext>
            </a:extLst>
          </p:cNvPr>
          <p:cNvSpPr>
            <a:spLocks noGrp="1"/>
          </p:cNvSpPr>
          <p:nvPr>
            <p:ph type="title"/>
          </p:nvPr>
        </p:nvSpPr>
        <p:spPr/>
        <p:txBody>
          <a:bodyPr/>
          <a:lstStyle/>
          <a:p>
            <a:endParaRPr lang="en-US"/>
          </a:p>
        </p:txBody>
      </p:sp>
      <p:pic>
        <p:nvPicPr>
          <p:cNvPr id="5" name="Content Placeholder 4" descr="A graph of different levels of glucose level&#10;&#10;Description automatically generated with medium confidence">
            <a:extLst>
              <a:ext uri="{FF2B5EF4-FFF2-40B4-BE49-F238E27FC236}">
                <a16:creationId xmlns:a16="http://schemas.microsoft.com/office/drawing/2014/main" id="{AC52193A-F3B4-7C4E-9779-7DB5E77782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3832" y="-12075"/>
            <a:ext cx="9202994" cy="6870075"/>
          </a:xfrm>
        </p:spPr>
      </p:pic>
    </p:spTree>
    <p:extLst>
      <p:ext uri="{BB962C8B-B14F-4D97-AF65-F5344CB8AC3E}">
        <p14:creationId xmlns:p14="http://schemas.microsoft.com/office/powerpoint/2010/main" val="2310946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9BE71-0106-E36B-29FB-7818BB4C786F}"/>
              </a:ext>
            </a:extLst>
          </p:cNvPr>
          <p:cNvSpPr>
            <a:spLocks noGrp="1"/>
          </p:cNvSpPr>
          <p:nvPr>
            <p:ph type="title"/>
          </p:nvPr>
        </p:nvSpPr>
        <p:spPr/>
        <p:txBody>
          <a:bodyPr/>
          <a:lstStyle/>
          <a:p>
            <a:endParaRPr lang="en-US"/>
          </a:p>
        </p:txBody>
      </p:sp>
      <p:pic>
        <p:nvPicPr>
          <p:cNvPr id="5" name="Content Placeholder 4" descr="A graph of a graph of a number of numbers&#10;&#10;Description automatically generated with medium confidence">
            <a:extLst>
              <a:ext uri="{FF2B5EF4-FFF2-40B4-BE49-F238E27FC236}">
                <a16:creationId xmlns:a16="http://schemas.microsoft.com/office/drawing/2014/main" id="{CE62FCFB-E9FE-D73F-8A38-C41DA9F760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3666" y="76835"/>
            <a:ext cx="8819534" cy="6781166"/>
          </a:xfrm>
        </p:spPr>
      </p:pic>
    </p:spTree>
    <p:extLst>
      <p:ext uri="{BB962C8B-B14F-4D97-AF65-F5344CB8AC3E}">
        <p14:creationId xmlns:p14="http://schemas.microsoft.com/office/powerpoint/2010/main" val="26717734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15919-5EF6-799E-1DCA-6F3754A65FCB}"/>
              </a:ext>
            </a:extLst>
          </p:cNvPr>
          <p:cNvSpPr>
            <a:spLocks noGrp="1"/>
          </p:cNvSpPr>
          <p:nvPr>
            <p:ph type="title"/>
          </p:nvPr>
        </p:nvSpPr>
        <p:spPr/>
        <p:txBody>
          <a:bodyPr/>
          <a:lstStyle/>
          <a:p>
            <a:endParaRPr lang="en-US"/>
          </a:p>
        </p:txBody>
      </p:sp>
      <p:pic>
        <p:nvPicPr>
          <p:cNvPr id="5" name="Content Placeholder 4" descr="A graph of different levels of a number of days&#10;&#10;Description automatically generated with medium confidence">
            <a:extLst>
              <a:ext uri="{FF2B5EF4-FFF2-40B4-BE49-F238E27FC236}">
                <a16:creationId xmlns:a16="http://schemas.microsoft.com/office/drawing/2014/main" id="{CE62991B-1377-ADDE-2D19-5EDA11DA6A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2827" y="52969"/>
            <a:ext cx="9153832" cy="6805031"/>
          </a:xfrm>
        </p:spPr>
      </p:pic>
    </p:spTree>
    <p:extLst>
      <p:ext uri="{BB962C8B-B14F-4D97-AF65-F5344CB8AC3E}">
        <p14:creationId xmlns:p14="http://schemas.microsoft.com/office/powerpoint/2010/main" val="3050950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8D9A2-B34E-57C3-92C4-7154076109E1}"/>
              </a:ext>
            </a:extLst>
          </p:cNvPr>
          <p:cNvSpPr>
            <a:spLocks noGrp="1"/>
          </p:cNvSpPr>
          <p:nvPr>
            <p:ph type="title"/>
          </p:nvPr>
        </p:nvSpPr>
        <p:spPr/>
        <p:txBody>
          <a:bodyPr/>
          <a:lstStyle/>
          <a:p>
            <a:endParaRPr lang="en-US"/>
          </a:p>
        </p:txBody>
      </p:sp>
      <p:pic>
        <p:nvPicPr>
          <p:cNvPr id="5" name="Content Placeholder 4" descr="A graph of different levels&#10;&#10;Description automatically generated with medium confidence">
            <a:extLst>
              <a:ext uri="{FF2B5EF4-FFF2-40B4-BE49-F238E27FC236}">
                <a16:creationId xmlns:a16="http://schemas.microsoft.com/office/drawing/2014/main" id="{8743FEF5-D66A-A86F-C7C3-89F17B0665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3665" y="365125"/>
            <a:ext cx="8141109" cy="6127750"/>
          </a:xfrm>
        </p:spPr>
      </p:pic>
    </p:spTree>
    <p:extLst>
      <p:ext uri="{BB962C8B-B14F-4D97-AF65-F5344CB8AC3E}">
        <p14:creationId xmlns:p14="http://schemas.microsoft.com/office/powerpoint/2010/main" val="22171965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F8B41-C896-B6AA-F454-C38AAA66C259}"/>
              </a:ext>
            </a:extLst>
          </p:cNvPr>
          <p:cNvSpPr>
            <a:spLocks noGrp="1"/>
          </p:cNvSpPr>
          <p:nvPr>
            <p:ph type="title"/>
          </p:nvPr>
        </p:nvSpPr>
        <p:spPr/>
        <p:txBody>
          <a:bodyPr/>
          <a:lstStyle/>
          <a:p>
            <a:endParaRPr lang="en-US"/>
          </a:p>
        </p:txBody>
      </p:sp>
      <p:pic>
        <p:nvPicPr>
          <p:cNvPr id="5" name="Content Placeholder 4" descr="A graph of different levels of a certain number&#10;&#10;Description automatically generated with medium confidence">
            <a:extLst>
              <a:ext uri="{FF2B5EF4-FFF2-40B4-BE49-F238E27FC236}">
                <a16:creationId xmlns:a16="http://schemas.microsoft.com/office/drawing/2014/main" id="{9E9492E5-405E-8090-0706-20F7281305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2994" y="-32360"/>
            <a:ext cx="8829367" cy="6890360"/>
          </a:xfrm>
        </p:spPr>
      </p:pic>
    </p:spTree>
    <p:extLst>
      <p:ext uri="{BB962C8B-B14F-4D97-AF65-F5344CB8AC3E}">
        <p14:creationId xmlns:p14="http://schemas.microsoft.com/office/powerpoint/2010/main" val="20211436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A3FA-79B6-C4EE-5880-1D8FDEEE97C0}"/>
              </a:ext>
            </a:extLst>
          </p:cNvPr>
          <p:cNvSpPr>
            <a:spLocks noGrp="1"/>
          </p:cNvSpPr>
          <p:nvPr>
            <p:ph type="title"/>
          </p:nvPr>
        </p:nvSpPr>
        <p:spPr/>
        <p:txBody>
          <a:bodyPr/>
          <a:lstStyle/>
          <a:p>
            <a:endParaRPr lang="en-US"/>
          </a:p>
        </p:txBody>
      </p:sp>
      <p:pic>
        <p:nvPicPr>
          <p:cNvPr id="5" name="Content Placeholder 4" descr="A graph of a graph of a number of days&#10;&#10;Description automatically generated with medium confidence">
            <a:extLst>
              <a:ext uri="{FF2B5EF4-FFF2-40B4-BE49-F238E27FC236}">
                <a16:creationId xmlns:a16="http://schemas.microsoft.com/office/drawing/2014/main" id="{EAB780F2-A21F-B4ED-314C-78BF8FD58C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9471" y="-12467"/>
            <a:ext cx="9055510" cy="6758189"/>
          </a:xfrm>
        </p:spPr>
      </p:pic>
    </p:spTree>
    <p:extLst>
      <p:ext uri="{BB962C8B-B14F-4D97-AF65-F5344CB8AC3E}">
        <p14:creationId xmlns:p14="http://schemas.microsoft.com/office/powerpoint/2010/main" val="11129593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1E4CD-C5C2-044A-4BA6-30087AF02F03}"/>
              </a:ext>
            </a:extLst>
          </p:cNvPr>
          <p:cNvSpPr>
            <a:spLocks noGrp="1"/>
          </p:cNvSpPr>
          <p:nvPr>
            <p:ph type="title"/>
          </p:nvPr>
        </p:nvSpPr>
        <p:spPr/>
        <p:txBody>
          <a:bodyPr/>
          <a:lstStyle/>
          <a:p>
            <a:endParaRPr lang="en-US"/>
          </a:p>
        </p:txBody>
      </p:sp>
      <p:pic>
        <p:nvPicPr>
          <p:cNvPr id="5" name="Content Placeholder 4" descr="A graph of a graph of a number of individuals&#10;&#10;Description automatically generated with medium confidence">
            <a:extLst>
              <a:ext uri="{FF2B5EF4-FFF2-40B4-BE49-F238E27FC236}">
                <a16:creationId xmlns:a16="http://schemas.microsoft.com/office/drawing/2014/main" id="{B39FD029-76D2-3193-FF97-71FF7B2CA5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1820" y="-23367"/>
            <a:ext cx="9148916" cy="6881368"/>
          </a:xfrm>
        </p:spPr>
      </p:pic>
    </p:spTree>
    <p:extLst>
      <p:ext uri="{BB962C8B-B14F-4D97-AF65-F5344CB8AC3E}">
        <p14:creationId xmlns:p14="http://schemas.microsoft.com/office/powerpoint/2010/main" val="29839340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6BCD5-6D90-9982-F71F-E47F9354301E}"/>
              </a:ext>
            </a:extLst>
          </p:cNvPr>
          <p:cNvSpPr>
            <a:spLocks noGrp="1"/>
          </p:cNvSpPr>
          <p:nvPr>
            <p:ph type="title"/>
          </p:nvPr>
        </p:nvSpPr>
        <p:spPr/>
        <p:txBody>
          <a:bodyPr/>
          <a:lstStyle/>
          <a:p>
            <a:endParaRPr lang="en-US"/>
          </a:p>
        </p:txBody>
      </p:sp>
      <p:pic>
        <p:nvPicPr>
          <p:cNvPr id="5" name="Content Placeholder 4" descr="A graph of a graph showing the amount of time and time&#10;&#10;Description automatically generated with medium confidence">
            <a:extLst>
              <a:ext uri="{FF2B5EF4-FFF2-40B4-BE49-F238E27FC236}">
                <a16:creationId xmlns:a16="http://schemas.microsoft.com/office/drawing/2014/main" id="{1EB58898-C11A-C3D2-B181-21100673A0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9535" y="79471"/>
            <a:ext cx="9684775" cy="6778530"/>
          </a:xfrm>
        </p:spPr>
      </p:pic>
    </p:spTree>
    <p:extLst>
      <p:ext uri="{BB962C8B-B14F-4D97-AF65-F5344CB8AC3E}">
        <p14:creationId xmlns:p14="http://schemas.microsoft.com/office/powerpoint/2010/main" val="31919143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3D31E-B3BF-A57C-C7F9-C9A562443BB4}"/>
              </a:ext>
            </a:extLst>
          </p:cNvPr>
          <p:cNvSpPr>
            <a:spLocks noGrp="1"/>
          </p:cNvSpPr>
          <p:nvPr>
            <p:ph type="title"/>
          </p:nvPr>
        </p:nvSpPr>
        <p:spPr/>
        <p:txBody>
          <a:bodyPr/>
          <a:lstStyle/>
          <a:p>
            <a:endParaRPr lang="en-US" dirty="0"/>
          </a:p>
        </p:txBody>
      </p:sp>
      <p:pic>
        <p:nvPicPr>
          <p:cNvPr id="5" name="Content Placeholder 4" descr="A graph of different levels of glucosamine&#10;&#10;Description automatically generated">
            <a:extLst>
              <a:ext uri="{FF2B5EF4-FFF2-40B4-BE49-F238E27FC236}">
                <a16:creationId xmlns:a16="http://schemas.microsoft.com/office/drawing/2014/main" id="{B8BEB2A1-F0BF-D59B-9FBB-A6518B077D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0206" y="-24676"/>
            <a:ext cx="9488129" cy="6907352"/>
          </a:xfrm>
        </p:spPr>
      </p:pic>
    </p:spTree>
    <p:extLst>
      <p:ext uri="{BB962C8B-B14F-4D97-AF65-F5344CB8AC3E}">
        <p14:creationId xmlns:p14="http://schemas.microsoft.com/office/powerpoint/2010/main" val="9706484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49BFD-2EF9-96B6-624E-62564DF86A5F}"/>
              </a:ext>
            </a:extLst>
          </p:cNvPr>
          <p:cNvSpPr>
            <a:spLocks noGrp="1"/>
          </p:cNvSpPr>
          <p:nvPr>
            <p:ph type="title"/>
          </p:nvPr>
        </p:nvSpPr>
        <p:spPr/>
        <p:txBody>
          <a:bodyPr/>
          <a:lstStyle/>
          <a:p>
            <a:endParaRPr lang="en-US"/>
          </a:p>
        </p:txBody>
      </p:sp>
      <p:pic>
        <p:nvPicPr>
          <p:cNvPr id="5" name="Content Placeholder 4" descr="A graph of a number of days&#10;&#10;Description automatically generated with medium confidence">
            <a:extLst>
              <a:ext uri="{FF2B5EF4-FFF2-40B4-BE49-F238E27FC236}">
                <a16:creationId xmlns:a16="http://schemas.microsoft.com/office/drawing/2014/main" id="{58B5F896-0C1D-4FF4-288F-333713B4CF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3226" y="-16272"/>
            <a:ext cx="9674942" cy="6874273"/>
          </a:xfrm>
        </p:spPr>
      </p:pic>
    </p:spTree>
    <p:extLst>
      <p:ext uri="{BB962C8B-B14F-4D97-AF65-F5344CB8AC3E}">
        <p14:creationId xmlns:p14="http://schemas.microsoft.com/office/powerpoint/2010/main" val="10984219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9D66D-79E4-DE2C-556D-1CDF306CC972}"/>
              </a:ext>
            </a:extLst>
          </p:cNvPr>
          <p:cNvSpPr>
            <a:spLocks noGrp="1"/>
          </p:cNvSpPr>
          <p:nvPr>
            <p:ph type="title"/>
          </p:nvPr>
        </p:nvSpPr>
        <p:spPr/>
        <p:txBody>
          <a:bodyPr/>
          <a:lstStyle/>
          <a:p>
            <a:endParaRPr lang="en-US"/>
          </a:p>
        </p:txBody>
      </p:sp>
      <p:pic>
        <p:nvPicPr>
          <p:cNvPr id="5" name="Content Placeholder 4" descr="A graph of a graph of glutathione&#10;&#10;Description automatically generated">
            <a:extLst>
              <a:ext uri="{FF2B5EF4-FFF2-40B4-BE49-F238E27FC236}">
                <a16:creationId xmlns:a16="http://schemas.microsoft.com/office/drawing/2014/main" id="{7DC0C55B-BC70-43EC-A771-FD1D3E138A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2426" y="-35699"/>
            <a:ext cx="8396747" cy="6893699"/>
          </a:xfrm>
        </p:spPr>
      </p:pic>
    </p:spTree>
    <p:extLst>
      <p:ext uri="{BB962C8B-B14F-4D97-AF65-F5344CB8AC3E}">
        <p14:creationId xmlns:p14="http://schemas.microsoft.com/office/powerpoint/2010/main" val="28230484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81734-0A6D-5CED-FE91-9E334DF24F05}"/>
              </a:ext>
            </a:extLst>
          </p:cNvPr>
          <p:cNvSpPr>
            <a:spLocks noGrp="1"/>
          </p:cNvSpPr>
          <p:nvPr>
            <p:ph type="title"/>
          </p:nvPr>
        </p:nvSpPr>
        <p:spPr/>
        <p:txBody>
          <a:bodyPr/>
          <a:lstStyle/>
          <a:p>
            <a:endParaRPr lang="en-US"/>
          </a:p>
        </p:txBody>
      </p:sp>
      <p:pic>
        <p:nvPicPr>
          <p:cNvPr id="5" name="Content Placeholder 4" descr="A graph of a number of numbers&#10;&#10;Description automatically generated with medium confidence">
            <a:extLst>
              <a:ext uri="{FF2B5EF4-FFF2-40B4-BE49-F238E27FC236}">
                <a16:creationId xmlns:a16="http://schemas.microsoft.com/office/drawing/2014/main" id="{E8F21F7D-F35C-055C-FF5F-3960FCDC73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9136" y="0"/>
            <a:ext cx="8957188" cy="6857478"/>
          </a:xfrm>
        </p:spPr>
      </p:pic>
    </p:spTree>
    <p:extLst>
      <p:ext uri="{BB962C8B-B14F-4D97-AF65-F5344CB8AC3E}">
        <p14:creationId xmlns:p14="http://schemas.microsoft.com/office/powerpoint/2010/main" val="9691740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B4901-4A63-D2AF-5FB6-2CAB1F884C13}"/>
              </a:ext>
            </a:extLst>
          </p:cNvPr>
          <p:cNvSpPr>
            <a:spLocks noGrp="1"/>
          </p:cNvSpPr>
          <p:nvPr>
            <p:ph type="title"/>
          </p:nvPr>
        </p:nvSpPr>
        <p:spPr/>
        <p:txBody>
          <a:bodyPr/>
          <a:lstStyle/>
          <a:p>
            <a:endParaRPr lang="en-US"/>
          </a:p>
        </p:txBody>
      </p:sp>
      <p:pic>
        <p:nvPicPr>
          <p:cNvPr id="5" name="Content Placeholder 4" descr="A graph of different levels of a certain number of days&#10;&#10;Description automatically generated with medium confidence">
            <a:extLst>
              <a:ext uri="{FF2B5EF4-FFF2-40B4-BE49-F238E27FC236}">
                <a16:creationId xmlns:a16="http://schemas.microsoft.com/office/drawing/2014/main" id="{1F46085D-0D1C-CC45-24E3-8E9A5BE3A0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9639" y="50208"/>
            <a:ext cx="8819535" cy="6736356"/>
          </a:xfrm>
        </p:spPr>
      </p:pic>
    </p:spTree>
    <p:extLst>
      <p:ext uri="{BB962C8B-B14F-4D97-AF65-F5344CB8AC3E}">
        <p14:creationId xmlns:p14="http://schemas.microsoft.com/office/powerpoint/2010/main" val="11837826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2C32E-B35D-C2DF-2821-52F547F3AA29}"/>
              </a:ext>
            </a:extLst>
          </p:cNvPr>
          <p:cNvSpPr>
            <a:spLocks noGrp="1"/>
          </p:cNvSpPr>
          <p:nvPr>
            <p:ph type="title"/>
          </p:nvPr>
        </p:nvSpPr>
        <p:spPr/>
        <p:txBody>
          <a:bodyPr/>
          <a:lstStyle/>
          <a:p>
            <a:endParaRPr lang="en-US"/>
          </a:p>
        </p:txBody>
      </p:sp>
      <p:pic>
        <p:nvPicPr>
          <p:cNvPr id="5" name="Content Placeholder 4" descr="A graph of different levels&#10;&#10;Description automatically generated with medium confidence">
            <a:extLst>
              <a:ext uri="{FF2B5EF4-FFF2-40B4-BE49-F238E27FC236}">
                <a16:creationId xmlns:a16="http://schemas.microsoft.com/office/drawing/2014/main" id="{3C69C78C-5817-0924-4824-2031BBF393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2156" y="119539"/>
            <a:ext cx="9458632" cy="6738461"/>
          </a:xfrm>
        </p:spPr>
      </p:pic>
    </p:spTree>
    <p:extLst>
      <p:ext uri="{BB962C8B-B14F-4D97-AF65-F5344CB8AC3E}">
        <p14:creationId xmlns:p14="http://schemas.microsoft.com/office/powerpoint/2010/main" val="2751447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2F1AF-C64D-751E-A938-EE75285F90BE}"/>
              </a:ext>
            </a:extLst>
          </p:cNvPr>
          <p:cNvSpPr>
            <a:spLocks noGrp="1"/>
          </p:cNvSpPr>
          <p:nvPr>
            <p:ph type="title"/>
          </p:nvPr>
        </p:nvSpPr>
        <p:spPr/>
        <p:txBody>
          <a:bodyPr/>
          <a:lstStyle/>
          <a:p>
            <a:endParaRPr lang="en-US"/>
          </a:p>
        </p:txBody>
      </p:sp>
      <p:pic>
        <p:nvPicPr>
          <p:cNvPr id="5" name="Content Placeholder 4" descr="A graph of a number of numbers&#10;&#10;Description automatically generated with medium confidence">
            <a:extLst>
              <a:ext uri="{FF2B5EF4-FFF2-40B4-BE49-F238E27FC236}">
                <a16:creationId xmlns:a16="http://schemas.microsoft.com/office/drawing/2014/main" id="{84A51326-4D02-75FC-49A7-9339DA3C30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6452" y="483774"/>
            <a:ext cx="7944463" cy="6254907"/>
          </a:xfrm>
        </p:spPr>
      </p:pic>
    </p:spTree>
    <p:extLst>
      <p:ext uri="{BB962C8B-B14F-4D97-AF65-F5344CB8AC3E}">
        <p14:creationId xmlns:p14="http://schemas.microsoft.com/office/powerpoint/2010/main" val="35879634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AC459-9F3D-8D25-3D25-FBA8574EB7CC}"/>
              </a:ext>
            </a:extLst>
          </p:cNvPr>
          <p:cNvSpPr>
            <a:spLocks noGrp="1"/>
          </p:cNvSpPr>
          <p:nvPr>
            <p:ph type="title"/>
          </p:nvPr>
        </p:nvSpPr>
        <p:spPr/>
        <p:txBody>
          <a:bodyPr/>
          <a:lstStyle/>
          <a:p>
            <a:endParaRPr lang="en-US"/>
          </a:p>
        </p:txBody>
      </p:sp>
      <p:pic>
        <p:nvPicPr>
          <p:cNvPr id="5" name="Content Placeholder 4" descr="A graph of different levels of acid&#10;&#10;Description automatically generated with medium confidence">
            <a:extLst>
              <a:ext uri="{FF2B5EF4-FFF2-40B4-BE49-F238E27FC236}">
                <a16:creationId xmlns:a16="http://schemas.microsoft.com/office/drawing/2014/main" id="{E20E8B08-60BD-B48B-AA1B-6980D0EFE7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6271" y="108155"/>
            <a:ext cx="8301289" cy="6749845"/>
          </a:xfrm>
        </p:spPr>
      </p:pic>
    </p:spTree>
    <p:extLst>
      <p:ext uri="{BB962C8B-B14F-4D97-AF65-F5344CB8AC3E}">
        <p14:creationId xmlns:p14="http://schemas.microsoft.com/office/powerpoint/2010/main" val="16788422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4E0B0-1B57-880B-FBE0-7889DCC6A0ED}"/>
              </a:ext>
            </a:extLst>
          </p:cNvPr>
          <p:cNvSpPr>
            <a:spLocks noGrp="1"/>
          </p:cNvSpPr>
          <p:nvPr>
            <p:ph type="title"/>
          </p:nvPr>
        </p:nvSpPr>
        <p:spPr/>
        <p:txBody>
          <a:bodyPr/>
          <a:lstStyle/>
          <a:p>
            <a:endParaRPr lang="en-US"/>
          </a:p>
        </p:txBody>
      </p:sp>
      <p:pic>
        <p:nvPicPr>
          <p:cNvPr id="5" name="Content Placeholder 4" descr="A graph of a number of numbers&#10;&#10;Description automatically generated with medium confidence">
            <a:extLst>
              <a:ext uri="{FF2B5EF4-FFF2-40B4-BE49-F238E27FC236}">
                <a16:creationId xmlns:a16="http://schemas.microsoft.com/office/drawing/2014/main" id="{5AEB772C-F2A3-C823-F31D-7BF7077B6B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4640" y="68826"/>
            <a:ext cx="9162720" cy="6789174"/>
          </a:xfrm>
        </p:spPr>
      </p:pic>
    </p:spTree>
    <p:extLst>
      <p:ext uri="{BB962C8B-B14F-4D97-AF65-F5344CB8AC3E}">
        <p14:creationId xmlns:p14="http://schemas.microsoft.com/office/powerpoint/2010/main" val="20402875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B2D1C-457C-95BA-E7CF-A8B3227DE7F3}"/>
              </a:ext>
            </a:extLst>
          </p:cNvPr>
          <p:cNvSpPr>
            <a:spLocks noGrp="1"/>
          </p:cNvSpPr>
          <p:nvPr>
            <p:ph type="title"/>
          </p:nvPr>
        </p:nvSpPr>
        <p:spPr/>
        <p:txBody>
          <a:bodyPr/>
          <a:lstStyle/>
          <a:p>
            <a:endParaRPr lang="en-US"/>
          </a:p>
        </p:txBody>
      </p:sp>
      <p:pic>
        <p:nvPicPr>
          <p:cNvPr id="5" name="Content Placeholder 4" descr="A graph of a graph of a number of days&#10;&#10;Description automatically generated with medium confidence">
            <a:extLst>
              <a:ext uri="{FF2B5EF4-FFF2-40B4-BE49-F238E27FC236}">
                <a16:creationId xmlns:a16="http://schemas.microsoft.com/office/drawing/2014/main" id="{D3151056-5B28-A717-A34F-B9FFC72DB3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1384" y="176982"/>
            <a:ext cx="8832822" cy="6589918"/>
          </a:xfrm>
        </p:spPr>
      </p:pic>
    </p:spTree>
    <p:extLst>
      <p:ext uri="{BB962C8B-B14F-4D97-AF65-F5344CB8AC3E}">
        <p14:creationId xmlns:p14="http://schemas.microsoft.com/office/powerpoint/2010/main" val="27701415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EC0E7-EE05-17DD-B7A6-FFDF5840C465}"/>
              </a:ext>
            </a:extLst>
          </p:cNvPr>
          <p:cNvSpPr>
            <a:spLocks noGrp="1"/>
          </p:cNvSpPr>
          <p:nvPr>
            <p:ph type="title"/>
          </p:nvPr>
        </p:nvSpPr>
        <p:spPr/>
        <p:txBody>
          <a:bodyPr/>
          <a:lstStyle/>
          <a:p>
            <a:endParaRPr lang="en-US"/>
          </a:p>
        </p:txBody>
      </p:sp>
      <p:pic>
        <p:nvPicPr>
          <p:cNvPr id="5" name="Content Placeholder 4" descr="A graph of different levels of metabolites&#10;&#10;Description automatically generated">
            <a:extLst>
              <a:ext uri="{FF2B5EF4-FFF2-40B4-BE49-F238E27FC236}">
                <a16:creationId xmlns:a16="http://schemas.microsoft.com/office/drawing/2014/main" id="{48BD07AD-A9FB-A967-CB1A-D6F30D5652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4153" y="68827"/>
            <a:ext cx="9083680" cy="6789174"/>
          </a:xfrm>
        </p:spPr>
      </p:pic>
    </p:spTree>
    <p:extLst>
      <p:ext uri="{BB962C8B-B14F-4D97-AF65-F5344CB8AC3E}">
        <p14:creationId xmlns:p14="http://schemas.microsoft.com/office/powerpoint/2010/main" val="38197080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1CFE2-1CDC-509B-0891-23086C8531CE}"/>
              </a:ext>
            </a:extLst>
          </p:cNvPr>
          <p:cNvSpPr>
            <a:spLocks noGrp="1"/>
          </p:cNvSpPr>
          <p:nvPr>
            <p:ph type="title"/>
          </p:nvPr>
        </p:nvSpPr>
        <p:spPr/>
        <p:txBody>
          <a:bodyPr/>
          <a:lstStyle/>
          <a:p>
            <a:endParaRPr lang="en-US"/>
          </a:p>
        </p:txBody>
      </p:sp>
      <p:pic>
        <p:nvPicPr>
          <p:cNvPr id="5" name="Content Placeholder 4" descr="A graph of a number of different levels&#10;&#10;Description automatically generated with medium confidence">
            <a:extLst>
              <a:ext uri="{FF2B5EF4-FFF2-40B4-BE49-F238E27FC236}">
                <a16:creationId xmlns:a16="http://schemas.microsoft.com/office/drawing/2014/main" id="{D6B27000-5663-8A93-89F4-083A6B3FF5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89471" y="166156"/>
            <a:ext cx="8445910" cy="6691844"/>
          </a:xfrm>
        </p:spPr>
      </p:pic>
    </p:spTree>
    <p:extLst>
      <p:ext uri="{BB962C8B-B14F-4D97-AF65-F5344CB8AC3E}">
        <p14:creationId xmlns:p14="http://schemas.microsoft.com/office/powerpoint/2010/main" val="1995228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07ADF-74C1-5983-7D7E-6D462DBE2DB9}"/>
              </a:ext>
            </a:extLst>
          </p:cNvPr>
          <p:cNvSpPr>
            <a:spLocks noGrp="1"/>
          </p:cNvSpPr>
          <p:nvPr>
            <p:ph type="title"/>
          </p:nvPr>
        </p:nvSpPr>
        <p:spPr/>
        <p:txBody>
          <a:bodyPr/>
          <a:lstStyle/>
          <a:p>
            <a:endParaRPr lang="en-US"/>
          </a:p>
        </p:txBody>
      </p:sp>
      <p:pic>
        <p:nvPicPr>
          <p:cNvPr id="5" name="Content Placeholder 4" descr="A graph of a number of numbers&#10;&#10;Description automatically generated with medium confidence">
            <a:extLst>
              <a:ext uri="{FF2B5EF4-FFF2-40B4-BE49-F238E27FC236}">
                <a16:creationId xmlns:a16="http://schemas.microsoft.com/office/drawing/2014/main" id="{7FEE64D2-B7B4-DB4E-B3B8-B767061AE1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7794" y="0"/>
            <a:ext cx="8809703" cy="6777499"/>
          </a:xfrm>
        </p:spPr>
      </p:pic>
    </p:spTree>
    <p:extLst>
      <p:ext uri="{BB962C8B-B14F-4D97-AF65-F5344CB8AC3E}">
        <p14:creationId xmlns:p14="http://schemas.microsoft.com/office/powerpoint/2010/main" val="35822059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73E55-C650-5163-092B-136CB4E96C33}"/>
              </a:ext>
            </a:extLst>
          </p:cNvPr>
          <p:cNvSpPr>
            <a:spLocks noGrp="1"/>
          </p:cNvSpPr>
          <p:nvPr>
            <p:ph type="title"/>
          </p:nvPr>
        </p:nvSpPr>
        <p:spPr/>
        <p:txBody>
          <a:bodyPr/>
          <a:lstStyle/>
          <a:p>
            <a:endParaRPr lang="en-US"/>
          </a:p>
        </p:txBody>
      </p:sp>
      <p:pic>
        <p:nvPicPr>
          <p:cNvPr id="5" name="Content Placeholder 4" descr="A graph of different levels&#10;&#10;Description automatically generated with medium confidence">
            <a:extLst>
              <a:ext uri="{FF2B5EF4-FFF2-40B4-BE49-F238E27FC236}">
                <a16:creationId xmlns:a16="http://schemas.microsoft.com/office/drawing/2014/main" id="{D9765CC5-43AF-C29F-5899-923183C9FB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101510"/>
            <a:ext cx="8593393" cy="6776473"/>
          </a:xfrm>
        </p:spPr>
      </p:pic>
    </p:spTree>
    <p:extLst>
      <p:ext uri="{BB962C8B-B14F-4D97-AF65-F5344CB8AC3E}">
        <p14:creationId xmlns:p14="http://schemas.microsoft.com/office/powerpoint/2010/main" val="4368647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205A2-94DC-5C44-160C-2E84AD15A1CB}"/>
              </a:ext>
            </a:extLst>
          </p:cNvPr>
          <p:cNvSpPr>
            <a:spLocks noGrp="1"/>
          </p:cNvSpPr>
          <p:nvPr>
            <p:ph type="title"/>
          </p:nvPr>
        </p:nvSpPr>
        <p:spPr/>
        <p:txBody>
          <a:bodyPr/>
          <a:lstStyle/>
          <a:p>
            <a:endParaRPr lang="en-US"/>
          </a:p>
        </p:txBody>
      </p:sp>
      <p:pic>
        <p:nvPicPr>
          <p:cNvPr id="5" name="Content Placeholder 4" descr="A graph of a graph of a number of days&#10;&#10;Description automatically generated with medium confidence">
            <a:extLst>
              <a:ext uri="{FF2B5EF4-FFF2-40B4-BE49-F238E27FC236}">
                <a16:creationId xmlns:a16="http://schemas.microsoft.com/office/drawing/2014/main" id="{C041B201-877C-D625-59E2-D874E566FA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7794" y="56679"/>
            <a:ext cx="8770374" cy="6801322"/>
          </a:xfrm>
        </p:spPr>
      </p:pic>
    </p:spTree>
    <p:extLst>
      <p:ext uri="{BB962C8B-B14F-4D97-AF65-F5344CB8AC3E}">
        <p14:creationId xmlns:p14="http://schemas.microsoft.com/office/powerpoint/2010/main" val="14079333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ED8C7-0E8F-2445-284E-9BD414D1D0F6}"/>
              </a:ext>
            </a:extLst>
          </p:cNvPr>
          <p:cNvSpPr>
            <a:spLocks noGrp="1"/>
          </p:cNvSpPr>
          <p:nvPr>
            <p:ph type="title"/>
          </p:nvPr>
        </p:nvSpPr>
        <p:spPr/>
        <p:txBody>
          <a:bodyPr/>
          <a:lstStyle/>
          <a:p>
            <a:endParaRPr lang="en-US"/>
          </a:p>
        </p:txBody>
      </p:sp>
      <p:pic>
        <p:nvPicPr>
          <p:cNvPr id="5" name="Content Placeholder 4" descr="A graph of a number of numbers&#10;&#10;Description automatically generated with medium confidence">
            <a:extLst>
              <a:ext uri="{FF2B5EF4-FFF2-40B4-BE49-F238E27FC236}">
                <a16:creationId xmlns:a16="http://schemas.microsoft.com/office/drawing/2014/main" id="{76C4CF7C-832C-FD0D-B55A-85A4AA5C5F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1884" y="5031"/>
            <a:ext cx="9242322" cy="6930297"/>
          </a:xfrm>
        </p:spPr>
      </p:pic>
    </p:spTree>
    <p:extLst>
      <p:ext uri="{BB962C8B-B14F-4D97-AF65-F5344CB8AC3E}">
        <p14:creationId xmlns:p14="http://schemas.microsoft.com/office/powerpoint/2010/main" val="255584931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4DDFA-5526-A100-6FB4-BE7753793E80}"/>
              </a:ext>
            </a:extLst>
          </p:cNvPr>
          <p:cNvSpPr>
            <a:spLocks noGrp="1"/>
          </p:cNvSpPr>
          <p:nvPr>
            <p:ph type="title"/>
          </p:nvPr>
        </p:nvSpPr>
        <p:spPr/>
        <p:txBody>
          <a:bodyPr/>
          <a:lstStyle/>
          <a:p>
            <a:endParaRPr lang="en-US"/>
          </a:p>
        </p:txBody>
      </p:sp>
      <p:pic>
        <p:nvPicPr>
          <p:cNvPr id="5" name="Content Placeholder 4" descr="A graph of a number of numbers&#10;&#10;Description automatically generated with medium confidence">
            <a:extLst>
              <a:ext uri="{FF2B5EF4-FFF2-40B4-BE49-F238E27FC236}">
                <a16:creationId xmlns:a16="http://schemas.microsoft.com/office/drawing/2014/main" id="{F6E162C8-416E-8F19-B99D-6DCCA8A910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7550" y="137653"/>
            <a:ext cx="8609508" cy="6720348"/>
          </a:xfrm>
        </p:spPr>
      </p:pic>
    </p:spTree>
    <p:extLst>
      <p:ext uri="{BB962C8B-B14F-4D97-AF65-F5344CB8AC3E}">
        <p14:creationId xmlns:p14="http://schemas.microsoft.com/office/powerpoint/2010/main" val="2119751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AC4F5-8725-63CB-79F2-9296E0B835C2}"/>
              </a:ext>
            </a:extLst>
          </p:cNvPr>
          <p:cNvSpPr>
            <a:spLocks noGrp="1"/>
          </p:cNvSpPr>
          <p:nvPr>
            <p:ph type="title"/>
          </p:nvPr>
        </p:nvSpPr>
        <p:spPr/>
        <p:txBody>
          <a:bodyPr/>
          <a:lstStyle/>
          <a:p>
            <a:endParaRPr lang="en-US"/>
          </a:p>
        </p:txBody>
      </p:sp>
      <p:pic>
        <p:nvPicPr>
          <p:cNvPr id="5" name="Content Placeholder 4" descr="A graph of a graph showing the number of numbers and the number of numbers&#10;&#10;Description automatically generated with medium confidence">
            <a:extLst>
              <a:ext uri="{FF2B5EF4-FFF2-40B4-BE49-F238E27FC236}">
                <a16:creationId xmlns:a16="http://schemas.microsoft.com/office/drawing/2014/main" id="{CDD8F553-E619-9E54-CFBA-023784DE54B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9304" y="365125"/>
            <a:ext cx="8170605" cy="6127750"/>
          </a:xfrm>
        </p:spPr>
      </p:pic>
    </p:spTree>
    <p:extLst>
      <p:ext uri="{BB962C8B-B14F-4D97-AF65-F5344CB8AC3E}">
        <p14:creationId xmlns:p14="http://schemas.microsoft.com/office/powerpoint/2010/main" val="6501026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07B8C-5298-5F17-00BD-14B7679E7DB4}"/>
              </a:ext>
            </a:extLst>
          </p:cNvPr>
          <p:cNvSpPr>
            <a:spLocks noGrp="1"/>
          </p:cNvSpPr>
          <p:nvPr>
            <p:ph type="title"/>
          </p:nvPr>
        </p:nvSpPr>
        <p:spPr/>
        <p:txBody>
          <a:bodyPr/>
          <a:lstStyle/>
          <a:p>
            <a:endParaRPr lang="en-US"/>
          </a:p>
        </p:txBody>
      </p:sp>
      <p:pic>
        <p:nvPicPr>
          <p:cNvPr id="5" name="Content Placeholder 4" descr="A graph of a number of numbers&#10;&#10;Description automatically generated with medium confidence">
            <a:extLst>
              <a:ext uri="{FF2B5EF4-FFF2-40B4-BE49-F238E27FC236}">
                <a16:creationId xmlns:a16="http://schemas.microsoft.com/office/drawing/2014/main" id="{22167AB7-18A4-2924-B305-855A8C001E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1687" y="294969"/>
            <a:ext cx="8842687" cy="6563032"/>
          </a:xfrm>
        </p:spPr>
      </p:pic>
    </p:spTree>
    <p:extLst>
      <p:ext uri="{BB962C8B-B14F-4D97-AF65-F5344CB8AC3E}">
        <p14:creationId xmlns:p14="http://schemas.microsoft.com/office/powerpoint/2010/main" val="3779947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59F0B-D7CE-D76F-3C67-0E0879B36044}"/>
              </a:ext>
            </a:extLst>
          </p:cNvPr>
          <p:cNvSpPr>
            <a:spLocks noGrp="1"/>
          </p:cNvSpPr>
          <p:nvPr>
            <p:ph type="title"/>
          </p:nvPr>
        </p:nvSpPr>
        <p:spPr/>
        <p:txBody>
          <a:bodyPr/>
          <a:lstStyle/>
          <a:p>
            <a:endParaRPr lang="en-US"/>
          </a:p>
        </p:txBody>
      </p:sp>
      <p:pic>
        <p:nvPicPr>
          <p:cNvPr id="5" name="Content Placeholder 4" descr="A graph of a number of numbers&#10;&#10;Description automatically generated with medium confidence">
            <a:extLst>
              <a:ext uri="{FF2B5EF4-FFF2-40B4-BE49-F238E27FC236}">
                <a16:creationId xmlns:a16="http://schemas.microsoft.com/office/drawing/2014/main" id="{615EC202-2A05-E9BF-689D-25CDF81282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2444" y="226142"/>
            <a:ext cx="9496060" cy="6737402"/>
          </a:xfrm>
        </p:spPr>
      </p:pic>
    </p:spTree>
    <p:extLst>
      <p:ext uri="{BB962C8B-B14F-4D97-AF65-F5344CB8AC3E}">
        <p14:creationId xmlns:p14="http://schemas.microsoft.com/office/powerpoint/2010/main" val="10127945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CF2ED-92C4-ED16-C2B9-2F76688DFD82}"/>
              </a:ext>
            </a:extLst>
          </p:cNvPr>
          <p:cNvSpPr>
            <a:spLocks noGrp="1"/>
          </p:cNvSpPr>
          <p:nvPr>
            <p:ph type="title"/>
          </p:nvPr>
        </p:nvSpPr>
        <p:spPr/>
        <p:txBody>
          <a:bodyPr/>
          <a:lstStyle/>
          <a:p>
            <a:endParaRPr lang="en-US"/>
          </a:p>
        </p:txBody>
      </p:sp>
      <p:pic>
        <p:nvPicPr>
          <p:cNvPr id="5" name="Content Placeholder 4" descr="A graph of different levels&#10;&#10;Description automatically generated with medium confidence">
            <a:extLst>
              <a:ext uri="{FF2B5EF4-FFF2-40B4-BE49-F238E27FC236}">
                <a16:creationId xmlns:a16="http://schemas.microsoft.com/office/drawing/2014/main" id="{6F13A8E0-8EA2-1077-CCC6-89CAD9657A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4671" y="297385"/>
            <a:ext cx="8780206" cy="6560615"/>
          </a:xfrm>
        </p:spPr>
      </p:pic>
    </p:spTree>
    <p:extLst>
      <p:ext uri="{BB962C8B-B14F-4D97-AF65-F5344CB8AC3E}">
        <p14:creationId xmlns:p14="http://schemas.microsoft.com/office/powerpoint/2010/main" val="33262816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53A3E-CC1B-8B5A-2541-A4061E83B7D8}"/>
              </a:ext>
            </a:extLst>
          </p:cNvPr>
          <p:cNvSpPr>
            <a:spLocks noGrp="1"/>
          </p:cNvSpPr>
          <p:nvPr>
            <p:ph type="title"/>
          </p:nvPr>
        </p:nvSpPr>
        <p:spPr/>
        <p:txBody>
          <a:bodyPr/>
          <a:lstStyle/>
          <a:p>
            <a:endParaRPr lang="en-US"/>
          </a:p>
        </p:txBody>
      </p:sp>
      <p:pic>
        <p:nvPicPr>
          <p:cNvPr id="5" name="Content Placeholder 4" descr="A graph of a graph showing the same number of levels&#10;&#10;Description automatically generated with medium confidence">
            <a:extLst>
              <a:ext uri="{FF2B5EF4-FFF2-40B4-BE49-F238E27FC236}">
                <a16:creationId xmlns:a16="http://schemas.microsoft.com/office/drawing/2014/main" id="{A011DF7E-47DF-5426-3167-CC71FDAA34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5109" y="271903"/>
            <a:ext cx="8436077" cy="6314194"/>
          </a:xfrm>
        </p:spPr>
      </p:pic>
    </p:spTree>
    <p:extLst>
      <p:ext uri="{BB962C8B-B14F-4D97-AF65-F5344CB8AC3E}">
        <p14:creationId xmlns:p14="http://schemas.microsoft.com/office/powerpoint/2010/main" val="9996922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CDF13-B31E-A818-9FA6-F8D60523A149}"/>
              </a:ext>
            </a:extLst>
          </p:cNvPr>
          <p:cNvSpPr>
            <a:spLocks noGrp="1"/>
          </p:cNvSpPr>
          <p:nvPr>
            <p:ph type="title"/>
          </p:nvPr>
        </p:nvSpPr>
        <p:spPr/>
        <p:txBody>
          <a:bodyPr/>
          <a:lstStyle/>
          <a:p>
            <a:endParaRPr lang="en-US"/>
          </a:p>
        </p:txBody>
      </p:sp>
      <p:pic>
        <p:nvPicPr>
          <p:cNvPr id="5" name="Content Placeholder 4" descr="A graph of different levels&#10;&#10;Description automatically generated with medium confidence">
            <a:extLst>
              <a:ext uri="{FF2B5EF4-FFF2-40B4-BE49-F238E27FC236}">
                <a16:creationId xmlns:a16="http://schemas.microsoft.com/office/drawing/2014/main" id="{BC104CBB-AAAD-A5B0-34B2-9A85359CEA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81316" y="229631"/>
            <a:ext cx="8632722" cy="6618076"/>
          </a:xfrm>
        </p:spPr>
      </p:pic>
    </p:spTree>
    <p:extLst>
      <p:ext uri="{BB962C8B-B14F-4D97-AF65-F5344CB8AC3E}">
        <p14:creationId xmlns:p14="http://schemas.microsoft.com/office/powerpoint/2010/main" val="18762981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79F387-0FC1-0756-6504-E0CA1B9D4D43}"/>
              </a:ext>
            </a:extLst>
          </p:cNvPr>
          <p:cNvSpPr>
            <a:spLocks noGrp="1"/>
          </p:cNvSpPr>
          <p:nvPr>
            <p:ph type="title"/>
          </p:nvPr>
        </p:nvSpPr>
        <p:spPr/>
        <p:txBody>
          <a:bodyPr/>
          <a:lstStyle/>
          <a:p>
            <a:endParaRPr lang="en-US"/>
          </a:p>
        </p:txBody>
      </p:sp>
      <p:pic>
        <p:nvPicPr>
          <p:cNvPr id="5" name="Content Placeholder 4" descr="A graph of a graph of a number of days&#10;&#10;Description automatically generated with medium confidence">
            <a:extLst>
              <a:ext uri="{FF2B5EF4-FFF2-40B4-BE49-F238E27FC236}">
                <a16:creationId xmlns:a16="http://schemas.microsoft.com/office/drawing/2014/main" id="{440CEB47-E6CA-2A23-7772-4B6CD3669A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6685" y="119715"/>
            <a:ext cx="9252154" cy="6598022"/>
          </a:xfrm>
        </p:spPr>
      </p:pic>
    </p:spTree>
    <p:extLst>
      <p:ext uri="{BB962C8B-B14F-4D97-AF65-F5344CB8AC3E}">
        <p14:creationId xmlns:p14="http://schemas.microsoft.com/office/powerpoint/2010/main" val="198830471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EF868-BA7D-E3CD-506C-27ECBDCB11C7}"/>
              </a:ext>
            </a:extLst>
          </p:cNvPr>
          <p:cNvSpPr>
            <a:spLocks noGrp="1"/>
          </p:cNvSpPr>
          <p:nvPr>
            <p:ph type="title"/>
          </p:nvPr>
        </p:nvSpPr>
        <p:spPr/>
        <p:txBody>
          <a:bodyPr/>
          <a:lstStyle/>
          <a:p>
            <a:endParaRPr lang="en-US"/>
          </a:p>
        </p:txBody>
      </p:sp>
      <p:pic>
        <p:nvPicPr>
          <p:cNvPr id="5" name="Content Placeholder 4" descr="A graph of a number of numbers&#10;&#10;Description automatically generated with medium confidence">
            <a:extLst>
              <a:ext uri="{FF2B5EF4-FFF2-40B4-BE49-F238E27FC236}">
                <a16:creationId xmlns:a16="http://schemas.microsoft.com/office/drawing/2014/main" id="{1D623A00-737A-7BC1-3AC0-FFE09D7999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9985" y="186813"/>
            <a:ext cx="9440635" cy="6671187"/>
          </a:xfrm>
        </p:spPr>
      </p:pic>
    </p:spTree>
    <p:extLst>
      <p:ext uri="{BB962C8B-B14F-4D97-AF65-F5344CB8AC3E}">
        <p14:creationId xmlns:p14="http://schemas.microsoft.com/office/powerpoint/2010/main" val="2849459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4F8AB-B9B1-EA1B-72E5-D399D6E9E237}"/>
              </a:ext>
            </a:extLst>
          </p:cNvPr>
          <p:cNvSpPr>
            <a:spLocks noGrp="1"/>
          </p:cNvSpPr>
          <p:nvPr>
            <p:ph type="title"/>
          </p:nvPr>
        </p:nvSpPr>
        <p:spPr/>
        <p:txBody>
          <a:bodyPr/>
          <a:lstStyle/>
          <a:p>
            <a:endParaRPr lang="en-US"/>
          </a:p>
        </p:txBody>
      </p:sp>
      <p:pic>
        <p:nvPicPr>
          <p:cNvPr id="5" name="Content Placeholder 4" descr="A graph of a number of graphs&#10;&#10;Description automatically generated with medium confidence">
            <a:extLst>
              <a:ext uri="{FF2B5EF4-FFF2-40B4-BE49-F238E27FC236}">
                <a16:creationId xmlns:a16="http://schemas.microsoft.com/office/drawing/2014/main" id="{2FFF3317-C5D0-1D07-1D11-D4A520326A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8115" y="157316"/>
            <a:ext cx="8452801" cy="6700684"/>
          </a:xfrm>
        </p:spPr>
      </p:pic>
    </p:spTree>
    <p:extLst>
      <p:ext uri="{BB962C8B-B14F-4D97-AF65-F5344CB8AC3E}">
        <p14:creationId xmlns:p14="http://schemas.microsoft.com/office/powerpoint/2010/main" val="33102119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1BFF0-0D6F-7D86-6B0A-CF32B4854748}"/>
              </a:ext>
            </a:extLst>
          </p:cNvPr>
          <p:cNvSpPr>
            <a:spLocks noGrp="1"/>
          </p:cNvSpPr>
          <p:nvPr>
            <p:ph type="title"/>
          </p:nvPr>
        </p:nvSpPr>
        <p:spPr/>
        <p:txBody>
          <a:bodyPr/>
          <a:lstStyle/>
          <a:p>
            <a:endParaRPr lang="en-US"/>
          </a:p>
        </p:txBody>
      </p:sp>
      <p:pic>
        <p:nvPicPr>
          <p:cNvPr id="5" name="Content Placeholder 4" descr="A graph of a graph of a number of numbers&#10;&#10;Description automatically generated with medium confidence">
            <a:extLst>
              <a:ext uri="{FF2B5EF4-FFF2-40B4-BE49-F238E27FC236}">
                <a16:creationId xmlns:a16="http://schemas.microsoft.com/office/drawing/2014/main" id="{19E66FC6-B23A-6CEC-D245-F7C9A43F9C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8120" y="137652"/>
            <a:ext cx="9555759" cy="6720348"/>
          </a:xfrm>
        </p:spPr>
      </p:pic>
    </p:spTree>
    <p:extLst>
      <p:ext uri="{BB962C8B-B14F-4D97-AF65-F5344CB8AC3E}">
        <p14:creationId xmlns:p14="http://schemas.microsoft.com/office/powerpoint/2010/main" val="199400178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4446-ED4C-8066-5D20-43C9F02639AB}"/>
              </a:ext>
            </a:extLst>
          </p:cNvPr>
          <p:cNvSpPr>
            <a:spLocks noGrp="1"/>
          </p:cNvSpPr>
          <p:nvPr>
            <p:ph type="title"/>
          </p:nvPr>
        </p:nvSpPr>
        <p:spPr/>
        <p:txBody>
          <a:bodyPr/>
          <a:lstStyle/>
          <a:p>
            <a:endParaRPr lang="en-US"/>
          </a:p>
        </p:txBody>
      </p:sp>
      <p:pic>
        <p:nvPicPr>
          <p:cNvPr id="5" name="Content Placeholder 4" descr="A graph of different levels&#10;&#10;Description automatically generated with medium confidence">
            <a:extLst>
              <a:ext uri="{FF2B5EF4-FFF2-40B4-BE49-F238E27FC236}">
                <a16:creationId xmlns:a16="http://schemas.microsoft.com/office/drawing/2014/main" id="{6162344D-C05E-03FC-857B-4D1AD98611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5510" y="-88491"/>
            <a:ext cx="9812594" cy="7034982"/>
          </a:xfrm>
        </p:spPr>
      </p:pic>
    </p:spTree>
    <p:extLst>
      <p:ext uri="{BB962C8B-B14F-4D97-AF65-F5344CB8AC3E}">
        <p14:creationId xmlns:p14="http://schemas.microsoft.com/office/powerpoint/2010/main" val="799461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62EA5-6C3E-84A0-8E87-630F67F0E993}"/>
              </a:ext>
            </a:extLst>
          </p:cNvPr>
          <p:cNvSpPr>
            <a:spLocks noGrp="1"/>
          </p:cNvSpPr>
          <p:nvPr>
            <p:ph type="title"/>
          </p:nvPr>
        </p:nvSpPr>
        <p:spPr/>
        <p:txBody>
          <a:bodyPr/>
          <a:lstStyle/>
          <a:p>
            <a:endParaRPr lang="en-US"/>
          </a:p>
        </p:txBody>
      </p:sp>
      <p:pic>
        <p:nvPicPr>
          <p:cNvPr id="5" name="Content Placeholder 4" descr="A graph of a graph of a number of different levels&#10;&#10;Description automatically generated with medium confidence">
            <a:extLst>
              <a:ext uri="{FF2B5EF4-FFF2-40B4-BE49-F238E27FC236}">
                <a16:creationId xmlns:a16="http://schemas.microsoft.com/office/drawing/2014/main" id="{79B77A93-C5FB-1EBA-DC4D-F14771C635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9639" y="288668"/>
            <a:ext cx="8325464" cy="6420518"/>
          </a:xfrm>
        </p:spPr>
      </p:pic>
    </p:spTree>
    <p:extLst>
      <p:ext uri="{BB962C8B-B14F-4D97-AF65-F5344CB8AC3E}">
        <p14:creationId xmlns:p14="http://schemas.microsoft.com/office/powerpoint/2010/main" val="29845500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FDE34-7B39-FCA9-3D75-D06A2F5943DB}"/>
              </a:ext>
            </a:extLst>
          </p:cNvPr>
          <p:cNvSpPr>
            <a:spLocks noGrp="1"/>
          </p:cNvSpPr>
          <p:nvPr>
            <p:ph type="title"/>
          </p:nvPr>
        </p:nvSpPr>
        <p:spPr/>
        <p:txBody>
          <a:bodyPr/>
          <a:lstStyle/>
          <a:p>
            <a:endParaRPr lang="en-US"/>
          </a:p>
        </p:txBody>
      </p:sp>
      <p:pic>
        <p:nvPicPr>
          <p:cNvPr id="5" name="Content Placeholder 4" descr="A graph of different levels of metabolites&#10;&#10;Description automatically generated">
            <a:extLst>
              <a:ext uri="{FF2B5EF4-FFF2-40B4-BE49-F238E27FC236}">
                <a16:creationId xmlns:a16="http://schemas.microsoft.com/office/drawing/2014/main" id="{E8332BA2-C5BB-86FE-BD9A-437352DA9A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95950" y="-38828"/>
            <a:ext cx="8357420" cy="6935656"/>
          </a:xfrm>
        </p:spPr>
      </p:pic>
    </p:spTree>
    <p:extLst>
      <p:ext uri="{BB962C8B-B14F-4D97-AF65-F5344CB8AC3E}">
        <p14:creationId xmlns:p14="http://schemas.microsoft.com/office/powerpoint/2010/main" val="37517950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730-6289-0798-504D-ADDDF4BBEF68}"/>
              </a:ext>
            </a:extLst>
          </p:cNvPr>
          <p:cNvSpPr>
            <a:spLocks noGrp="1"/>
          </p:cNvSpPr>
          <p:nvPr>
            <p:ph type="title"/>
          </p:nvPr>
        </p:nvSpPr>
        <p:spPr/>
        <p:txBody>
          <a:bodyPr/>
          <a:lstStyle/>
          <a:p>
            <a:endParaRPr lang="en-US"/>
          </a:p>
        </p:txBody>
      </p:sp>
      <p:pic>
        <p:nvPicPr>
          <p:cNvPr id="5" name="Content Placeholder 4" descr="A graph of a number of numbers&#10;&#10;Description automatically generated with medium confidence">
            <a:extLst>
              <a:ext uri="{FF2B5EF4-FFF2-40B4-BE49-F238E27FC236}">
                <a16:creationId xmlns:a16="http://schemas.microsoft.com/office/drawing/2014/main" id="{ABDFE2FE-0170-4934-06AD-B2D06903B2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8697" y="17575"/>
            <a:ext cx="9822426" cy="6840425"/>
          </a:xfrm>
        </p:spPr>
      </p:pic>
    </p:spTree>
    <p:extLst>
      <p:ext uri="{BB962C8B-B14F-4D97-AF65-F5344CB8AC3E}">
        <p14:creationId xmlns:p14="http://schemas.microsoft.com/office/powerpoint/2010/main" val="34491323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56F7D-0473-112C-EA5E-F80808A12353}"/>
              </a:ext>
            </a:extLst>
          </p:cNvPr>
          <p:cNvSpPr>
            <a:spLocks noGrp="1"/>
          </p:cNvSpPr>
          <p:nvPr>
            <p:ph type="title"/>
          </p:nvPr>
        </p:nvSpPr>
        <p:spPr/>
        <p:txBody>
          <a:bodyPr/>
          <a:lstStyle/>
          <a:p>
            <a:endParaRPr lang="en-US"/>
          </a:p>
        </p:txBody>
      </p:sp>
      <p:pic>
        <p:nvPicPr>
          <p:cNvPr id="5" name="Content Placeholder 4" descr="A graph of a number of numbers&#10;&#10;Description automatically generated with medium confidence">
            <a:extLst>
              <a:ext uri="{FF2B5EF4-FFF2-40B4-BE49-F238E27FC236}">
                <a16:creationId xmlns:a16="http://schemas.microsoft.com/office/drawing/2014/main" id="{EC34263D-7FDB-6FB7-A9E3-72BC81AFA5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8865" y="88491"/>
            <a:ext cx="8544232" cy="6769510"/>
          </a:xfrm>
        </p:spPr>
      </p:pic>
    </p:spTree>
    <p:extLst>
      <p:ext uri="{BB962C8B-B14F-4D97-AF65-F5344CB8AC3E}">
        <p14:creationId xmlns:p14="http://schemas.microsoft.com/office/powerpoint/2010/main" val="40142092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12422-236F-FC87-41F4-51BEE4F0F5FE}"/>
              </a:ext>
            </a:extLst>
          </p:cNvPr>
          <p:cNvSpPr>
            <a:spLocks noGrp="1"/>
          </p:cNvSpPr>
          <p:nvPr>
            <p:ph type="title"/>
          </p:nvPr>
        </p:nvSpPr>
        <p:spPr/>
        <p:txBody>
          <a:bodyPr/>
          <a:lstStyle/>
          <a:p>
            <a:endParaRPr lang="en-US"/>
          </a:p>
        </p:txBody>
      </p:sp>
      <p:pic>
        <p:nvPicPr>
          <p:cNvPr id="5" name="Content Placeholder 4" descr="A graph of a graph of a number of numbers&#10;&#10;Description automatically generated with medium confidence">
            <a:extLst>
              <a:ext uri="{FF2B5EF4-FFF2-40B4-BE49-F238E27FC236}">
                <a16:creationId xmlns:a16="http://schemas.microsoft.com/office/drawing/2014/main" id="{6B435555-236B-EE48-3201-D9550C16D1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9136" y="249809"/>
            <a:ext cx="8898193" cy="6608191"/>
          </a:xfrm>
        </p:spPr>
      </p:pic>
    </p:spTree>
    <p:extLst>
      <p:ext uri="{BB962C8B-B14F-4D97-AF65-F5344CB8AC3E}">
        <p14:creationId xmlns:p14="http://schemas.microsoft.com/office/powerpoint/2010/main" val="31965068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A2B84-5A1E-6712-42F3-065A7DD8B240}"/>
              </a:ext>
            </a:extLst>
          </p:cNvPr>
          <p:cNvSpPr>
            <a:spLocks noGrp="1"/>
          </p:cNvSpPr>
          <p:nvPr>
            <p:ph type="title"/>
          </p:nvPr>
        </p:nvSpPr>
        <p:spPr/>
        <p:txBody>
          <a:bodyPr/>
          <a:lstStyle/>
          <a:p>
            <a:endParaRPr lang="en-US"/>
          </a:p>
        </p:txBody>
      </p:sp>
      <p:pic>
        <p:nvPicPr>
          <p:cNvPr id="5" name="Content Placeholder 4" descr="A graph of a number of numbers&#10;&#10;Description automatically generated with medium confidence">
            <a:extLst>
              <a:ext uri="{FF2B5EF4-FFF2-40B4-BE49-F238E27FC236}">
                <a16:creationId xmlns:a16="http://schemas.microsoft.com/office/drawing/2014/main" id="{96BB6119-1DFF-9171-6504-6536378249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9639" y="0"/>
            <a:ext cx="8298427" cy="6873809"/>
          </a:xfrm>
        </p:spPr>
      </p:pic>
    </p:spTree>
    <p:extLst>
      <p:ext uri="{BB962C8B-B14F-4D97-AF65-F5344CB8AC3E}">
        <p14:creationId xmlns:p14="http://schemas.microsoft.com/office/powerpoint/2010/main" val="39073034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C9D56-8E7C-F86C-7A42-F01053C19C5A}"/>
              </a:ext>
            </a:extLst>
          </p:cNvPr>
          <p:cNvSpPr>
            <a:spLocks noGrp="1"/>
          </p:cNvSpPr>
          <p:nvPr>
            <p:ph type="title"/>
          </p:nvPr>
        </p:nvSpPr>
        <p:spPr/>
        <p:txBody>
          <a:bodyPr/>
          <a:lstStyle/>
          <a:p>
            <a:endParaRPr lang="en-US"/>
          </a:p>
        </p:txBody>
      </p:sp>
      <p:pic>
        <p:nvPicPr>
          <p:cNvPr id="5" name="Content Placeholder 4" descr="A graph of a number of numbers&#10;&#10;Description automatically generated with medium confidence">
            <a:extLst>
              <a:ext uri="{FF2B5EF4-FFF2-40B4-BE49-F238E27FC236}">
                <a16:creationId xmlns:a16="http://schemas.microsoft.com/office/drawing/2014/main" id="{2E5A214C-ACF8-A8B3-9D6B-3D97388909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6730" y="-73"/>
            <a:ext cx="8520935" cy="6786635"/>
          </a:xfrm>
        </p:spPr>
      </p:pic>
    </p:spTree>
    <p:extLst>
      <p:ext uri="{BB962C8B-B14F-4D97-AF65-F5344CB8AC3E}">
        <p14:creationId xmlns:p14="http://schemas.microsoft.com/office/powerpoint/2010/main" val="3020423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A2A08-A5E3-FA85-86F5-E5591764147C}"/>
              </a:ext>
            </a:extLst>
          </p:cNvPr>
          <p:cNvSpPr>
            <a:spLocks noGrp="1"/>
          </p:cNvSpPr>
          <p:nvPr>
            <p:ph type="title"/>
          </p:nvPr>
        </p:nvSpPr>
        <p:spPr/>
        <p:txBody>
          <a:bodyPr/>
          <a:lstStyle/>
          <a:p>
            <a:endParaRPr lang="en-US"/>
          </a:p>
        </p:txBody>
      </p:sp>
      <p:pic>
        <p:nvPicPr>
          <p:cNvPr id="5" name="Content Placeholder 4" descr="A graph of a number of numbers&#10;&#10;Description automatically generated with medium confidence">
            <a:extLst>
              <a:ext uri="{FF2B5EF4-FFF2-40B4-BE49-F238E27FC236}">
                <a16:creationId xmlns:a16="http://schemas.microsoft.com/office/drawing/2014/main" id="{FBC24575-D8F3-C2D7-0C01-DF5A94937B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8435" y="37667"/>
            <a:ext cx="8517834" cy="6844671"/>
          </a:xfrm>
        </p:spPr>
      </p:pic>
    </p:spTree>
    <p:extLst>
      <p:ext uri="{BB962C8B-B14F-4D97-AF65-F5344CB8AC3E}">
        <p14:creationId xmlns:p14="http://schemas.microsoft.com/office/powerpoint/2010/main" val="16960776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F998D-19D0-C248-E9A7-6D89EFD8AC11}"/>
              </a:ext>
            </a:extLst>
          </p:cNvPr>
          <p:cNvSpPr>
            <a:spLocks noGrp="1"/>
          </p:cNvSpPr>
          <p:nvPr>
            <p:ph type="title"/>
          </p:nvPr>
        </p:nvSpPr>
        <p:spPr/>
        <p:txBody>
          <a:bodyPr/>
          <a:lstStyle/>
          <a:p>
            <a:endParaRPr lang="en-US"/>
          </a:p>
        </p:txBody>
      </p:sp>
      <p:pic>
        <p:nvPicPr>
          <p:cNvPr id="5" name="Content Placeholder 4" descr="A graph of different levels of time&#10;&#10;Description automatically generated with medium confidence">
            <a:extLst>
              <a:ext uri="{FF2B5EF4-FFF2-40B4-BE49-F238E27FC236}">
                <a16:creationId xmlns:a16="http://schemas.microsoft.com/office/drawing/2014/main" id="{52969D43-B2DE-25A7-4399-E36E971016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7955" y="288235"/>
            <a:ext cx="8758742" cy="6569765"/>
          </a:xfrm>
        </p:spPr>
      </p:pic>
    </p:spTree>
    <p:extLst>
      <p:ext uri="{BB962C8B-B14F-4D97-AF65-F5344CB8AC3E}">
        <p14:creationId xmlns:p14="http://schemas.microsoft.com/office/powerpoint/2010/main" val="14755960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471D9-B189-0EE6-944B-BD5CF4449C46}"/>
              </a:ext>
            </a:extLst>
          </p:cNvPr>
          <p:cNvSpPr>
            <a:spLocks noGrp="1"/>
          </p:cNvSpPr>
          <p:nvPr>
            <p:ph type="title"/>
          </p:nvPr>
        </p:nvSpPr>
        <p:spPr/>
        <p:txBody>
          <a:bodyPr/>
          <a:lstStyle/>
          <a:p>
            <a:endParaRPr lang="en-US"/>
          </a:p>
        </p:txBody>
      </p:sp>
      <p:pic>
        <p:nvPicPr>
          <p:cNvPr id="5" name="Content Placeholder 4" descr="A graph of a number of numbers&#10;&#10;Description automatically generated with medium confidence">
            <a:extLst>
              <a:ext uri="{FF2B5EF4-FFF2-40B4-BE49-F238E27FC236}">
                <a16:creationId xmlns:a16="http://schemas.microsoft.com/office/drawing/2014/main" id="{7BB9E2FA-C1B8-2024-08DE-3DCA559D865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9897" y="-33167"/>
            <a:ext cx="8272668" cy="6891167"/>
          </a:xfrm>
        </p:spPr>
      </p:pic>
    </p:spTree>
    <p:extLst>
      <p:ext uri="{BB962C8B-B14F-4D97-AF65-F5344CB8AC3E}">
        <p14:creationId xmlns:p14="http://schemas.microsoft.com/office/powerpoint/2010/main" val="20305407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90AB8-2CEB-6CC3-6455-779FFB230329}"/>
              </a:ext>
            </a:extLst>
          </p:cNvPr>
          <p:cNvSpPr>
            <a:spLocks noGrp="1"/>
          </p:cNvSpPr>
          <p:nvPr>
            <p:ph type="title"/>
          </p:nvPr>
        </p:nvSpPr>
        <p:spPr/>
        <p:txBody>
          <a:bodyPr/>
          <a:lstStyle/>
          <a:p>
            <a:endParaRPr lang="en-US"/>
          </a:p>
        </p:txBody>
      </p:sp>
      <p:pic>
        <p:nvPicPr>
          <p:cNvPr id="5" name="Content Placeholder 4" descr="A graph of a number of different levels&#10;&#10;Description automatically generated with medium confidence">
            <a:extLst>
              <a:ext uri="{FF2B5EF4-FFF2-40B4-BE49-F238E27FC236}">
                <a16:creationId xmlns:a16="http://schemas.microsoft.com/office/drawing/2014/main" id="{0B686F31-5C89-7537-1605-51FE9D72AC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2049" y="129209"/>
            <a:ext cx="8752212" cy="6728791"/>
          </a:xfrm>
        </p:spPr>
      </p:pic>
    </p:spTree>
    <p:extLst>
      <p:ext uri="{BB962C8B-B14F-4D97-AF65-F5344CB8AC3E}">
        <p14:creationId xmlns:p14="http://schemas.microsoft.com/office/powerpoint/2010/main" val="1715999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254AD-1787-4496-C916-C955A17BB6DE}"/>
              </a:ext>
            </a:extLst>
          </p:cNvPr>
          <p:cNvSpPr>
            <a:spLocks noGrp="1"/>
          </p:cNvSpPr>
          <p:nvPr>
            <p:ph type="title"/>
          </p:nvPr>
        </p:nvSpPr>
        <p:spPr/>
        <p:txBody>
          <a:bodyPr/>
          <a:lstStyle/>
          <a:p>
            <a:endParaRPr lang="en-US"/>
          </a:p>
        </p:txBody>
      </p:sp>
      <p:pic>
        <p:nvPicPr>
          <p:cNvPr id="5" name="Content Placeholder 4" descr="A graph of a number of different levels&#10;&#10;Description automatically generated with medium confidence">
            <a:extLst>
              <a:ext uri="{FF2B5EF4-FFF2-40B4-BE49-F238E27FC236}">
                <a16:creationId xmlns:a16="http://schemas.microsoft.com/office/drawing/2014/main" id="{06D0306E-97CC-1A82-82F3-CEEBB2670C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3767" y="365125"/>
            <a:ext cx="8101781" cy="6407162"/>
          </a:xfrm>
        </p:spPr>
      </p:pic>
    </p:spTree>
    <p:extLst>
      <p:ext uri="{BB962C8B-B14F-4D97-AF65-F5344CB8AC3E}">
        <p14:creationId xmlns:p14="http://schemas.microsoft.com/office/powerpoint/2010/main" val="46212924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87D2C-3008-B740-AC8F-0E4D693F86BC}"/>
              </a:ext>
            </a:extLst>
          </p:cNvPr>
          <p:cNvSpPr>
            <a:spLocks noGrp="1"/>
          </p:cNvSpPr>
          <p:nvPr>
            <p:ph type="title"/>
          </p:nvPr>
        </p:nvSpPr>
        <p:spPr/>
        <p:txBody>
          <a:bodyPr/>
          <a:lstStyle/>
          <a:p>
            <a:endParaRPr lang="en-US"/>
          </a:p>
        </p:txBody>
      </p:sp>
      <p:pic>
        <p:nvPicPr>
          <p:cNvPr id="5" name="Content Placeholder 4" descr="A graph of a number of numbers&#10;&#10;Description automatically generated with medium confidence">
            <a:extLst>
              <a:ext uri="{FF2B5EF4-FFF2-40B4-BE49-F238E27FC236}">
                <a16:creationId xmlns:a16="http://schemas.microsoft.com/office/drawing/2014/main" id="{59E797E8-94B8-1709-AE4C-340A167FD9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6778" y="0"/>
            <a:ext cx="8418443" cy="7088912"/>
          </a:xfrm>
        </p:spPr>
      </p:pic>
    </p:spTree>
    <p:extLst>
      <p:ext uri="{BB962C8B-B14F-4D97-AF65-F5344CB8AC3E}">
        <p14:creationId xmlns:p14="http://schemas.microsoft.com/office/powerpoint/2010/main" val="32375408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C6E4D-BD8F-28F7-5B70-2424BFC45EBE}"/>
              </a:ext>
            </a:extLst>
          </p:cNvPr>
          <p:cNvSpPr>
            <a:spLocks noGrp="1"/>
          </p:cNvSpPr>
          <p:nvPr>
            <p:ph type="title"/>
          </p:nvPr>
        </p:nvSpPr>
        <p:spPr/>
        <p:txBody>
          <a:bodyPr/>
          <a:lstStyle/>
          <a:p>
            <a:endParaRPr lang="en-US"/>
          </a:p>
        </p:txBody>
      </p:sp>
      <p:pic>
        <p:nvPicPr>
          <p:cNvPr id="5" name="Content Placeholder 4" descr="A graph of different levels&#10;&#10;Description automatically generated with medium confidence">
            <a:extLst>
              <a:ext uri="{FF2B5EF4-FFF2-40B4-BE49-F238E27FC236}">
                <a16:creationId xmlns:a16="http://schemas.microsoft.com/office/drawing/2014/main" id="{1DFB3E89-6326-E8D2-6FCA-B140C65AB1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200" y="158898"/>
            <a:ext cx="8507896" cy="6594535"/>
          </a:xfrm>
        </p:spPr>
      </p:pic>
    </p:spTree>
    <p:extLst>
      <p:ext uri="{BB962C8B-B14F-4D97-AF65-F5344CB8AC3E}">
        <p14:creationId xmlns:p14="http://schemas.microsoft.com/office/powerpoint/2010/main" val="30480849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E675A-3D4B-81E5-4F86-464B00F7D17B}"/>
              </a:ext>
            </a:extLst>
          </p:cNvPr>
          <p:cNvSpPr>
            <a:spLocks noGrp="1"/>
          </p:cNvSpPr>
          <p:nvPr>
            <p:ph type="title"/>
          </p:nvPr>
        </p:nvSpPr>
        <p:spPr/>
        <p:txBody>
          <a:bodyPr/>
          <a:lstStyle/>
          <a:p>
            <a:endParaRPr lang="en-US"/>
          </a:p>
        </p:txBody>
      </p:sp>
      <p:pic>
        <p:nvPicPr>
          <p:cNvPr id="5" name="Content Placeholder 4" descr="A graph of different levels&#10;&#10;Description automatically generated with medium confidence">
            <a:extLst>
              <a:ext uri="{FF2B5EF4-FFF2-40B4-BE49-F238E27FC236}">
                <a16:creationId xmlns:a16="http://schemas.microsoft.com/office/drawing/2014/main" id="{A3329BD8-0934-57ED-C8BF-EEEC865C01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9531" y="77101"/>
            <a:ext cx="9097617" cy="6780899"/>
          </a:xfrm>
        </p:spPr>
      </p:pic>
    </p:spTree>
    <p:extLst>
      <p:ext uri="{BB962C8B-B14F-4D97-AF65-F5344CB8AC3E}">
        <p14:creationId xmlns:p14="http://schemas.microsoft.com/office/powerpoint/2010/main" val="38100152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90181-3E72-FE19-2064-D8C0ABC6DDDA}"/>
              </a:ext>
            </a:extLst>
          </p:cNvPr>
          <p:cNvSpPr>
            <a:spLocks noGrp="1"/>
          </p:cNvSpPr>
          <p:nvPr>
            <p:ph type="title"/>
          </p:nvPr>
        </p:nvSpPr>
        <p:spPr/>
        <p:txBody>
          <a:bodyPr/>
          <a:lstStyle/>
          <a:p>
            <a:endParaRPr lang="en-US"/>
          </a:p>
        </p:txBody>
      </p:sp>
      <p:pic>
        <p:nvPicPr>
          <p:cNvPr id="5" name="Content Placeholder 4" descr="A graph of a number of numbers&#10;&#10;Description automatically generated with medium confidence">
            <a:extLst>
              <a:ext uri="{FF2B5EF4-FFF2-40B4-BE49-F238E27FC236}">
                <a16:creationId xmlns:a16="http://schemas.microsoft.com/office/drawing/2014/main" id="{B57FB49A-6626-C730-F382-5946FABDA9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1325" y="83171"/>
            <a:ext cx="8873242" cy="6758609"/>
          </a:xfrm>
        </p:spPr>
      </p:pic>
    </p:spTree>
    <p:extLst>
      <p:ext uri="{BB962C8B-B14F-4D97-AF65-F5344CB8AC3E}">
        <p14:creationId xmlns:p14="http://schemas.microsoft.com/office/powerpoint/2010/main" val="161632253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EDC29-E6CB-0545-5D7F-8852A008E793}"/>
              </a:ext>
            </a:extLst>
          </p:cNvPr>
          <p:cNvSpPr>
            <a:spLocks noGrp="1"/>
          </p:cNvSpPr>
          <p:nvPr>
            <p:ph type="title"/>
          </p:nvPr>
        </p:nvSpPr>
        <p:spPr/>
        <p:txBody>
          <a:bodyPr/>
          <a:lstStyle/>
          <a:p>
            <a:endParaRPr lang="en-US"/>
          </a:p>
        </p:txBody>
      </p:sp>
      <p:pic>
        <p:nvPicPr>
          <p:cNvPr id="5" name="Content Placeholder 4" descr="A graph of a number of numbers&#10;&#10;Description automatically generated with medium confidence">
            <a:extLst>
              <a:ext uri="{FF2B5EF4-FFF2-40B4-BE49-F238E27FC236}">
                <a16:creationId xmlns:a16="http://schemas.microsoft.com/office/drawing/2014/main" id="{64C2502F-04E3-871D-EBB8-A4F107582C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4370" y="159027"/>
            <a:ext cx="9587638" cy="6698974"/>
          </a:xfrm>
        </p:spPr>
      </p:pic>
    </p:spTree>
    <p:extLst>
      <p:ext uri="{BB962C8B-B14F-4D97-AF65-F5344CB8AC3E}">
        <p14:creationId xmlns:p14="http://schemas.microsoft.com/office/powerpoint/2010/main" val="66638995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CAE90-1441-5FFB-E502-6525CB19F484}"/>
              </a:ext>
            </a:extLst>
          </p:cNvPr>
          <p:cNvSpPr>
            <a:spLocks noGrp="1"/>
          </p:cNvSpPr>
          <p:nvPr>
            <p:ph type="title"/>
          </p:nvPr>
        </p:nvSpPr>
        <p:spPr/>
        <p:txBody>
          <a:bodyPr/>
          <a:lstStyle/>
          <a:p>
            <a:endParaRPr lang="en-US"/>
          </a:p>
        </p:txBody>
      </p:sp>
      <p:pic>
        <p:nvPicPr>
          <p:cNvPr id="5" name="Content Placeholder 4" descr="A graph of a graph of a graph of a graph of a graph of a graph of a graph of a graph of a graph of a graph of a graph of a graph of a graph of&#10;&#10;Description automatically generated">
            <a:extLst>
              <a:ext uri="{FF2B5EF4-FFF2-40B4-BE49-F238E27FC236}">
                <a16:creationId xmlns:a16="http://schemas.microsoft.com/office/drawing/2014/main" id="{50888E2D-2991-EE14-EEBE-2A7CAC4C88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9835" y="355122"/>
            <a:ext cx="8744779" cy="6444279"/>
          </a:xfrm>
        </p:spPr>
      </p:pic>
    </p:spTree>
    <p:extLst>
      <p:ext uri="{BB962C8B-B14F-4D97-AF65-F5344CB8AC3E}">
        <p14:creationId xmlns:p14="http://schemas.microsoft.com/office/powerpoint/2010/main" val="397825929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E9850-A58D-BCA2-5B1C-AD6D2737C0AF}"/>
              </a:ext>
            </a:extLst>
          </p:cNvPr>
          <p:cNvSpPr>
            <a:spLocks noGrp="1"/>
          </p:cNvSpPr>
          <p:nvPr>
            <p:ph type="title"/>
          </p:nvPr>
        </p:nvSpPr>
        <p:spPr/>
        <p:txBody>
          <a:bodyPr/>
          <a:lstStyle/>
          <a:p>
            <a:endParaRPr lang="en-US"/>
          </a:p>
        </p:txBody>
      </p:sp>
      <p:pic>
        <p:nvPicPr>
          <p:cNvPr id="5" name="Content Placeholder 4" descr="A graph of different levels&#10;&#10;Description automatically generated with medium confidence">
            <a:extLst>
              <a:ext uri="{FF2B5EF4-FFF2-40B4-BE49-F238E27FC236}">
                <a16:creationId xmlns:a16="http://schemas.microsoft.com/office/drawing/2014/main" id="{1EC03FB4-B0A5-D027-C1E1-D55CBCD8C8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8374" y="207"/>
            <a:ext cx="7880074" cy="6753225"/>
          </a:xfrm>
        </p:spPr>
      </p:pic>
    </p:spTree>
    <p:extLst>
      <p:ext uri="{BB962C8B-B14F-4D97-AF65-F5344CB8AC3E}">
        <p14:creationId xmlns:p14="http://schemas.microsoft.com/office/powerpoint/2010/main" val="22561819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75EBA-C359-176A-D9AE-2CD37E14D3F8}"/>
              </a:ext>
            </a:extLst>
          </p:cNvPr>
          <p:cNvSpPr>
            <a:spLocks noGrp="1"/>
          </p:cNvSpPr>
          <p:nvPr>
            <p:ph type="title"/>
          </p:nvPr>
        </p:nvSpPr>
        <p:spPr/>
        <p:txBody>
          <a:bodyPr/>
          <a:lstStyle/>
          <a:p>
            <a:endParaRPr lang="en-US"/>
          </a:p>
        </p:txBody>
      </p:sp>
      <p:pic>
        <p:nvPicPr>
          <p:cNvPr id="5" name="Content Placeholder 4" descr="A graph of different levels&#10;&#10;Description automatically generated with medium confidence">
            <a:extLst>
              <a:ext uri="{FF2B5EF4-FFF2-40B4-BE49-F238E27FC236}">
                <a16:creationId xmlns:a16="http://schemas.microsoft.com/office/drawing/2014/main" id="{62E5412A-F054-62DE-6FE2-2154C80A5F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64849" y="1"/>
            <a:ext cx="9032089" cy="6737730"/>
          </a:xfrm>
        </p:spPr>
      </p:pic>
    </p:spTree>
    <p:extLst>
      <p:ext uri="{BB962C8B-B14F-4D97-AF65-F5344CB8AC3E}">
        <p14:creationId xmlns:p14="http://schemas.microsoft.com/office/powerpoint/2010/main" val="408741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430D-673C-E213-D576-F6B16DAADB77}"/>
              </a:ext>
            </a:extLst>
          </p:cNvPr>
          <p:cNvSpPr>
            <a:spLocks noGrp="1"/>
          </p:cNvSpPr>
          <p:nvPr>
            <p:ph type="title"/>
          </p:nvPr>
        </p:nvSpPr>
        <p:spPr/>
        <p:txBody>
          <a:bodyPr/>
          <a:lstStyle/>
          <a:p>
            <a:endParaRPr lang="en-US"/>
          </a:p>
        </p:txBody>
      </p:sp>
      <p:pic>
        <p:nvPicPr>
          <p:cNvPr id="5" name="Content Placeholder 4" descr="A graph of a graph of a number of days&#10;&#10;Description automatically generated with medium confidence">
            <a:extLst>
              <a:ext uri="{FF2B5EF4-FFF2-40B4-BE49-F238E27FC236}">
                <a16:creationId xmlns:a16="http://schemas.microsoft.com/office/drawing/2014/main" id="{DDD14F4B-2692-47F2-8F19-6B8E4B8D8B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447393"/>
            <a:ext cx="8318090" cy="6142525"/>
          </a:xfrm>
        </p:spPr>
      </p:pic>
    </p:spTree>
    <p:extLst>
      <p:ext uri="{BB962C8B-B14F-4D97-AF65-F5344CB8AC3E}">
        <p14:creationId xmlns:p14="http://schemas.microsoft.com/office/powerpoint/2010/main" val="2431723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112</TotalTime>
  <Words>11</Words>
  <Application>Microsoft Office PowerPoint</Application>
  <PresentationFormat>Widescreen</PresentationFormat>
  <Paragraphs>2</Paragraphs>
  <Slides>87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87</vt:i4>
      </vt:variant>
    </vt:vector>
  </HeadingPairs>
  <TitlesOfParts>
    <vt:vector size="91" baseType="lpstr">
      <vt:lpstr>Aptos</vt:lpstr>
      <vt:lpstr>Aptos Display</vt:lpstr>
      <vt:lpstr>Arial</vt:lpstr>
      <vt:lpstr>Office Theme</vt:lpstr>
      <vt:lpstr>Temporal Regression Analysis of SOFA Score vs Metabolite Values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Kamala Natarajan</dc:creator>
  <cp:lastModifiedBy>Kamala Natarajan</cp:lastModifiedBy>
  <cp:revision>1</cp:revision>
  <dcterms:created xsi:type="dcterms:W3CDTF">2024-05-20T17:30:27Z</dcterms:created>
  <dcterms:modified xsi:type="dcterms:W3CDTF">2024-05-20T19:22:30Z</dcterms:modified>
</cp:coreProperties>
</file>