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80" r:id="rId4"/>
    <p:sldId id="281" r:id="rId5"/>
    <p:sldId id="282" r:id="rId6"/>
    <p:sldId id="283" r:id="rId7"/>
    <p:sldId id="284" r:id="rId8"/>
    <p:sldId id="286" r:id="rId9"/>
    <p:sldId id="289" r:id="rId10"/>
    <p:sldId id="287" r:id="rId11"/>
    <p:sldId id="288" r:id="rId12"/>
    <p:sldId id="2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F220CC-6130-4CD9-B950-0C787A00B411}" v="20" dt="2025-01-03T18:07:58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72" d="100"/>
          <a:sy n="72" d="100"/>
        </p:scale>
        <p:origin x="1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ala Natarajan" userId="5a4d5d2830234c3f" providerId="LiveId" clId="{C5368D67-51C1-4918-81F9-AA96633FA672}"/>
    <pc:docChg chg="undo custSel addSld delSld modSld sldOrd">
      <pc:chgData name="Kamala Natarajan" userId="5a4d5d2830234c3f" providerId="LiveId" clId="{C5368D67-51C1-4918-81F9-AA96633FA672}" dt="2024-12-03T17:49:11.931" v="1217" actId="680"/>
      <pc:docMkLst>
        <pc:docMk/>
      </pc:docMkLst>
      <pc:sldChg chg="modSp del mod">
        <pc:chgData name="Kamala Natarajan" userId="5a4d5d2830234c3f" providerId="LiveId" clId="{C5368D67-51C1-4918-81F9-AA96633FA672}" dt="2024-11-15T18:05:27.356" v="1143" actId="47"/>
        <pc:sldMkLst>
          <pc:docMk/>
          <pc:sldMk cId="1130746408" sldId="257"/>
        </pc:sldMkLst>
      </pc:sldChg>
      <pc:sldChg chg="del">
        <pc:chgData name="Kamala Natarajan" userId="5a4d5d2830234c3f" providerId="LiveId" clId="{C5368D67-51C1-4918-81F9-AA96633FA672}" dt="2024-11-15T18:05:28.665" v="1144" actId="47"/>
        <pc:sldMkLst>
          <pc:docMk/>
          <pc:sldMk cId="2299016657" sldId="260"/>
        </pc:sldMkLst>
      </pc:sldChg>
      <pc:sldChg chg="del">
        <pc:chgData name="Kamala Natarajan" userId="5a4d5d2830234c3f" providerId="LiveId" clId="{C5368D67-51C1-4918-81F9-AA96633FA672}" dt="2024-11-15T18:05:06.623" v="1140" actId="47"/>
        <pc:sldMkLst>
          <pc:docMk/>
          <pc:sldMk cId="3817163487" sldId="261"/>
        </pc:sldMkLst>
      </pc:sldChg>
      <pc:sldChg chg="addSp delSp modSp mod">
        <pc:chgData name="Kamala Natarajan" userId="5a4d5d2830234c3f" providerId="LiveId" clId="{C5368D67-51C1-4918-81F9-AA96633FA672}" dt="2024-11-15T18:00:43.310" v="1138" actId="20577"/>
        <pc:sldMkLst>
          <pc:docMk/>
          <pc:sldMk cId="986922817" sldId="262"/>
        </pc:sldMkLst>
        <pc:spChg chg="mod">
          <ac:chgData name="Kamala Natarajan" userId="5a4d5d2830234c3f" providerId="LiveId" clId="{C5368D67-51C1-4918-81F9-AA96633FA672}" dt="2024-10-25T03:20:48.241" v="8" actId="26606"/>
          <ac:spMkLst>
            <pc:docMk/>
            <pc:sldMk cId="986922817" sldId="262"/>
            <ac:spMk id="2" creationId="{B3DBC6E6-8FB7-0AF7-2D78-A2789B147938}"/>
          </ac:spMkLst>
        </pc:spChg>
        <pc:spChg chg="mod">
          <ac:chgData name="Kamala Natarajan" userId="5a4d5d2830234c3f" providerId="LiveId" clId="{C5368D67-51C1-4918-81F9-AA96633FA672}" dt="2024-11-15T18:00:43.310" v="1138" actId="20577"/>
          <ac:spMkLst>
            <pc:docMk/>
            <pc:sldMk cId="986922817" sldId="262"/>
            <ac:spMk id="30" creationId="{AB34C3C1-3C6E-6A4A-B14A-CCC205163D1E}"/>
          </ac:spMkLst>
        </pc:spChg>
        <pc:spChg chg="add">
          <ac:chgData name="Kamala Natarajan" userId="5a4d5d2830234c3f" providerId="LiveId" clId="{C5368D67-51C1-4918-81F9-AA96633FA672}" dt="2024-10-25T03:20:48.245" v="9" actId="26606"/>
          <ac:spMkLst>
            <pc:docMk/>
            <pc:sldMk cId="986922817" sldId="262"/>
            <ac:spMk id="52" creationId="{5AA03EDC-7067-4DFF-B672-541D016AAAB8}"/>
          </ac:spMkLst>
        </pc:spChg>
        <pc:spChg chg="add">
          <ac:chgData name="Kamala Natarajan" userId="5a4d5d2830234c3f" providerId="LiveId" clId="{C5368D67-51C1-4918-81F9-AA96633FA672}" dt="2024-10-25T03:20:48.245" v="9" actId="26606"/>
          <ac:spMkLst>
            <pc:docMk/>
            <pc:sldMk cId="986922817" sldId="262"/>
            <ac:spMk id="53" creationId="{0EBF3E39-B0BE-496A-8604-9007470FFA3A}"/>
          </ac:spMkLst>
        </pc:spChg>
        <pc:picChg chg="mod">
          <ac:chgData name="Kamala Natarajan" userId="5a4d5d2830234c3f" providerId="LiveId" clId="{C5368D67-51C1-4918-81F9-AA96633FA672}" dt="2024-10-25T03:20:48.241" v="8" actId="26606"/>
          <ac:picMkLst>
            <pc:docMk/>
            <pc:sldMk cId="986922817" sldId="262"/>
            <ac:picMk id="6" creationId="{BA5A2724-2E0A-CAD9-DB94-12D3449AFCA7}"/>
          </ac:picMkLst>
        </pc:picChg>
      </pc:sldChg>
      <pc:sldChg chg="addSp delSp modSp new del mod">
        <pc:chgData name="Kamala Natarajan" userId="5a4d5d2830234c3f" providerId="LiveId" clId="{C5368D67-51C1-4918-81F9-AA96633FA672}" dt="2024-11-15T18:04:59.133" v="1139" actId="47"/>
        <pc:sldMkLst>
          <pc:docMk/>
          <pc:sldMk cId="1314329564" sldId="263"/>
        </pc:sldMkLst>
      </pc:sldChg>
      <pc:sldChg chg="addSp delSp modSp new mod setBg">
        <pc:chgData name="Kamala Natarajan" userId="5a4d5d2830234c3f" providerId="LiveId" clId="{C5368D67-51C1-4918-81F9-AA96633FA672}" dt="2024-10-30T20:23:49.996" v="358" actId="20577"/>
        <pc:sldMkLst>
          <pc:docMk/>
          <pc:sldMk cId="708039160" sldId="264"/>
        </pc:sldMkLst>
      </pc:sldChg>
      <pc:sldChg chg="addSp delSp modSp add mod">
        <pc:chgData name="Kamala Natarajan" userId="5a4d5d2830234c3f" providerId="LiveId" clId="{C5368D67-51C1-4918-81F9-AA96633FA672}" dt="2024-10-30T20:25:56.626" v="402" actId="1076"/>
        <pc:sldMkLst>
          <pc:docMk/>
          <pc:sldMk cId="2081577473" sldId="265"/>
        </pc:sldMkLst>
      </pc:sldChg>
      <pc:sldChg chg="addSp delSp modSp new del mod setBg">
        <pc:chgData name="Kamala Natarajan" userId="5a4d5d2830234c3f" providerId="LiveId" clId="{C5368D67-51C1-4918-81F9-AA96633FA672}" dt="2024-11-15T18:05:23.398" v="1142" actId="47"/>
        <pc:sldMkLst>
          <pc:docMk/>
          <pc:sldMk cId="449109794" sldId="266"/>
        </pc:sldMkLst>
      </pc:sldChg>
      <pc:sldChg chg="addSp modSp new del mod">
        <pc:chgData name="Kamala Natarajan" userId="5a4d5d2830234c3f" providerId="LiveId" clId="{C5368D67-51C1-4918-81F9-AA96633FA672}" dt="2024-11-15T18:05:18.232" v="1141" actId="47"/>
        <pc:sldMkLst>
          <pc:docMk/>
          <pc:sldMk cId="4211546787" sldId="267"/>
        </pc:sldMkLst>
      </pc:sldChg>
      <pc:sldChg chg="addSp delSp modSp new">
        <pc:chgData name="Kamala Natarajan" userId="5a4d5d2830234c3f" providerId="LiveId" clId="{C5368D67-51C1-4918-81F9-AA96633FA672}" dt="2024-11-24T19:14:14.752" v="1198" actId="1076"/>
        <pc:sldMkLst>
          <pc:docMk/>
          <pc:sldMk cId="627700473" sldId="268"/>
        </pc:sldMkLst>
      </pc:sldChg>
      <pc:sldChg chg="addSp delSp modSp new mod ord">
        <pc:chgData name="Kamala Natarajan" userId="5a4d5d2830234c3f" providerId="LiveId" clId="{C5368D67-51C1-4918-81F9-AA96633FA672}" dt="2024-11-08T16:39:52.431" v="702"/>
        <pc:sldMkLst>
          <pc:docMk/>
          <pc:sldMk cId="2748545492" sldId="269"/>
        </pc:sldMkLst>
      </pc:sldChg>
      <pc:sldChg chg="addSp delSp modSp new mod ord">
        <pc:chgData name="Kamala Natarajan" userId="5a4d5d2830234c3f" providerId="LiveId" clId="{C5368D67-51C1-4918-81F9-AA96633FA672}" dt="2024-11-08T16:34:50.427" v="674" actId="732"/>
        <pc:sldMkLst>
          <pc:docMk/>
          <pc:sldMk cId="3839966615" sldId="270"/>
        </pc:sldMkLst>
      </pc:sldChg>
      <pc:sldChg chg="addSp delSp modSp new mod">
        <pc:chgData name="Kamala Natarajan" userId="5a4d5d2830234c3f" providerId="LiveId" clId="{C5368D67-51C1-4918-81F9-AA96633FA672}" dt="2024-11-08T16:42:31.968" v="793" actId="20577"/>
        <pc:sldMkLst>
          <pc:docMk/>
          <pc:sldMk cId="2370758524" sldId="271"/>
        </pc:sldMkLst>
      </pc:sldChg>
      <pc:sldChg chg="addSp delSp modSp new mod ord">
        <pc:chgData name="Kamala Natarajan" userId="5a4d5d2830234c3f" providerId="LiveId" clId="{C5368D67-51C1-4918-81F9-AA96633FA672}" dt="2024-11-08T16:42:15.504" v="749" actId="20577"/>
        <pc:sldMkLst>
          <pc:docMk/>
          <pc:sldMk cId="2467339411" sldId="272"/>
        </pc:sldMkLst>
      </pc:sldChg>
      <pc:sldChg chg="addSp delSp modSp new mod ord">
        <pc:chgData name="Kamala Natarajan" userId="5a4d5d2830234c3f" providerId="LiveId" clId="{C5368D67-51C1-4918-81F9-AA96633FA672}" dt="2024-11-08T16:43:10.850" v="876" actId="1076"/>
        <pc:sldMkLst>
          <pc:docMk/>
          <pc:sldMk cId="3105437897" sldId="273"/>
        </pc:sldMkLst>
      </pc:sldChg>
      <pc:sldChg chg="addSp delSp modSp new mod">
        <pc:chgData name="Kamala Natarajan" userId="5a4d5d2830234c3f" providerId="LiveId" clId="{C5368D67-51C1-4918-81F9-AA96633FA672}" dt="2024-11-08T16:43:46.103" v="941" actId="1076"/>
        <pc:sldMkLst>
          <pc:docMk/>
          <pc:sldMk cId="867820972" sldId="274"/>
        </pc:sldMkLst>
      </pc:sldChg>
      <pc:sldChg chg="addSp delSp modSp new del">
        <pc:chgData name="Kamala Natarajan" userId="5a4d5d2830234c3f" providerId="LiveId" clId="{C5368D67-51C1-4918-81F9-AA96633FA672}" dt="2024-11-08T16:34:26.793" v="672" actId="47"/>
        <pc:sldMkLst>
          <pc:docMk/>
          <pc:sldMk cId="2098335515" sldId="274"/>
        </pc:sldMkLst>
      </pc:sldChg>
      <pc:sldChg chg="addSp delSp modSp new del mod ord setBg">
        <pc:chgData name="Kamala Natarajan" userId="5a4d5d2830234c3f" providerId="LiveId" clId="{C5368D67-51C1-4918-81F9-AA96633FA672}" dt="2024-11-15T18:05:32.246" v="1145" actId="47"/>
        <pc:sldMkLst>
          <pc:docMk/>
          <pc:sldMk cId="1563118436" sldId="275"/>
        </pc:sldMkLst>
      </pc:sldChg>
      <pc:sldChg chg="addSp delSp modSp new mod">
        <pc:chgData name="Kamala Natarajan" userId="5a4d5d2830234c3f" providerId="LiveId" clId="{C5368D67-51C1-4918-81F9-AA96633FA672}" dt="2024-11-15T18:33:55.517" v="1195" actId="2711"/>
        <pc:sldMkLst>
          <pc:docMk/>
          <pc:sldMk cId="1701588782" sldId="275"/>
        </pc:sldMkLst>
      </pc:sldChg>
      <pc:sldChg chg="modSp new mod">
        <pc:chgData name="Kamala Natarajan" userId="5a4d5d2830234c3f" providerId="LiveId" clId="{C5368D67-51C1-4918-81F9-AA96633FA672}" dt="2024-11-15T18:33:41.034" v="1186" actId="2711"/>
        <pc:sldMkLst>
          <pc:docMk/>
          <pc:sldMk cId="530815445" sldId="276"/>
        </pc:sldMkLst>
      </pc:sldChg>
      <pc:sldChg chg="modSp new mod">
        <pc:chgData name="Kamala Natarajan" userId="5a4d5d2830234c3f" providerId="LiveId" clId="{C5368D67-51C1-4918-81F9-AA96633FA672}" dt="2024-12-03T08:09:54.379" v="1206" actId="14100"/>
        <pc:sldMkLst>
          <pc:docMk/>
          <pc:sldMk cId="2380425625" sldId="277"/>
        </pc:sldMkLst>
      </pc:sldChg>
      <pc:sldChg chg="modSp new mod">
        <pc:chgData name="Kamala Natarajan" userId="5a4d5d2830234c3f" providerId="LiveId" clId="{C5368D67-51C1-4918-81F9-AA96633FA672}" dt="2024-12-03T08:10:22.633" v="1216" actId="14100"/>
        <pc:sldMkLst>
          <pc:docMk/>
          <pc:sldMk cId="362353259" sldId="278"/>
        </pc:sldMkLst>
      </pc:sldChg>
      <pc:sldChg chg="new">
        <pc:chgData name="Kamala Natarajan" userId="5a4d5d2830234c3f" providerId="LiveId" clId="{C5368D67-51C1-4918-81F9-AA96633FA672}" dt="2024-12-03T17:49:11.931" v="1217" actId="680"/>
        <pc:sldMkLst>
          <pc:docMk/>
          <pc:sldMk cId="3201747787" sldId="279"/>
        </pc:sldMkLst>
      </pc:sldChg>
    </pc:docChg>
  </pc:docChgLst>
  <pc:docChgLst>
    <pc:chgData name="Kamala Natarajan" userId="5a4d5d2830234c3f" providerId="LiveId" clId="{13F220CC-6130-4CD9-B950-0C787A00B411}"/>
    <pc:docChg chg="undo redo custSel addSld delSld modSld sldOrd">
      <pc:chgData name="Kamala Natarajan" userId="5a4d5d2830234c3f" providerId="LiveId" clId="{13F220CC-6130-4CD9-B950-0C787A00B411}" dt="2025-01-04T05:38:13.880" v="1540" actId="47"/>
      <pc:docMkLst>
        <pc:docMk/>
      </pc:docMkLst>
      <pc:sldChg chg="modSp del mod">
        <pc:chgData name="Kamala Natarajan" userId="5a4d5d2830234c3f" providerId="LiveId" clId="{13F220CC-6130-4CD9-B950-0C787A00B411}" dt="2025-01-04T05:38:13.880" v="1540" actId="47"/>
        <pc:sldMkLst>
          <pc:docMk/>
          <pc:sldMk cId="986922817" sldId="262"/>
        </pc:sldMkLst>
        <pc:spChg chg="mod">
          <ac:chgData name="Kamala Natarajan" userId="5a4d5d2830234c3f" providerId="LiveId" clId="{13F220CC-6130-4CD9-B950-0C787A00B411}" dt="2025-01-04T05:38:11.241" v="1539" actId="20577"/>
          <ac:spMkLst>
            <pc:docMk/>
            <pc:sldMk cId="986922817" sldId="262"/>
            <ac:spMk id="30" creationId="{AB34C3C1-3C6E-6A4A-B14A-CCC205163D1E}"/>
          </ac:spMkLst>
        </pc:spChg>
      </pc:sldChg>
      <pc:sldChg chg="del">
        <pc:chgData name="Kamala Natarajan" userId="5a4d5d2830234c3f" providerId="LiveId" clId="{13F220CC-6130-4CD9-B950-0C787A00B411}" dt="2024-12-31T18:44:33.954" v="132" actId="47"/>
        <pc:sldMkLst>
          <pc:docMk/>
          <pc:sldMk cId="708039160" sldId="264"/>
        </pc:sldMkLst>
      </pc:sldChg>
      <pc:sldChg chg="del">
        <pc:chgData name="Kamala Natarajan" userId="5a4d5d2830234c3f" providerId="LiveId" clId="{13F220CC-6130-4CD9-B950-0C787A00B411}" dt="2024-12-31T18:44:34.792" v="133" actId="47"/>
        <pc:sldMkLst>
          <pc:docMk/>
          <pc:sldMk cId="2081577473" sldId="265"/>
        </pc:sldMkLst>
      </pc:sldChg>
      <pc:sldChg chg="addSp delSp modSp mod setBg">
        <pc:chgData name="Kamala Natarajan" userId="5a4d5d2830234c3f" providerId="LiveId" clId="{13F220CC-6130-4CD9-B950-0C787A00B411}" dt="2024-12-31T18:40:19.383" v="94" actId="26606"/>
        <pc:sldMkLst>
          <pc:docMk/>
          <pc:sldMk cId="627700473" sldId="268"/>
        </pc:sldMkLst>
        <pc:spChg chg="mod">
          <ac:chgData name="Kamala Natarajan" userId="5a4d5d2830234c3f" providerId="LiveId" clId="{13F220CC-6130-4CD9-B950-0C787A00B411}" dt="2024-12-31T18:40:19.383" v="94" actId="26606"/>
          <ac:spMkLst>
            <pc:docMk/>
            <pc:sldMk cId="627700473" sldId="268"/>
            <ac:spMk id="2" creationId="{F37D89A1-E7FB-1CA9-C3A1-44A7651DD607}"/>
          </ac:spMkLst>
        </pc:spChg>
        <pc:spChg chg="add">
          <ac:chgData name="Kamala Natarajan" userId="5a4d5d2830234c3f" providerId="LiveId" clId="{13F220CC-6130-4CD9-B950-0C787A00B411}" dt="2024-12-31T18:40:19.383" v="94" actId="26606"/>
          <ac:spMkLst>
            <pc:docMk/>
            <pc:sldMk cId="627700473" sldId="268"/>
            <ac:spMk id="10" creationId="{D4771268-CB57-404A-9271-370EB28F6090}"/>
          </ac:spMkLst>
        </pc:spChg>
        <pc:picChg chg="add mod ord">
          <ac:chgData name="Kamala Natarajan" userId="5a4d5d2830234c3f" providerId="LiveId" clId="{13F220CC-6130-4CD9-B950-0C787A00B411}" dt="2024-12-31T18:40:19.383" v="94" actId="26606"/>
          <ac:picMkLst>
            <pc:docMk/>
            <pc:sldMk cId="627700473" sldId="268"/>
            <ac:picMk id="5" creationId="{45489E9A-347E-623C-F298-A110B7332188}"/>
          </ac:picMkLst>
        </pc:picChg>
      </pc:sldChg>
      <pc:sldChg chg="del">
        <pc:chgData name="Kamala Natarajan" userId="5a4d5d2830234c3f" providerId="LiveId" clId="{13F220CC-6130-4CD9-B950-0C787A00B411}" dt="2024-12-31T18:44:41.906" v="135" actId="47"/>
        <pc:sldMkLst>
          <pc:docMk/>
          <pc:sldMk cId="2748545492" sldId="269"/>
        </pc:sldMkLst>
      </pc:sldChg>
      <pc:sldChg chg="del">
        <pc:chgData name="Kamala Natarajan" userId="5a4d5d2830234c3f" providerId="LiveId" clId="{13F220CC-6130-4CD9-B950-0C787A00B411}" dt="2024-12-31T18:44:42.444" v="137" actId="47"/>
        <pc:sldMkLst>
          <pc:docMk/>
          <pc:sldMk cId="3839966615" sldId="270"/>
        </pc:sldMkLst>
      </pc:sldChg>
      <pc:sldChg chg="del">
        <pc:chgData name="Kamala Natarajan" userId="5a4d5d2830234c3f" providerId="LiveId" clId="{13F220CC-6130-4CD9-B950-0C787A00B411}" dt="2024-12-31T18:44:40.812" v="134" actId="47"/>
        <pc:sldMkLst>
          <pc:docMk/>
          <pc:sldMk cId="2370758524" sldId="271"/>
        </pc:sldMkLst>
      </pc:sldChg>
      <pc:sldChg chg="del">
        <pc:chgData name="Kamala Natarajan" userId="5a4d5d2830234c3f" providerId="LiveId" clId="{13F220CC-6130-4CD9-B950-0C787A00B411}" dt="2024-12-31T18:44:44.687" v="143" actId="47"/>
        <pc:sldMkLst>
          <pc:docMk/>
          <pc:sldMk cId="2467339411" sldId="272"/>
        </pc:sldMkLst>
      </pc:sldChg>
      <pc:sldChg chg="del">
        <pc:chgData name="Kamala Natarajan" userId="5a4d5d2830234c3f" providerId="LiveId" clId="{13F220CC-6130-4CD9-B950-0C787A00B411}" dt="2024-12-31T18:44:42.118" v="136" actId="47"/>
        <pc:sldMkLst>
          <pc:docMk/>
          <pc:sldMk cId="3105437897" sldId="273"/>
        </pc:sldMkLst>
      </pc:sldChg>
      <pc:sldChg chg="del">
        <pc:chgData name="Kamala Natarajan" userId="5a4d5d2830234c3f" providerId="LiveId" clId="{13F220CC-6130-4CD9-B950-0C787A00B411}" dt="2024-12-31T18:44:42.952" v="138" actId="47"/>
        <pc:sldMkLst>
          <pc:docMk/>
          <pc:sldMk cId="867820972" sldId="274"/>
        </pc:sldMkLst>
      </pc:sldChg>
      <pc:sldChg chg="del">
        <pc:chgData name="Kamala Natarajan" userId="5a4d5d2830234c3f" providerId="LiveId" clId="{13F220CC-6130-4CD9-B950-0C787A00B411}" dt="2024-12-31T18:44:43.888" v="139" actId="47"/>
        <pc:sldMkLst>
          <pc:docMk/>
          <pc:sldMk cId="1701588782" sldId="275"/>
        </pc:sldMkLst>
      </pc:sldChg>
      <pc:sldChg chg="del">
        <pc:chgData name="Kamala Natarajan" userId="5a4d5d2830234c3f" providerId="LiveId" clId="{13F220CC-6130-4CD9-B950-0C787A00B411}" dt="2024-12-31T18:44:44.137" v="140" actId="47"/>
        <pc:sldMkLst>
          <pc:docMk/>
          <pc:sldMk cId="530815445" sldId="276"/>
        </pc:sldMkLst>
      </pc:sldChg>
      <pc:sldChg chg="del">
        <pc:chgData name="Kamala Natarajan" userId="5a4d5d2830234c3f" providerId="LiveId" clId="{13F220CC-6130-4CD9-B950-0C787A00B411}" dt="2024-12-31T18:44:44.841" v="144" actId="47"/>
        <pc:sldMkLst>
          <pc:docMk/>
          <pc:sldMk cId="2380425625" sldId="277"/>
        </pc:sldMkLst>
      </pc:sldChg>
      <pc:sldChg chg="del">
        <pc:chgData name="Kamala Natarajan" userId="5a4d5d2830234c3f" providerId="LiveId" clId="{13F220CC-6130-4CD9-B950-0C787A00B411}" dt="2024-12-31T18:44:44.307" v="141" actId="47"/>
        <pc:sldMkLst>
          <pc:docMk/>
          <pc:sldMk cId="362353259" sldId="278"/>
        </pc:sldMkLst>
      </pc:sldChg>
      <pc:sldChg chg="del">
        <pc:chgData name="Kamala Natarajan" userId="5a4d5d2830234c3f" providerId="LiveId" clId="{13F220CC-6130-4CD9-B950-0C787A00B411}" dt="2024-12-31T18:44:44.493" v="142" actId="47"/>
        <pc:sldMkLst>
          <pc:docMk/>
          <pc:sldMk cId="3201747787" sldId="279"/>
        </pc:sldMkLst>
      </pc:sldChg>
      <pc:sldChg chg="addSp delSp modSp add mod">
        <pc:chgData name="Kamala Natarajan" userId="5a4d5d2830234c3f" providerId="LiveId" clId="{13F220CC-6130-4CD9-B950-0C787A00B411}" dt="2024-12-31T18:41:27.183" v="106" actId="1076"/>
        <pc:sldMkLst>
          <pc:docMk/>
          <pc:sldMk cId="3554421480" sldId="280"/>
        </pc:sldMkLst>
        <pc:spChg chg="mod">
          <ac:chgData name="Kamala Natarajan" userId="5a4d5d2830234c3f" providerId="LiveId" clId="{13F220CC-6130-4CD9-B950-0C787A00B411}" dt="2024-12-31T18:40:59.562" v="104" actId="26606"/>
          <ac:spMkLst>
            <pc:docMk/>
            <pc:sldMk cId="3554421480" sldId="280"/>
            <ac:spMk id="2" creationId="{952BFE2A-79D3-C69C-4B6A-D19727D26B9F}"/>
          </ac:spMkLst>
        </pc:spChg>
        <pc:spChg chg="add">
          <ac:chgData name="Kamala Natarajan" userId="5a4d5d2830234c3f" providerId="LiveId" clId="{13F220CC-6130-4CD9-B950-0C787A00B411}" dt="2024-12-31T18:40:59.562" v="104" actId="26606"/>
          <ac:spMkLst>
            <pc:docMk/>
            <pc:sldMk cId="3554421480" sldId="280"/>
            <ac:spMk id="15" creationId="{D4771268-CB57-404A-9271-370EB28F6090}"/>
          </ac:spMkLst>
        </pc:spChg>
        <pc:picChg chg="add mod">
          <ac:chgData name="Kamala Natarajan" userId="5a4d5d2830234c3f" providerId="LiveId" clId="{13F220CC-6130-4CD9-B950-0C787A00B411}" dt="2024-12-31T18:41:27.183" v="106" actId="1076"/>
          <ac:picMkLst>
            <pc:docMk/>
            <pc:sldMk cId="3554421480" sldId="280"/>
            <ac:picMk id="7" creationId="{D8D3767D-73E8-3A3D-4353-F7C55740724A}"/>
          </ac:picMkLst>
        </pc:picChg>
      </pc:sldChg>
      <pc:sldChg chg="addSp delSp modSp add mod">
        <pc:chgData name="Kamala Natarajan" userId="5a4d5d2830234c3f" providerId="LiveId" clId="{13F220CC-6130-4CD9-B950-0C787A00B411}" dt="2024-12-31T18:42:01.514" v="114" actId="26606"/>
        <pc:sldMkLst>
          <pc:docMk/>
          <pc:sldMk cId="3181713417" sldId="281"/>
        </pc:sldMkLst>
        <pc:spChg chg="mod">
          <ac:chgData name="Kamala Natarajan" userId="5a4d5d2830234c3f" providerId="LiveId" clId="{13F220CC-6130-4CD9-B950-0C787A00B411}" dt="2024-12-31T18:42:01.514" v="114" actId="26606"/>
          <ac:spMkLst>
            <pc:docMk/>
            <pc:sldMk cId="3181713417" sldId="281"/>
            <ac:spMk id="2" creationId="{21CF7B22-836A-31A1-AF31-481F7FA5C235}"/>
          </ac:spMkLst>
        </pc:spChg>
        <pc:spChg chg="add">
          <ac:chgData name="Kamala Natarajan" userId="5a4d5d2830234c3f" providerId="LiveId" clId="{13F220CC-6130-4CD9-B950-0C787A00B411}" dt="2024-12-31T18:42:01.514" v="114" actId="26606"/>
          <ac:spMkLst>
            <pc:docMk/>
            <pc:sldMk cId="3181713417" sldId="281"/>
            <ac:spMk id="20" creationId="{D4771268-CB57-404A-9271-370EB28F6090}"/>
          </ac:spMkLst>
        </pc:spChg>
        <pc:picChg chg="add mod">
          <ac:chgData name="Kamala Natarajan" userId="5a4d5d2830234c3f" providerId="LiveId" clId="{13F220CC-6130-4CD9-B950-0C787A00B411}" dt="2024-12-31T18:42:01.514" v="114" actId="26606"/>
          <ac:picMkLst>
            <pc:docMk/>
            <pc:sldMk cId="3181713417" sldId="281"/>
            <ac:picMk id="6" creationId="{1DF15E5F-6BF9-1269-F5BA-EDEAE2F2E71C}"/>
          </ac:picMkLst>
        </pc:picChg>
      </pc:sldChg>
      <pc:sldChg chg="addSp delSp modSp add mod">
        <pc:chgData name="Kamala Natarajan" userId="5a4d5d2830234c3f" providerId="LiveId" clId="{13F220CC-6130-4CD9-B950-0C787A00B411}" dt="2024-12-31T18:42:58.066" v="131" actId="14100"/>
        <pc:sldMkLst>
          <pc:docMk/>
          <pc:sldMk cId="1309758358" sldId="282"/>
        </pc:sldMkLst>
        <pc:spChg chg="mod">
          <ac:chgData name="Kamala Natarajan" userId="5a4d5d2830234c3f" providerId="LiveId" clId="{13F220CC-6130-4CD9-B950-0C787A00B411}" dt="2024-12-31T18:42:40.306" v="126" actId="26606"/>
          <ac:spMkLst>
            <pc:docMk/>
            <pc:sldMk cId="1309758358" sldId="282"/>
            <ac:spMk id="2" creationId="{343AAE85-CA30-BCDE-FDF5-ED382B4920B2}"/>
          </ac:spMkLst>
        </pc:spChg>
        <pc:spChg chg="add del mod">
          <ac:chgData name="Kamala Natarajan" userId="5a4d5d2830234c3f" providerId="LiveId" clId="{13F220CC-6130-4CD9-B950-0C787A00B411}" dt="2024-12-31T18:42:40.306" v="126" actId="26606"/>
          <ac:spMkLst>
            <pc:docMk/>
            <pc:sldMk cId="1309758358" sldId="282"/>
            <ac:spMk id="4" creationId="{B1906597-1D8F-FFFE-F9F7-CC649A7F11CE}"/>
          </ac:spMkLst>
        </pc:spChg>
        <pc:spChg chg="add del">
          <ac:chgData name="Kamala Natarajan" userId="5a4d5d2830234c3f" providerId="LiveId" clId="{13F220CC-6130-4CD9-B950-0C787A00B411}" dt="2024-12-31T18:42:40.306" v="126" actId="26606"/>
          <ac:spMkLst>
            <pc:docMk/>
            <pc:sldMk cId="1309758358" sldId="282"/>
            <ac:spMk id="20" creationId="{C309984F-3B58-EFDB-E54E-2A0A7FC3A65E}"/>
          </ac:spMkLst>
        </pc:spChg>
        <pc:picChg chg="add mod">
          <ac:chgData name="Kamala Natarajan" userId="5a4d5d2830234c3f" providerId="LiveId" clId="{13F220CC-6130-4CD9-B950-0C787A00B411}" dt="2024-12-31T18:42:58.066" v="131" actId="14100"/>
          <ac:picMkLst>
            <pc:docMk/>
            <pc:sldMk cId="1309758358" sldId="282"/>
            <ac:picMk id="7" creationId="{97C04816-F700-36B0-7D58-11B37F4288A6}"/>
          </ac:picMkLst>
        </pc:picChg>
      </pc:sldChg>
      <pc:sldChg chg="addSp delSp modSp new mod">
        <pc:chgData name="Kamala Natarajan" userId="5a4d5d2830234c3f" providerId="LiveId" clId="{13F220CC-6130-4CD9-B950-0C787A00B411}" dt="2025-01-03T17:08:57.923" v="567" actId="14100"/>
        <pc:sldMkLst>
          <pc:docMk/>
          <pc:sldMk cId="2006979886" sldId="283"/>
        </pc:sldMkLst>
        <pc:spChg chg="mod">
          <ac:chgData name="Kamala Natarajan" userId="5a4d5d2830234c3f" providerId="LiveId" clId="{13F220CC-6130-4CD9-B950-0C787A00B411}" dt="2025-01-03T17:08:57.923" v="567" actId="14100"/>
          <ac:spMkLst>
            <pc:docMk/>
            <pc:sldMk cId="2006979886" sldId="283"/>
            <ac:spMk id="2" creationId="{5A3EDDE2-F8E9-FDE2-D6FB-0E911FA83EC1}"/>
          </ac:spMkLst>
        </pc:spChg>
        <pc:spChg chg="add mod">
          <ac:chgData name="Kamala Natarajan" userId="5a4d5d2830234c3f" providerId="LiveId" clId="{13F220CC-6130-4CD9-B950-0C787A00B411}" dt="2025-01-03T17:08:24.749" v="561" actId="14100"/>
          <ac:spMkLst>
            <pc:docMk/>
            <pc:sldMk cId="2006979886" sldId="283"/>
            <ac:spMk id="6" creationId="{7BF8AD07-81EC-A70F-B6CF-DD610AE7A5F7}"/>
          </ac:spMkLst>
        </pc:spChg>
        <pc:spChg chg="add mod">
          <ac:chgData name="Kamala Natarajan" userId="5a4d5d2830234c3f" providerId="LiveId" clId="{13F220CC-6130-4CD9-B950-0C787A00B411}" dt="2025-01-03T17:08:38.661" v="565" actId="14100"/>
          <ac:spMkLst>
            <pc:docMk/>
            <pc:sldMk cId="2006979886" sldId="283"/>
            <ac:spMk id="7" creationId="{9ECE24A7-F6D1-237F-EA35-3042811494F9}"/>
          </ac:spMkLst>
        </pc:spChg>
        <pc:picChg chg="add mod ord modCrop">
          <ac:chgData name="Kamala Natarajan" userId="5a4d5d2830234c3f" providerId="LiveId" clId="{13F220CC-6130-4CD9-B950-0C787A00B411}" dt="2025-01-03T17:08:17.185" v="559" actId="14100"/>
          <ac:picMkLst>
            <pc:docMk/>
            <pc:sldMk cId="2006979886" sldId="283"/>
            <ac:picMk id="5" creationId="{EBA93E7C-4340-DAE8-7E48-D29C1BBC0B80}"/>
          </ac:picMkLst>
        </pc:picChg>
        <pc:picChg chg="add mod">
          <ac:chgData name="Kamala Natarajan" userId="5a4d5d2830234c3f" providerId="LiveId" clId="{13F220CC-6130-4CD9-B950-0C787A00B411}" dt="2025-01-03T17:08:06.900" v="555" actId="1076"/>
          <ac:picMkLst>
            <pc:docMk/>
            <pc:sldMk cId="2006979886" sldId="283"/>
            <ac:picMk id="9" creationId="{B683EE32-910D-FCF1-A862-CCD27E4D3AB0}"/>
          </ac:picMkLst>
        </pc:picChg>
      </pc:sldChg>
      <pc:sldChg chg="addSp delSp modSp new mod setBg">
        <pc:chgData name="Kamala Natarajan" userId="5a4d5d2830234c3f" providerId="LiveId" clId="{13F220CC-6130-4CD9-B950-0C787A00B411}" dt="2025-01-03T17:07:35.611" v="546" actId="478"/>
        <pc:sldMkLst>
          <pc:docMk/>
          <pc:sldMk cId="4021762402" sldId="284"/>
        </pc:sldMkLst>
        <pc:spChg chg="mod ord">
          <ac:chgData name="Kamala Natarajan" userId="5a4d5d2830234c3f" providerId="LiveId" clId="{13F220CC-6130-4CD9-B950-0C787A00B411}" dt="2024-12-31T19:10:06.504" v="382" actId="26606"/>
          <ac:spMkLst>
            <pc:docMk/>
            <pc:sldMk cId="4021762402" sldId="284"/>
            <ac:spMk id="2" creationId="{60B8F75E-56EA-32AF-7C44-B5CF69754423}"/>
          </ac:spMkLst>
        </pc:spChg>
        <pc:spChg chg="add mod">
          <ac:chgData name="Kamala Natarajan" userId="5a4d5d2830234c3f" providerId="LiveId" clId="{13F220CC-6130-4CD9-B950-0C787A00B411}" dt="2024-12-31T19:13:32.915" v="434" actId="1076"/>
          <ac:spMkLst>
            <pc:docMk/>
            <pc:sldMk cId="4021762402" sldId="284"/>
            <ac:spMk id="12" creationId="{BCC229EC-1482-B20F-770C-DDAF763DAAC4}"/>
          </ac:spMkLst>
        </pc:spChg>
        <pc:spChg chg="add mod">
          <ac:chgData name="Kamala Natarajan" userId="5a4d5d2830234c3f" providerId="LiveId" clId="{13F220CC-6130-4CD9-B950-0C787A00B411}" dt="2024-12-31T19:13:03.912" v="433" actId="1076"/>
          <ac:spMkLst>
            <pc:docMk/>
            <pc:sldMk cId="4021762402" sldId="284"/>
            <ac:spMk id="37" creationId="{46818742-57A7-5760-EF87-A1B44FAEC515}"/>
          </ac:spMkLst>
        </pc:spChg>
        <pc:spChg chg="add">
          <ac:chgData name="Kamala Natarajan" userId="5a4d5d2830234c3f" providerId="LiveId" clId="{13F220CC-6130-4CD9-B950-0C787A00B411}" dt="2024-12-31T19:10:06.504" v="382" actId="26606"/>
          <ac:spMkLst>
            <pc:docMk/>
            <pc:sldMk cId="4021762402" sldId="284"/>
            <ac:spMk id="38" creationId="{2151139A-886F-4B97-8815-729AD3831BBD}"/>
          </ac:spMkLst>
        </pc:spChg>
        <pc:spChg chg="add">
          <ac:chgData name="Kamala Natarajan" userId="5a4d5d2830234c3f" providerId="LiveId" clId="{13F220CC-6130-4CD9-B950-0C787A00B411}" dt="2024-12-31T19:10:06.504" v="382" actId="26606"/>
          <ac:spMkLst>
            <pc:docMk/>
            <pc:sldMk cId="4021762402" sldId="284"/>
            <ac:spMk id="39" creationId="{AB5E08C4-8CDD-4623-A5B8-E998C6DEE3B7}"/>
          </ac:spMkLst>
        </pc:spChg>
        <pc:spChg chg="add">
          <ac:chgData name="Kamala Natarajan" userId="5a4d5d2830234c3f" providerId="LiveId" clId="{13F220CC-6130-4CD9-B950-0C787A00B411}" dt="2024-12-31T19:10:06.504" v="382" actId="26606"/>
          <ac:spMkLst>
            <pc:docMk/>
            <pc:sldMk cId="4021762402" sldId="284"/>
            <ac:spMk id="40" creationId="{15F33878-D502-4FFA-8ACE-F2AECDB2A23F}"/>
          </ac:spMkLst>
        </pc:spChg>
        <pc:spChg chg="add">
          <ac:chgData name="Kamala Natarajan" userId="5a4d5d2830234c3f" providerId="LiveId" clId="{13F220CC-6130-4CD9-B950-0C787A00B411}" dt="2024-12-31T19:10:06.504" v="382" actId="26606"/>
          <ac:spMkLst>
            <pc:docMk/>
            <pc:sldMk cId="4021762402" sldId="284"/>
            <ac:spMk id="41" creationId="{D3539FEE-81D3-4406-802E-60B20B16F4F6}"/>
          </ac:spMkLst>
        </pc:spChg>
        <pc:spChg chg="add">
          <ac:chgData name="Kamala Natarajan" userId="5a4d5d2830234c3f" providerId="LiveId" clId="{13F220CC-6130-4CD9-B950-0C787A00B411}" dt="2024-12-31T19:10:06.504" v="382" actId="26606"/>
          <ac:spMkLst>
            <pc:docMk/>
            <pc:sldMk cId="4021762402" sldId="284"/>
            <ac:spMk id="42" creationId="{DC701763-729E-462F-A5A8-E0DEFEB1E2E4}"/>
          </ac:spMkLst>
        </pc:spChg>
        <pc:picChg chg="add mod ord">
          <ac:chgData name="Kamala Natarajan" userId="5a4d5d2830234c3f" providerId="LiveId" clId="{13F220CC-6130-4CD9-B950-0C787A00B411}" dt="2024-12-31T19:10:42.522" v="397" actId="14100"/>
          <ac:picMkLst>
            <pc:docMk/>
            <pc:sldMk cId="4021762402" sldId="284"/>
            <ac:picMk id="9" creationId="{0FF3872C-0C71-AC92-EAC3-B7E7D2913BEF}"/>
          </ac:picMkLst>
        </pc:picChg>
        <pc:picChg chg="add del mod">
          <ac:chgData name="Kamala Natarajan" userId="5a4d5d2830234c3f" providerId="LiveId" clId="{13F220CC-6130-4CD9-B950-0C787A00B411}" dt="2024-12-31T19:10:37.204" v="395" actId="1076"/>
          <ac:picMkLst>
            <pc:docMk/>
            <pc:sldMk cId="4021762402" sldId="284"/>
            <ac:picMk id="11" creationId="{67283AEB-8650-27F7-E685-D662045BAC31}"/>
          </ac:picMkLst>
        </pc:picChg>
        <pc:picChg chg="add del">
          <ac:chgData name="Kamala Natarajan" userId="5a4d5d2830234c3f" providerId="LiveId" clId="{13F220CC-6130-4CD9-B950-0C787A00B411}" dt="2025-01-03T17:07:35.611" v="546" actId="478"/>
          <ac:picMkLst>
            <pc:docMk/>
            <pc:sldMk cId="4021762402" sldId="284"/>
            <ac:picMk id="44" creationId="{401452EC-8714-3611-271C-F916ED8A2D9A}"/>
          </ac:picMkLst>
        </pc:picChg>
      </pc:sldChg>
      <pc:sldChg chg="new del">
        <pc:chgData name="Kamala Natarajan" userId="5a4d5d2830234c3f" providerId="LiveId" clId="{13F220CC-6130-4CD9-B950-0C787A00B411}" dt="2025-01-04T05:37:14.100" v="1472" actId="47"/>
        <pc:sldMkLst>
          <pc:docMk/>
          <pc:sldMk cId="1433335645" sldId="285"/>
        </pc:sldMkLst>
      </pc:sldChg>
      <pc:sldChg chg="addSp delSp modSp add mod ord setBg">
        <pc:chgData name="Kamala Natarajan" userId="5a4d5d2830234c3f" providerId="LiveId" clId="{13F220CC-6130-4CD9-B950-0C787A00B411}" dt="2025-01-03T18:05:34.354" v="1082" actId="1076"/>
        <pc:sldMkLst>
          <pc:docMk/>
          <pc:sldMk cId="2269069770" sldId="286"/>
        </pc:sldMkLst>
        <pc:spChg chg="mod">
          <ac:chgData name="Kamala Natarajan" userId="5a4d5d2830234c3f" providerId="LiveId" clId="{13F220CC-6130-4CD9-B950-0C787A00B411}" dt="2025-01-03T17:59:28.164" v="767" actId="26606"/>
          <ac:spMkLst>
            <pc:docMk/>
            <pc:sldMk cId="2269069770" sldId="286"/>
            <ac:spMk id="2" creationId="{A150B261-B9AC-C1FF-452C-6B20A2BA84A7}"/>
          </ac:spMkLst>
        </pc:spChg>
        <pc:spChg chg="del mod">
          <ac:chgData name="Kamala Natarajan" userId="5a4d5d2830234c3f" providerId="LiveId" clId="{13F220CC-6130-4CD9-B950-0C787A00B411}" dt="2025-01-03T15:33:57.944" v="457" actId="478"/>
          <ac:spMkLst>
            <pc:docMk/>
            <pc:sldMk cId="2269069770" sldId="286"/>
            <ac:spMk id="7" creationId="{2A590E60-BA85-5424-4CFD-00E59A031691}"/>
          </ac:spMkLst>
        </pc:spChg>
        <pc:spChg chg="add del mod">
          <ac:chgData name="Kamala Natarajan" userId="5a4d5d2830234c3f" providerId="LiveId" clId="{13F220CC-6130-4CD9-B950-0C787A00B411}" dt="2025-01-03T16:52:36.342" v="528" actId="478"/>
          <ac:spMkLst>
            <pc:docMk/>
            <pc:sldMk cId="2269069770" sldId="286"/>
            <ac:spMk id="14" creationId="{CF305A28-40CC-50CB-7F46-1C55746DC417}"/>
          </ac:spMkLst>
        </pc:spChg>
        <pc:spChg chg="add del mod">
          <ac:chgData name="Kamala Natarajan" userId="5a4d5d2830234c3f" providerId="LiveId" clId="{13F220CC-6130-4CD9-B950-0C787A00B411}" dt="2025-01-03T17:48:19.040" v="689" actId="478"/>
          <ac:spMkLst>
            <pc:docMk/>
            <pc:sldMk cId="2269069770" sldId="286"/>
            <ac:spMk id="15" creationId="{9E8E9CA4-2AA5-611A-84E3-1A4AF599CE11}"/>
          </ac:spMkLst>
        </pc:spChg>
        <pc:spChg chg="add del">
          <ac:chgData name="Kamala Natarajan" userId="5a4d5d2830234c3f" providerId="LiveId" clId="{13F220CC-6130-4CD9-B950-0C787A00B411}" dt="2025-01-03T16:52:36.912" v="529" actId="26606"/>
          <ac:spMkLst>
            <pc:docMk/>
            <pc:sldMk cId="2269069770" sldId="286"/>
            <ac:spMk id="17" creationId="{C4879EFC-8E62-4E00-973C-C45EE9EC676D}"/>
          </ac:spMkLst>
        </pc:spChg>
        <pc:spChg chg="add del">
          <ac:chgData name="Kamala Natarajan" userId="5a4d5d2830234c3f" providerId="LiveId" clId="{13F220CC-6130-4CD9-B950-0C787A00B411}" dt="2025-01-03T16:52:36.912" v="529" actId="26606"/>
          <ac:spMkLst>
            <pc:docMk/>
            <pc:sldMk cId="2269069770" sldId="286"/>
            <ac:spMk id="19" creationId="{D6A9C53F-5F90-40A5-8C85-5412D39C8C68}"/>
          </ac:spMkLst>
        </pc:spChg>
        <pc:spChg chg="add mod">
          <ac:chgData name="Kamala Natarajan" userId="5a4d5d2830234c3f" providerId="LiveId" clId="{13F220CC-6130-4CD9-B950-0C787A00B411}" dt="2025-01-03T18:00:33.543" v="784" actId="208"/>
          <ac:spMkLst>
            <pc:docMk/>
            <pc:sldMk cId="2269069770" sldId="286"/>
            <ac:spMk id="22" creationId="{2BA35EBD-72F8-D77F-80E3-CCDA10DF4FDE}"/>
          </ac:spMkLst>
        </pc:spChg>
        <pc:spChg chg="add">
          <ac:chgData name="Kamala Natarajan" userId="5a4d5d2830234c3f" providerId="LiveId" clId="{13F220CC-6130-4CD9-B950-0C787A00B411}" dt="2025-01-03T17:59:28.164" v="767" actId="26606"/>
          <ac:spMkLst>
            <pc:docMk/>
            <pc:sldMk cId="2269069770" sldId="286"/>
            <ac:spMk id="23" creationId="{C4879EFC-8E62-4E00-973C-C45EE9EC676D}"/>
          </ac:spMkLst>
        </pc:spChg>
        <pc:spChg chg="add mod">
          <ac:chgData name="Kamala Natarajan" userId="5a4d5d2830234c3f" providerId="LiveId" clId="{13F220CC-6130-4CD9-B950-0C787A00B411}" dt="2025-01-03T18:05:34.354" v="1082" actId="1076"/>
          <ac:spMkLst>
            <pc:docMk/>
            <pc:sldMk cId="2269069770" sldId="286"/>
            <ac:spMk id="24" creationId="{6B953805-CB8C-D031-F504-08FCDB01DE3C}"/>
          </ac:spMkLst>
        </pc:spChg>
        <pc:spChg chg="add">
          <ac:chgData name="Kamala Natarajan" userId="5a4d5d2830234c3f" providerId="LiveId" clId="{13F220CC-6130-4CD9-B950-0C787A00B411}" dt="2025-01-03T17:59:28.164" v="767" actId="26606"/>
          <ac:spMkLst>
            <pc:docMk/>
            <pc:sldMk cId="2269069770" sldId="286"/>
            <ac:spMk id="25" creationId="{D6A9C53F-5F90-40A5-8C85-5412D39C8C68}"/>
          </ac:spMkLst>
        </pc:spChg>
        <pc:graphicFrameChg chg="add mod">
          <ac:chgData name="Kamala Natarajan" userId="5a4d5d2830234c3f" providerId="LiveId" clId="{13F220CC-6130-4CD9-B950-0C787A00B411}" dt="2025-01-03T18:03:20.702" v="944"/>
          <ac:graphicFrameMkLst>
            <pc:docMk/>
            <pc:sldMk cId="2269069770" sldId="286"/>
            <ac:graphicFrameMk id="26" creationId="{BFA87041-1DA5-6011-2551-411D26F1102D}"/>
          </ac:graphicFrameMkLst>
        </pc:graphicFrameChg>
        <pc:graphicFrameChg chg="add mod">
          <ac:chgData name="Kamala Natarajan" userId="5a4d5d2830234c3f" providerId="LiveId" clId="{13F220CC-6130-4CD9-B950-0C787A00B411}" dt="2025-01-03T18:03:27.735" v="947"/>
          <ac:graphicFrameMkLst>
            <pc:docMk/>
            <pc:sldMk cId="2269069770" sldId="286"/>
            <ac:graphicFrameMk id="27" creationId="{3D74AADF-0706-ED3E-91FE-40E760FD870E}"/>
          </ac:graphicFrameMkLst>
        </pc:graphicFrameChg>
        <pc:picChg chg="add del mod ord">
          <ac:chgData name="Kamala Natarajan" userId="5a4d5d2830234c3f" providerId="LiveId" clId="{13F220CC-6130-4CD9-B950-0C787A00B411}" dt="2025-01-03T17:59:49.408" v="777" actId="14100"/>
          <ac:picMkLst>
            <pc:docMk/>
            <pc:sldMk cId="2269069770" sldId="286"/>
            <ac:picMk id="9" creationId="{69653682-8331-A554-B09C-49B209A51D27}"/>
          </ac:picMkLst>
        </pc:picChg>
        <pc:picChg chg="add del mod">
          <ac:chgData name="Kamala Natarajan" userId="5a4d5d2830234c3f" providerId="LiveId" clId="{13F220CC-6130-4CD9-B950-0C787A00B411}" dt="2025-01-03T16:52:37.924" v="530" actId="22"/>
          <ac:picMkLst>
            <pc:docMk/>
            <pc:sldMk cId="2269069770" sldId="286"/>
            <ac:picMk id="12" creationId="{DF134A92-9AC1-9ED6-E61A-56A7F15EC13F}"/>
          </ac:picMkLst>
        </pc:picChg>
        <pc:picChg chg="add mod">
          <ac:chgData name="Kamala Natarajan" userId="5a4d5d2830234c3f" providerId="LiveId" clId="{13F220CC-6130-4CD9-B950-0C787A00B411}" dt="2025-01-03T17:59:33.883" v="769" actId="1076"/>
          <ac:picMkLst>
            <pc:docMk/>
            <pc:sldMk cId="2269069770" sldId="286"/>
            <ac:picMk id="18" creationId="{4FD87DA9-59B3-6097-8875-FF5492A32D9B}"/>
          </ac:picMkLst>
        </pc:picChg>
        <pc:picChg chg="add del">
          <ac:chgData name="Kamala Natarajan" userId="5a4d5d2830234c3f" providerId="LiveId" clId="{13F220CC-6130-4CD9-B950-0C787A00B411}" dt="2025-01-03T17:59:51.907" v="779" actId="478"/>
          <ac:picMkLst>
            <pc:docMk/>
            <pc:sldMk cId="2269069770" sldId="286"/>
            <ac:picMk id="21" creationId="{DA72602F-113F-B7EA-BBE4-0246F48730DC}"/>
          </ac:picMkLst>
        </pc:picChg>
      </pc:sldChg>
      <pc:sldChg chg="addSp delSp modSp add mod setBg">
        <pc:chgData name="Kamala Natarajan" userId="5a4d5d2830234c3f" providerId="LiveId" clId="{13F220CC-6130-4CD9-B950-0C787A00B411}" dt="2025-01-03T17:48:45.946" v="694" actId="14100"/>
        <pc:sldMkLst>
          <pc:docMk/>
          <pc:sldMk cId="35561738" sldId="287"/>
        </pc:sldMkLst>
        <pc:spChg chg="mod">
          <ac:chgData name="Kamala Natarajan" userId="5a4d5d2830234c3f" providerId="LiveId" clId="{13F220CC-6130-4CD9-B950-0C787A00B411}" dt="2025-01-03T16:30:15.970" v="485" actId="26606"/>
          <ac:spMkLst>
            <pc:docMk/>
            <pc:sldMk cId="35561738" sldId="287"/>
            <ac:spMk id="2" creationId="{27C16182-CE33-3FFF-07D5-18633366FA27}"/>
          </ac:spMkLst>
        </pc:spChg>
        <pc:spChg chg="add del mod">
          <ac:chgData name="Kamala Natarajan" userId="5a4d5d2830234c3f" providerId="LiveId" clId="{13F220CC-6130-4CD9-B950-0C787A00B411}" dt="2025-01-03T16:29:03.834" v="461" actId="22"/>
          <ac:spMkLst>
            <pc:docMk/>
            <pc:sldMk cId="35561738" sldId="287"/>
            <ac:spMk id="4" creationId="{E258572F-47BA-FC89-89F4-B4A58EC6DAB6}"/>
          </ac:spMkLst>
        </pc:spChg>
        <pc:spChg chg="del mod">
          <ac:chgData name="Kamala Natarajan" userId="5a4d5d2830234c3f" providerId="LiveId" clId="{13F220CC-6130-4CD9-B950-0C787A00B411}" dt="2025-01-03T15:34:04.753" v="459" actId="478"/>
          <ac:spMkLst>
            <pc:docMk/>
            <pc:sldMk cId="35561738" sldId="287"/>
            <ac:spMk id="7" creationId="{95C3FDB1-5E96-B8E6-9B45-27DA6FEFD671}"/>
          </ac:spMkLst>
        </pc:spChg>
        <pc:spChg chg="add mod">
          <ac:chgData name="Kamala Natarajan" userId="5a4d5d2830234c3f" providerId="LiveId" clId="{13F220CC-6130-4CD9-B950-0C787A00B411}" dt="2025-01-03T17:47:20.255" v="685" actId="1076"/>
          <ac:spMkLst>
            <pc:docMk/>
            <pc:sldMk cId="35561738" sldId="287"/>
            <ac:spMk id="11" creationId="{B5014B23-52B6-A5CF-1487-238930BA5623}"/>
          </ac:spMkLst>
        </pc:spChg>
        <pc:spChg chg="add mod">
          <ac:chgData name="Kamala Natarajan" userId="5a4d5d2830234c3f" providerId="LiveId" clId="{13F220CC-6130-4CD9-B950-0C787A00B411}" dt="2025-01-03T17:48:45.946" v="694" actId="14100"/>
          <ac:spMkLst>
            <pc:docMk/>
            <pc:sldMk cId="35561738" sldId="287"/>
            <ac:spMk id="12" creationId="{59221138-3B94-8C46-C508-C64FAB21C3DB}"/>
          </ac:spMkLst>
        </pc:spChg>
        <pc:spChg chg="add del">
          <ac:chgData name="Kamala Natarajan" userId="5a4d5d2830234c3f" providerId="LiveId" clId="{13F220CC-6130-4CD9-B950-0C787A00B411}" dt="2025-01-03T16:30:14.013" v="484" actId="478"/>
          <ac:spMkLst>
            <pc:docMk/>
            <pc:sldMk cId="35561738" sldId="287"/>
            <ac:spMk id="14" creationId="{D17E5477-A847-453B-E021-F2488459498D}"/>
          </ac:spMkLst>
        </pc:spChg>
        <pc:spChg chg="add del">
          <ac:chgData name="Kamala Natarajan" userId="5a4d5d2830234c3f" providerId="LiveId" clId="{13F220CC-6130-4CD9-B950-0C787A00B411}" dt="2025-01-03T16:30:15.970" v="485" actId="26606"/>
          <ac:spMkLst>
            <pc:docMk/>
            <pc:sldMk cId="35561738" sldId="287"/>
            <ac:spMk id="17" creationId="{385E1BDC-A9B0-4A87-82E3-F3187F69A802}"/>
          </ac:spMkLst>
        </pc:spChg>
        <pc:spChg chg="add del">
          <ac:chgData name="Kamala Natarajan" userId="5a4d5d2830234c3f" providerId="LiveId" clId="{13F220CC-6130-4CD9-B950-0C787A00B411}" dt="2025-01-03T16:30:15.970" v="485" actId="26606"/>
          <ac:spMkLst>
            <pc:docMk/>
            <pc:sldMk cId="35561738" sldId="287"/>
            <ac:spMk id="19" creationId="{0990C621-3B8B-4820-8328-D47EF7CE823C}"/>
          </ac:spMkLst>
        </pc:spChg>
        <pc:spChg chg="add del">
          <ac:chgData name="Kamala Natarajan" userId="5a4d5d2830234c3f" providerId="LiveId" clId="{13F220CC-6130-4CD9-B950-0C787A00B411}" dt="2025-01-03T16:30:15.970" v="485" actId="26606"/>
          <ac:spMkLst>
            <pc:docMk/>
            <pc:sldMk cId="35561738" sldId="287"/>
            <ac:spMk id="21" creationId="{C1A2385B-1D2A-4E17-84FA-6CB7F0AAE473}"/>
          </ac:spMkLst>
        </pc:spChg>
        <pc:spChg chg="add del">
          <ac:chgData name="Kamala Natarajan" userId="5a4d5d2830234c3f" providerId="LiveId" clId="{13F220CC-6130-4CD9-B950-0C787A00B411}" dt="2025-01-03T16:30:15.970" v="485" actId="26606"/>
          <ac:spMkLst>
            <pc:docMk/>
            <pc:sldMk cId="35561738" sldId="287"/>
            <ac:spMk id="23" creationId="{5E791F2F-79DB-4CC0-9FA1-001E3E91E8B7}"/>
          </ac:spMkLst>
        </pc:spChg>
        <pc:spChg chg="add">
          <ac:chgData name="Kamala Natarajan" userId="5a4d5d2830234c3f" providerId="LiveId" clId="{13F220CC-6130-4CD9-B950-0C787A00B411}" dt="2025-01-03T16:30:15.970" v="485" actId="26606"/>
          <ac:spMkLst>
            <pc:docMk/>
            <pc:sldMk cId="35561738" sldId="287"/>
            <ac:spMk id="28" creationId="{C4879EFC-8E62-4E00-973C-C45EE9EC676D}"/>
          </ac:spMkLst>
        </pc:spChg>
        <pc:spChg chg="add">
          <ac:chgData name="Kamala Natarajan" userId="5a4d5d2830234c3f" providerId="LiveId" clId="{13F220CC-6130-4CD9-B950-0C787A00B411}" dt="2025-01-03T16:30:15.970" v="485" actId="26606"/>
          <ac:spMkLst>
            <pc:docMk/>
            <pc:sldMk cId="35561738" sldId="287"/>
            <ac:spMk id="30" creationId="{D6A9C53F-5F90-40A5-8C85-5412D39C8C68}"/>
          </ac:spMkLst>
        </pc:spChg>
        <pc:picChg chg="add mod ord">
          <ac:chgData name="Kamala Natarajan" userId="5a4d5d2830234c3f" providerId="LiveId" clId="{13F220CC-6130-4CD9-B950-0C787A00B411}" dt="2025-01-03T16:30:41.832" v="495" actId="14100"/>
          <ac:picMkLst>
            <pc:docMk/>
            <pc:sldMk cId="35561738" sldId="287"/>
            <ac:picMk id="6" creationId="{65F11D2A-8E5B-4521-284B-297E45AFE40F}"/>
          </ac:picMkLst>
        </pc:picChg>
        <pc:picChg chg="del">
          <ac:chgData name="Kamala Natarajan" userId="5a4d5d2830234c3f" providerId="LiveId" clId="{13F220CC-6130-4CD9-B950-0C787A00B411}" dt="2025-01-03T15:40:34.950" v="460" actId="478"/>
          <ac:picMkLst>
            <pc:docMk/>
            <pc:sldMk cId="35561738" sldId="287"/>
            <ac:picMk id="9" creationId="{7062D6D2-8AB9-33A6-4F22-1EBD85E82CDA}"/>
          </ac:picMkLst>
        </pc:picChg>
        <pc:picChg chg="add mod">
          <ac:chgData name="Kamala Natarajan" userId="5a4d5d2830234c3f" providerId="LiveId" clId="{13F220CC-6130-4CD9-B950-0C787A00B411}" dt="2025-01-03T16:30:33.882" v="493" actId="1076"/>
          <ac:picMkLst>
            <pc:docMk/>
            <pc:sldMk cId="35561738" sldId="287"/>
            <ac:picMk id="10" creationId="{F8575CD3-190D-57AA-5749-8733E35923EA}"/>
          </ac:picMkLst>
        </pc:picChg>
      </pc:sldChg>
      <pc:sldChg chg="addSp delSp modSp add mod setBg">
        <pc:chgData name="Kamala Natarajan" userId="5a4d5d2830234c3f" providerId="LiveId" clId="{13F220CC-6130-4CD9-B950-0C787A00B411}" dt="2025-01-03T17:51:01.151" v="765" actId="14100"/>
        <pc:sldMkLst>
          <pc:docMk/>
          <pc:sldMk cId="222176999" sldId="288"/>
        </pc:sldMkLst>
        <pc:spChg chg="mod">
          <ac:chgData name="Kamala Natarajan" userId="5a4d5d2830234c3f" providerId="LiveId" clId="{13F220CC-6130-4CD9-B950-0C787A00B411}" dt="2025-01-03T16:31:56.832" v="498" actId="26606"/>
          <ac:spMkLst>
            <pc:docMk/>
            <pc:sldMk cId="222176999" sldId="288"/>
            <ac:spMk id="2" creationId="{264DE34D-BEAE-48BD-D910-273AD92D4672}"/>
          </ac:spMkLst>
        </pc:spChg>
        <pc:spChg chg="add del mod">
          <ac:chgData name="Kamala Natarajan" userId="5a4d5d2830234c3f" providerId="LiveId" clId="{13F220CC-6130-4CD9-B950-0C787A00B411}" dt="2025-01-03T16:31:38.881" v="496" actId="22"/>
          <ac:spMkLst>
            <pc:docMk/>
            <pc:sldMk cId="222176999" sldId="288"/>
            <ac:spMk id="4" creationId="{A2910C5C-CD48-BDA8-B938-7699B7C911D2}"/>
          </ac:spMkLst>
        </pc:spChg>
        <pc:spChg chg="add mod">
          <ac:chgData name="Kamala Natarajan" userId="5a4d5d2830234c3f" providerId="LiveId" clId="{13F220CC-6130-4CD9-B950-0C787A00B411}" dt="2025-01-03T17:50:02.529" v="697" actId="14100"/>
          <ac:spMkLst>
            <pc:docMk/>
            <pc:sldMk cId="222176999" sldId="288"/>
            <ac:spMk id="10" creationId="{3CE83FB5-2D30-DC4E-8CDF-79054BF36A7A}"/>
          </ac:spMkLst>
        </pc:spChg>
        <pc:spChg chg="add mod">
          <ac:chgData name="Kamala Natarajan" userId="5a4d5d2830234c3f" providerId="LiveId" clId="{13F220CC-6130-4CD9-B950-0C787A00B411}" dt="2025-01-03T17:51:01.151" v="765" actId="14100"/>
          <ac:spMkLst>
            <pc:docMk/>
            <pc:sldMk cId="222176999" sldId="288"/>
            <ac:spMk id="11" creationId="{0F6CB803-AD11-E741-8F9E-64B2EE050B21}"/>
          </ac:spMkLst>
        </pc:spChg>
        <pc:spChg chg="add">
          <ac:chgData name="Kamala Natarajan" userId="5a4d5d2830234c3f" providerId="LiveId" clId="{13F220CC-6130-4CD9-B950-0C787A00B411}" dt="2025-01-03T16:31:56.832" v="498" actId="26606"/>
          <ac:spMkLst>
            <pc:docMk/>
            <pc:sldMk cId="222176999" sldId="288"/>
            <ac:spMk id="14" creationId="{C4879EFC-8E62-4E00-973C-C45EE9EC676D}"/>
          </ac:spMkLst>
        </pc:spChg>
        <pc:spChg chg="add">
          <ac:chgData name="Kamala Natarajan" userId="5a4d5d2830234c3f" providerId="LiveId" clId="{13F220CC-6130-4CD9-B950-0C787A00B411}" dt="2025-01-03T16:31:56.832" v="498" actId="26606"/>
          <ac:spMkLst>
            <pc:docMk/>
            <pc:sldMk cId="222176999" sldId="288"/>
            <ac:spMk id="16" creationId="{D6A9C53F-5F90-40A5-8C85-5412D39C8C68}"/>
          </ac:spMkLst>
        </pc:spChg>
        <pc:picChg chg="del">
          <ac:chgData name="Kamala Natarajan" userId="5a4d5d2830234c3f" providerId="LiveId" clId="{13F220CC-6130-4CD9-B950-0C787A00B411}" dt="2025-01-03T16:29:21.283" v="474" actId="478"/>
          <ac:picMkLst>
            <pc:docMk/>
            <pc:sldMk cId="222176999" sldId="288"/>
            <ac:picMk id="6" creationId="{31AE9954-D323-0747-B646-36B533CB57A5}"/>
          </ac:picMkLst>
        </pc:picChg>
        <pc:picChg chg="add mod ord">
          <ac:chgData name="Kamala Natarajan" userId="5a4d5d2830234c3f" providerId="LiveId" clId="{13F220CC-6130-4CD9-B950-0C787A00B411}" dt="2025-01-03T16:32:27.516" v="511" actId="14100"/>
          <ac:picMkLst>
            <pc:docMk/>
            <pc:sldMk cId="222176999" sldId="288"/>
            <ac:picMk id="7" creationId="{B125BB79-A62F-4E5C-A7AF-7C66857EEE63}"/>
          </ac:picMkLst>
        </pc:picChg>
        <pc:picChg chg="add mod">
          <ac:chgData name="Kamala Natarajan" userId="5a4d5d2830234c3f" providerId="LiveId" clId="{13F220CC-6130-4CD9-B950-0C787A00B411}" dt="2025-01-03T16:32:01.906" v="501" actId="14100"/>
          <ac:picMkLst>
            <pc:docMk/>
            <pc:sldMk cId="222176999" sldId="288"/>
            <ac:picMk id="9" creationId="{E7355512-1FED-004E-27E6-2BCC145CFA56}"/>
          </ac:picMkLst>
        </pc:picChg>
      </pc:sldChg>
      <pc:sldChg chg="addSp delSp modSp add mod setBg">
        <pc:chgData name="Kamala Natarajan" userId="5a4d5d2830234c3f" providerId="LiveId" clId="{13F220CC-6130-4CD9-B950-0C787A00B411}" dt="2025-01-03T18:16:29.650" v="1471" actId="20577"/>
        <pc:sldMkLst>
          <pc:docMk/>
          <pc:sldMk cId="959125252" sldId="289"/>
        </pc:sldMkLst>
        <pc:spChg chg="mod">
          <ac:chgData name="Kamala Natarajan" userId="5a4d5d2830234c3f" providerId="LiveId" clId="{13F220CC-6130-4CD9-B950-0C787A00B411}" dt="2025-01-03T18:06:37.861" v="1085" actId="26606"/>
          <ac:spMkLst>
            <pc:docMk/>
            <pc:sldMk cId="959125252" sldId="289"/>
            <ac:spMk id="2" creationId="{4EE9C236-9E14-6FE5-FFA0-473A9391CB6D}"/>
          </ac:spMkLst>
        </pc:spChg>
        <pc:spChg chg="add del mod">
          <ac:chgData name="Kamala Natarajan" userId="5a4d5d2830234c3f" providerId="LiveId" clId="{13F220CC-6130-4CD9-B950-0C787A00B411}" dt="2025-01-03T18:06:19.574" v="1083" actId="22"/>
          <ac:spMkLst>
            <pc:docMk/>
            <pc:sldMk cId="959125252" sldId="289"/>
            <ac:spMk id="4" creationId="{03F8F7BC-7668-DE94-4569-52CDD2F81037}"/>
          </ac:spMkLst>
        </pc:spChg>
        <pc:spChg chg="add del mod">
          <ac:chgData name="Kamala Natarajan" userId="5a4d5d2830234c3f" providerId="LiveId" clId="{13F220CC-6130-4CD9-B950-0C787A00B411}" dt="2025-01-03T18:07:22.085" v="1100"/>
          <ac:spMkLst>
            <pc:docMk/>
            <pc:sldMk cId="959125252" sldId="289"/>
            <ac:spMk id="10" creationId="{9C3807D7-2074-BA5A-8DA6-1873892B7DAE}"/>
          </ac:spMkLst>
        </pc:spChg>
        <pc:spChg chg="add mod">
          <ac:chgData name="Kamala Natarajan" userId="5a4d5d2830234c3f" providerId="LiveId" clId="{13F220CC-6130-4CD9-B950-0C787A00B411}" dt="2025-01-03T18:07:46.609" v="1104" actId="14100"/>
          <ac:spMkLst>
            <pc:docMk/>
            <pc:sldMk cId="959125252" sldId="289"/>
            <ac:spMk id="11" creationId="{1C332854-BC65-C14F-82A0-B8ACB2ADD346}"/>
          </ac:spMkLst>
        </pc:spChg>
        <pc:spChg chg="add mod">
          <ac:chgData name="Kamala Natarajan" userId="5a4d5d2830234c3f" providerId="LiveId" clId="{13F220CC-6130-4CD9-B950-0C787A00B411}" dt="2025-01-03T18:16:29.650" v="1471" actId="20577"/>
          <ac:spMkLst>
            <pc:docMk/>
            <pc:sldMk cId="959125252" sldId="289"/>
            <ac:spMk id="12" creationId="{2AC28451-DBDE-8E2D-5ABC-A1407B7E2AC0}"/>
          </ac:spMkLst>
        </pc:spChg>
        <pc:spChg chg="add">
          <ac:chgData name="Kamala Natarajan" userId="5a4d5d2830234c3f" providerId="LiveId" clId="{13F220CC-6130-4CD9-B950-0C787A00B411}" dt="2025-01-03T18:06:37.861" v="1085" actId="26606"/>
          <ac:spMkLst>
            <pc:docMk/>
            <pc:sldMk cId="959125252" sldId="289"/>
            <ac:spMk id="13" creationId="{C4879EFC-8E62-4E00-973C-C45EE9EC676D}"/>
          </ac:spMkLst>
        </pc:spChg>
        <pc:spChg chg="add">
          <ac:chgData name="Kamala Natarajan" userId="5a4d5d2830234c3f" providerId="LiveId" clId="{13F220CC-6130-4CD9-B950-0C787A00B411}" dt="2025-01-03T18:06:37.861" v="1085" actId="26606"/>
          <ac:spMkLst>
            <pc:docMk/>
            <pc:sldMk cId="959125252" sldId="289"/>
            <ac:spMk id="15" creationId="{D6A9C53F-5F90-40A5-8C85-5412D39C8C68}"/>
          </ac:spMkLst>
        </pc:spChg>
        <pc:picChg chg="add mod ord">
          <ac:chgData name="Kamala Natarajan" userId="5a4d5d2830234c3f" providerId="LiveId" clId="{13F220CC-6130-4CD9-B950-0C787A00B411}" dt="2025-01-03T18:07:03.170" v="1096" actId="14100"/>
          <ac:picMkLst>
            <pc:docMk/>
            <pc:sldMk cId="959125252" sldId="289"/>
            <ac:picMk id="6" creationId="{DAFF90A1-BEA2-41F3-6265-49A5F89CFE4F}"/>
          </ac:picMkLst>
        </pc:picChg>
        <pc:picChg chg="add mod">
          <ac:chgData name="Kamala Natarajan" userId="5a4d5d2830234c3f" providerId="LiveId" clId="{13F220CC-6130-4CD9-B950-0C787A00B411}" dt="2025-01-03T18:07:05.555" v="1097" actId="14100"/>
          <ac:picMkLst>
            <pc:docMk/>
            <pc:sldMk cId="959125252" sldId="289"/>
            <ac:picMk id="8" creationId="{8C267865-4454-5381-C2D0-37568E9B9FB4}"/>
          </ac:picMkLst>
        </pc:picChg>
        <pc:picChg chg="del">
          <ac:chgData name="Kamala Natarajan" userId="5a4d5d2830234c3f" providerId="LiveId" clId="{13F220CC-6130-4CD9-B950-0C787A00B411}" dt="2025-01-03T16:33:15.349" v="515" actId="478"/>
          <ac:picMkLst>
            <pc:docMk/>
            <pc:sldMk cId="959125252" sldId="289"/>
            <ac:picMk id="9" creationId="{E0BD46DE-4F49-6F42-AB3F-12CB58E22CE7}"/>
          </ac:picMkLst>
        </pc:picChg>
      </pc:sldChg>
      <pc:sldChg chg="new del">
        <pc:chgData name="Kamala Natarajan" userId="5a4d5d2830234c3f" providerId="LiveId" clId="{13F220CC-6130-4CD9-B950-0C787A00B411}" dt="2025-01-03T16:33:06.743" v="513" actId="47"/>
        <pc:sldMkLst>
          <pc:docMk/>
          <pc:sldMk cId="2277452297" sldId="289"/>
        </pc:sldMkLst>
      </pc:sldChg>
      <pc:sldChg chg="modSp new mod">
        <pc:chgData name="Kamala Natarajan" userId="5a4d5d2830234c3f" providerId="LiveId" clId="{13F220CC-6130-4CD9-B950-0C787A00B411}" dt="2025-01-04T05:37:46.890" v="1537" actId="5793"/>
        <pc:sldMkLst>
          <pc:docMk/>
          <pc:sldMk cId="2874020912" sldId="290"/>
        </pc:sldMkLst>
        <pc:spChg chg="mod">
          <ac:chgData name="Kamala Natarajan" userId="5a4d5d2830234c3f" providerId="LiveId" clId="{13F220CC-6130-4CD9-B950-0C787A00B411}" dt="2025-01-04T05:37:37.400" v="1525" actId="20577"/>
          <ac:spMkLst>
            <pc:docMk/>
            <pc:sldMk cId="2874020912" sldId="290"/>
            <ac:spMk id="2" creationId="{BD251B9E-091A-AC90-D618-0191762ABDB8}"/>
          </ac:spMkLst>
        </pc:spChg>
        <pc:spChg chg="mod">
          <ac:chgData name="Kamala Natarajan" userId="5a4d5d2830234c3f" providerId="LiveId" clId="{13F220CC-6130-4CD9-B950-0C787A00B411}" dt="2025-01-04T05:37:46.890" v="1537" actId="5793"/>
          <ac:spMkLst>
            <pc:docMk/>
            <pc:sldMk cId="2874020912" sldId="290"/>
            <ac:spMk id="3" creationId="{360ADBEC-126F-F9C6-27BE-D6F23D36AF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CE76-3837-5DF8-0AB1-957D0BF86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AD779-19ED-FD8F-28EB-2B105B0E4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7EF60-CB86-326E-C8F5-D988CAB3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A348-61E2-4EBB-A442-B90E794F2886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CD1F6-9BBD-AFBC-176C-628861CD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A2487-BA7F-18C2-E192-28F9A9D0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F381-8017-44A2-BDC5-D783E623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3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B3A0-01BD-61FA-25A4-0FCD987F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430B9-030D-B07D-EC46-F34603400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9ADF-83B0-2F50-6605-F291E187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A348-61E2-4EBB-A442-B90E794F2886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5B54C-7A86-1EBA-BCD8-264A0288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4E765-419E-61A2-BDAF-71604AE7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F381-8017-44A2-BDC5-D783E623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9DCDA-0B62-1402-BB33-6136ADFB7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E67B1-6680-42B9-5B41-E80A9D62A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35B29-71D7-B8F6-FE6D-4B89F08B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A348-61E2-4EBB-A442-B90E794F2886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6F4B1-C96D-B4A1-C7E7-E38F99AD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AF161-9022-F91E-F803-D39F02D9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F381-8017-44A2-BDC5-D783E623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A135-FA00-9DD3-E5E1-EF37C380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91D90-13A2-E702-990D-E06DC5E5C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59ACA-0561-E943-1194-A0A06FBE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A348-61E2-4EBB-A442-B90E794F2886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C0077-8A50-C681-08E6-D10F130B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0669E-AD3C-5DAF-A46C-7A0A476D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F381-8017-44A2-BDC5-D783E623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0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2BAC-0D8A-9CED-19E4-F28F08B6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0C8B0-7E7C-60BB-B40A-70AFC7BCF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75D54-2EDF-7A5D-A95C-328FD2C6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A348-61E2-4EBB-A442-B90E794F2886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F8FFD-F01D-61DF-B605-579FE305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99926-4D88-E691-9D9C-CFD0C726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F381-8017-44A2-BDC5-D783E623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3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E6A3-5291-7844-A231-96D97BDA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D4DF3-4E8B-9F1E-7B8E-F7F223A3E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6FEF6-9896-F019-D22D-C48896FC1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CF08E-D3E6-12CC-55A0-1F18CF74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A348-61E2-4EBB-A442-B90E794F2886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D5A5D-A3CA-A233-169C-0B4DADC4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32C30-976B-6F51-279D-9D8ED988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F381-8017-44A2-BDC5-D783E623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0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4E65-7238-8871-2F38-BD9D5F29B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3788E-3477-14F7-7241-F2E279EA6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D1E40-E5FE-1B22-BA89-70F95F516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D1318-E9CD-31FB-35E3-4409487BA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F0046-8504-E2F3-4C8A-608A2FDD8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7F9A0-1F8C-627C-7074-77545F00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A348-61E2-4EBB-A442-B90E794F2886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898D7-4383-F4B6-FDE7-F9A0D5D1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5862C-024C-1387-7037-BF2C5ED3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F381-8017-44A2-BDC5-D783E623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6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421B-E4BF-55E3-3C59-443B2D15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D662F-7F03-1A5C-5EE2-68ECE82E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A348-61E2-4EBB-A442-B90E794F2886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E8225-ACFF-E06B-A699-3210B46A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062D7-CB77-791A-386E-16096FB3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F381-8017-44A2-BDC5-D783E623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1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DE805-503A-4BC8-FE41-9F3CD788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A348-61E2-4EBB-A442-B90E794F2886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A58055-30D4-6BFB-DCB8-811454B0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68627-E990-031B-26B3-FF3F636A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F381-8017-44A2-BDC5-D783E623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8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955E-9B60-9572-4FF5-4EAE6AAA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AAA8-5BE0-039B-73AB-A0824ABAE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B7251-369D-3BE5-17B5-C6899E09D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37688-023F-18D3-E058-2D06DEE5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A348-61E2-4EBB-A442-B90E794F2886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88992-D56A-596F-E773-A24531B4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7A554-6C56-C6E2-E099-3CF660FE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F381-8017-44A2-BDC5-D783E623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6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69BC-01E6-BB20-6B98-43AC4A5C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66B5E-4CE5-FC67-1942-C771ED1BC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16F13-8A51-4BAF-81A5-0A0CAF494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C15D3-799D-21DD-3FDE-591EBB5F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A348-61E2-4EBB-A442-B90E794F2886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90D40-1D6F-AB56-C4A3-5352C093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9C1D1-E0EF-82C1-6B24-725D3CE0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F381-8017-44A2-BDC5-D783E623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8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A6DD5-45DD-3569-6710-C556AD1D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C6B98-D607-069A-B093-7013C93F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47131-0F6A-8D63-3465-3B6D1E180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72A348-61E2-4EBB-A442-B90E794F2886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05B23-398A-7ED0-0709-CDEF2DF1B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0D3D2-AD39-99E9-C6D5-C3CB0DE9C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47F381-8017-44A2-BDC5-D783E623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8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F9CC-545F-2BB5-5013-1C2B64039B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Temporal Correlation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75EFC-CC56-54E1-3DF2-546560901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Kamala Natarajan</a:t>
            </a:r>
          </a:p>
        </p:txBody>
      </p:sp>
    </p:spTree>
    <p:extLst>
      <p:ext uri="{BB962C8B-B14F-4D97-AF65-F5344CB8AC3E}">
        <p14:creationId xmlns:p14="http://schemas.microsoft.com/office/powerpoint/2010/main" val="3288076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F5FE07-A8FA-95A8-B913-62DF3A5E0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16182-CE33-3FFF-07D5-18633366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/>
              <a:t>Pathway Analysis ( 6-9 ) Days- Kegg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575CD3-190D-57AA-5749-8733E3592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40" y="2283014"/>
            <a:ext cx="2699679" cy="272694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F11D2A-8E5B-4521-284B-297E45AFE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319" y="1825814"/>
            <a:ext cx="9029699" cy="32063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014B23-52B6-A5CF-1487-238930BA5623}"/>
              </a:ext>
            </a:extLst>
          </p:cNvPr>
          <p:cNvSpPr txBox="1"/>
          <p:nvPr/>
        </p:nvSpPr>
        <p:spPr>
          <a:xfrm>
            <a:off x="-59267" y="5068619"/>
            <a:ext cx="67715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-Tryptophan Metabolism: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L-Tryptophan, L-Kynurenine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Phenylalanine, tyrosine and tryptophan biosynthesis: 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L-Phenylalanine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Valine, leucine and isoleucine biosynthesis: 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L-Valine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-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Phenylalanine metabolism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: 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L-Phenylalanine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221138-3B94-8C46-C508-C64FAB21C3DB}"/>
              </a:ext>
            </a:extLst>
          </p:cNvPr>
          <p:cNvSpPr/>
          <p:nvPr/>
        </p:nvSpPr>
        <p:spPr>
          <a:xfrm>
            <a:off x="3065319" y="2123243"/>
            <a:ext cx="8898081" cy="9037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D975E3-6DEC-1C2D-68B1-789312B24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DE34D-BEAE-48BD-D910-273AD92D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/>
              <a:t>Pathway Analysis ( 6-9 ) Days- SMPDB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355512-1FED-004E-27E6-2BCC145CF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51" y="2029552"/>
            <a:ext cx="2863708" cy="2885348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25BB79-A62F-4E5C-A7AF-7C66857EE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17273" y="2029552"/>
            <a:ext cx="9071679" cy="37710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E83FB5-2D30-DC4E-8CDF-79054BF36A7A}"/>
              </a:ext>
            </a:extLst>
          </p:cNvPr>
          <p:cNvSpPr/>
          <p:nvPr/>
        </p:nvSpPr>
        <p:spPr>
          <a:xfrm>
            <a:off x="2887133" y="2511204"/>
            <a:ext cx="9214769" cy="248929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6CB803-AD11-E741-8F9E-64B2EE050B21}"/>
              </a:ext>
            </a:extLst>
          </p:cNvPr>
          <p:cNvSpPr txBox="1"/>
          <p:nvPr/>
        </p:nvSpPr>
        <p:spPr>
          <a:xfrm>
            <a:off x="680640" y="5955051"/>
            <a:ext cx="867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Tryptophan Metabolism: </a:t>
            </a:r>
            <a:r>
              <a:rPr lang="en-US" b="1" dirty="0"/>
              <a:t>L-Tryptophan, D-Alanine, L-Kynurenine</a:t>
            </a:r>
          </a:p>
        </p:txBody>
      </p:sp>
    </p:spTree>
    <p:extLst>
      <p:ext uri="{BB962C8B-B14F-4D97-AF65-F5344CB8AC3E}">
        <p14:creationId xmlns:p14="http://schemas.microsoft.com/office/powerpoint/2010/main" val="22217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1B9E-091A-AC90-D618-0191762A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Analysis 9-12 (</a:t>
            </a:r>
            <a:r>
              <a:rPr lang="en-US" dirty="0" err="1"/>
              <a:t>Kegg</a:t>
            </a:r>
            <a:r>
              <a:rPr lang="en-US" dirty="0"/>
              <a:t> and SMPDB)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DBEC-126F-F9C6-27BE-D6F23D36A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None found.</a:t>
            </a:r>
          </a:p>
        </p:txBody>
      </p:sp>
    </p:spTree>
    <p:extLst>
      <p:ext uri="{BB962C8B-B14F-4D97-AF65-F5344CB8AC3E}">
        <p14:creationId xmlns:p14="http://schemas.microsoft.com/office/powerpoint/2010/main" val="287402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D89A1-E7FB-1CA9-C3A1-44A7651D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Significant Metabolites 0-3 Days from Spearman Correlation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489E9A-347E-623C-F298-A110B7332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95551"/>
            <a:ext cx="6780700" cy="366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0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D2848A-A1BD-4E70-5DFC-5CE61C220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BFE2A-79D3-C69C-4B6A-D19727D26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Significant Metabolites </a:t>
            </a: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3-6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Days from Spearman Correlation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D3767D-73E8-3A3D-4353-F7C557407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36094"/>
            <a:ext cx="4403380" cy="605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2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6D806C-BCA4-8401-6EBA-3564187C4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F7B22-836A-31A1-AF31-481F7FA5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Significant Metabolites </a:t>
            </a: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-9 Days from Spearman Correlation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F15E5F-6BF9-1269-F5BA-EDEAE2F2E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4339" y="643466"/>
            <a:ext cx="5926653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1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7A77ED-F1DD-FDD1-0AFD-53E1D4F14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C309984F-3B58-EFDB-E54E-2A0A7FC3A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AAE85-CA30-BCDE-FDF5-ED382B49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Significant Metabolites </a:t>
            </a:r>
            <a:r>
              <a:rPr lang="en-US" sz="2800">
                <a:solidFill>
                  <a:srgbClr val="FFFFFF"/>
                </a:solidFill>
              </a:rPr>
              <a:t>9</a:t>
            </a: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-12 Days from Spearman Correlation Analysis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06597-1D8F-FFFE-F9F7-CC649A7F1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C04816-F700-36B0-7D58-11B37F428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531" y="2340775"/>
            <a:ext cx="6587540" cy="166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5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DDE2-F8E9-FDE2-D6FB-0E911FA8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1" y="355251"/>
            <a:ext cx="9361242" cy="1270349"/>
          </a:xfrm>
        </p:spPr>
        <p:txBody>
          <a:bodyPr/>
          <a:lstStyle/>
          <a:p>
            <a:r>
              <a:rPr lang="en-US" dirty="0"/>
              <a:t>Pathway Analysis ( 0-3 ) Days- </a:t>
            </a:r>
            <a:r>
              <a:rPr lang="en-US" dirty="0" err="1"/>
              <a:t>Kegg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A93E7C-4340-DAE8-7E48-D29C1BBC0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5765"/>
          <a:stretch/>
        </p:blipFill>
        <p:spPr>
          <a:xfrm>
            <a:off x="77091" y="1764633"/>
            <a:ext cx="9214769" cy="214964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F8AD07-81EC-A70F-B6CF-DD610AE7A5F7}"/>
              </a:ext>
            </a:extLst>
          </p:cNvPr>
          <p:cNvSpPr/>
          <p:nvPr/>
        </p:nvSpPr>
        <p:spPr>
          <a:xfrm>
            <a:off x="0" y="2100608"/>
            <a:ext cx="9214769" cy="658634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E24A7-F6D1-237F-EA35-3042811494F9}"/>
              </a:ext>
            </a:extLst>
          </p:cNvPr>
          <p:cNvSpPr txBox="1"/>
          <p:nvPr/>
        </p:nvSpPr>
        <p:spPr>
          <a:xfrm>
            <a:off x="77092" y="4168624"/>
            <a:ext cx="838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three pathways have Fructose and D-Mannose as their compounds in their </a:t>
            </a:r>
            <a:r>
              <a:rPr lang="en-US" dirty="0" err="1"/>
              <a:t>Kegg</a:t>
            </a:r>
            <a:r>
              <a:rPr lang="en-US" dirty="0"/>
              <a:t> pathway database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83EE32-910D-FCF1-A862-CCD27E4D3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333" y="1470975"/>
            <a:ext cx="2553141" cy="261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7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8F75E-56EA-32AF-7C44-B5CF6975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Pathway Analysis ( 0-3 ) Days- SMPDB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F3872C-0C71-AC92-EAC3-B7E7D2913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1" y="2141257"/>
            <a:ext cx="8818880" cy="33485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283AEB-8650-27F7-E685-D662045BA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302" y="1656476"/>
            <a:ext cx="3116699" cy="36559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C229EC-1482-B20F-770C-DDAF763DAAC4}"/>
              </a:ext>
            </a:extLst>
          </p:cNvPr>
          <p:cNvSpPr txBox="1"/>
          <p:nvPr/>
        </p:nvSpPr>
        <p:spPr>
          <a:xfrm>
            <a:off x="0" y="5438883"/>
            <a:ext cx="10463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two pathways have Fructose and D-Mannose as their compounds in their SMPDB pathway database</a:t>
            </a:r>
          </a:p>
          <a:p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818742-57A7-5760-EF87-A1B44FAEC515}"/>
              </a:ext>
            </a:extLst>
          </p:cNvPr>
          <p:cNvSpPr/>
          <p:nvPr/>
        </p:nvSpPr>
        <p:spPr>
          <a:xfrm>
            <a:off x="101179" y="2471180"/>
            <a:ext cx="9214769" cy="465827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6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5204C7-B95C-B330-5FC9-E48828163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0B261-B9AC-C1FF-452C-6B20A2BA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/>
              <a:t>Pathway Analysis ( 3-6 ) Days- Kegg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FD87DA9-59B3-6097-8875-FF5492A32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627" y="2246160"/>
            <a:ext cx="2336108" cy="236567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653682-8331-A554-B09C-49B209A51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0735" y="2051644"/>
            <a:ext cx="7797786" cy="334026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BA35EBD-72F8-D77F-80E3-CCDA10DF4FDE}"/>
              </a:ext>
            </a:extLst>
          </p:cNvPr>
          <p:cNvSpPr/>
          <p:nvPr/>
        </p:nvSpPr>
        <p:spPr>
          <a:xfrm>
            <a:off x="3750735" y="2246160"/>
            <a:ext cx="7484532" cy="1072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953805-CB8C-D031-F504-08FCDB01DE3C}"/>
              </a:ext>
            </a:extLst>
          </p:cNvPr>
          <p:cNvSpPr txBox="1"/>
          <p:nvPr/>
        </p:nvSpPr>
        <p:spPr>
          <a:xfrm>
            <a:off x="1414627" y="5391912"/>
            <a:ext cx="49745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-Valine leucine isoleucine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biosysnthesis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Valine, Leucine</a:t>
            </a: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-Arginine Biosynthesis: </a:t>
            </a:r>
            <a:r>
              <a:rPr lang="en-US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L-Citrulline, L-Glutamine</a:t>
            </a:r>
          </a:p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-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Alanine, aspartate and glutamate metabolism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: Asparagine, Glutamine</a:t>
            </a:r>
          </a:p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-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Phenylalanine, tyrosine and tryptophan biosynthesis</a:t>
            </a:r>
            <a:r>
              <a:rPr lang="en-US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: Tyrosine</a:t>
            </a:r>
          </a:p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-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Riboflavin metabolism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: Riboflavin</a:t>
            </a:r>
          </a:p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-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Glycine, serine and threonine metabolism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: Betaine, Creatine</a:t>
            </a:r>
          </a:p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-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Arginine and Proline Metabolism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: Creatine, Proline</a:t>
            </a:r>
          </a:p>
          <a:p>
            <a:pPr marL="285750" indent="-285750">
              <a:buFontTx/>
              <a:buChar char="-"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06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9A9BFF-9AEB-AAD9-CF1E-BA8142BDA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9C236-9E14-6FE5-FFA0-473A9391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/>
              <a:t>Pathway Analysis ( 3-6 ) Days- SMPDB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67865-4454-5381-C2D0-37568E9B9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0416"/>
            <a:ext cx="2643167" cy="254404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FF90A1-BEA2-41F3-6265-49A5F89CF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7856" y="1930416"/>
            <a:ext cx="9531096" cy="325118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332854-BC65-C14F-82A0-B8ACB2ADD346}"/>
              </a:ext>
            </a:extLst>
          </p:cNvPr>
          <p:cNvSpPr/>
          <p:nvPr/>
        </p:nvSpPr>
        <p:spPr>
          <a:xfrm>
            <a:off x="2657856" y="2127627"/>
            <a:ext cx="9078090" cy="1206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28451-DBDE-8E2D-5ABC-A1407B7E2AC0}"/>
              </a:ext>
            </a:extLst>
          </p:cNvPr>
          <p:cNvSpPr txBox="1"/>
          <p:nvPr/>
        </p:nvSpPr>
        <p:spPr>
          <a:xfrm>
            <a:off x="206253" y="5092338"/>
            <a:ext cx="56926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-Betaine Metabolism: </a:t>
            </a:r>
            <a:r>
              <a:rPr lang="en-US" sz="1400" b="1" dirty="0"/>
              <a:t>Betaine, SAH, Adenosine</a:t>
            </a:r>
          </a:p>
          <a:p>
            <a:r>
              <a:rPr lang="en-US" sz="1400" dirty="0"/>
              <a:t>-Methionine Metabolism: </a:t>
            </a:r>
            <a:r>
              <a:rPr lang="en-US" sz="1400" b="1" dirty="0"/>
              <a:t>SAH, Adenosine, Betaine</a:t>
            </a:r>
          </a:p>
          <a:p>
            <a:r>
              <a:rPr lang="en-US" sz="1400" dirty="0"/>
              <a:t>-</a:t>
            </a:r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Catecholamine Biosynthesis: </a:t>
            </a:r>
            <a:r>
              <a:rPr lang="en-US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L-Tyrosine, SAH</a:t>
            </a:r>
          </a:p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-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Arginine and Proline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Metab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: Citrulline, SAH, Creatine</a:t>
            </a:r>
          </a:p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-Glycine and Serine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Metab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: Alanine</a:t>
            </a:r>
          </a:p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Tryptophan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Metab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: Alanine, Kynurenine, SAH</a:t>
            </a:r>
          </a:p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-Urea Cycle: Alanine, Citrulline</a:t>
            </a:r>
          </a:p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-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Selenoamino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 Acid Metabolism: Alanine, Adenosine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12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21291</TotalTime>
  <Words>285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Aptos</vt:lpstr>
      <vt:lpstr>Aptos Display</vt:lpstr>
      <vt:lpstr>Arial</vt:lpstr>
      <vt:lpstr>Office Theme</vt:lpstr>
      <vt:lpstr>Temporal Correlation Analysis</vt:lpstr>
      <vt:lpstr>Significant Metabolites 0-3 Days from Spearman Correlation Analysis</vt:lpstr>
      <vt:lpstr>Significant Metabolites 3-6 Days from Spearman Correlation Analysis</vt:lpstr>
      <vt:lpstr>Significant Metabolites 6-9 Days from Spearman Correlation Analysis</vt:lpstr>
      <vt:lpstr>Significant Metabolites 9-12 Days from Spearman Correlation Analysis</vt:lpstr>
      <vt:lpstr>Pathway Analysis ( 0-3 ) Days- Kegg</vt:lpstr>
      <vt:lpstr>Pathway Analysis ( 0-3 ) Days- SMPDB</vt:lpstr>
      <vt:lpstr>Pathway Analysis ( 3-6 ) Days- Kegg</vt:lpstr>
      <vt:lpstr>Pathway Analysis ( 3-6 ) Days- SMPDB</vt:lpstr>
      <vt:lpstr>Pathway Analysis ( 6-9 ) Days- Kegg</vt:lpstr>
      <vt:lpstr>Pathway Analysis ( 6-9 ) Days- SMPDB</vt:lpstr>
      <vt:lpstr>Pathway Analysis 9-12 (Kegg and SMPDB)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Kamala Natarajan</dc:creator>
  <cp:lastModifiedBy>Kamala Natarajan</cp:lastModifiedBy>
  <cp:revision>1</cp:revision>
  <dcterms:created xsi:type="dcterms:W3CDTF">2024-10-25T03:06:00Z</dcterms:created>
  <dcterms:modified xsi:type="dcterms:W3CDTF">2025-01-04T05:38:16Z</dcterms:modified>
</cp:coreProperties>
</file>