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6"/>
    <p:restoredTop sz="94666"/>
  </p:normalViewPr>
  <p:slideViewPr>
    <p:cSldViewPr snapToGrid="0" snapToObjects="1">
      <p:cViewPr varScale="1">
        <p:scale>
          <a:sx n="84" d="100"/>
          <a:sy n="84" d="100"/>
        </p:scale>
        <p:origin x="7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6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9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2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265335-D898-D444-95CB-B6A49DDE502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6356DC6-80A1-F24E-9EFA-BF586FD0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440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Jeremy Knauff</a:t>
            </a:r>
          </a:p>
          <a:p>
            <a:r>
              <a:rPr lang="en-US" dirty="0" smtClean="0"/>
              <a:t>Kyle McCarty</a:t>
            </a:r>
          </a:p>
          <a:p>
            <a:r>
              <a:rPr lang="en-US" dirty="0" smtClean="0"/>
              <a:t>Mohammed Almuzaini</a:t>
            </a:r>
          </a:p>
          <a:p>
            <a:r>
              <a:rPr lang="en-US" dirty="0" smtClean="0"/>
              <a:t>Brycen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Application (Android and/or Windows based) used for encryption and decryption of files stored on the local file system. </a:t>
            </a:r>
          </a:p>
          <a:p>
            <a:r>
              <a:rPr lang="en-US" dirty="0" smtClean="0"/>
              <a:t>You will also be able to store and download the encrypted file on a remote server hosted on Amazon Web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20564"/>
              </p:ext>
            </p:extLst>
          </p:nvPr>
        </p:nvGraphicFramePr>
        <p:xfrm>
          <a:off x="1919000" y="4073951"/>
          <a:ext cx="6080760" cy="917640"/>
        </p:xfrm>
        <a:graphic>
          <a:graphicData uri="http://schemas.openxmlformats.org/drawingml/2006/table">
            <a:tbl>
              <a:tblPr firstRow="1" firstCol="1" bandRow="1"/>
              <a:tblGrid>
                <a:gridCol w="1520190"/>
                <a:gridCol w="662940"/>
                <a:gridCol w="2377440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High-Level Goal</a:t>
                      </a:r>
                      <a:endParaRPr lang="en-US" sz="1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Priority</a:t>
                      </a:r>
                      <a:endParaRPr lang="en-US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and Concerns</a:t>
                      </a:r>
                      <a:endParaRPr lang="en-US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Current Solutions</a:t>
                      </a:r>
                      <a:endParaRPr lang="en-US" sz="1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Simplicity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Fast and Easy to 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Security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Potential back doors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Remove old files and replace them with the encrypted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1680" y="2318491"/>
            <a:ext cx="87767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 Summary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Needs to keep important information a secret but, doesn’t know much about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High-Level Goals and Problems of the Stakeholders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i="1" dirty="0"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i="1" dirty="0" smtClean="0"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i="1" dirty="0"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i="1" dirty="0" smtClean="0"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i="1" dirty="0"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User-Level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Encrypt and decrypt files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Move, copy and delete 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153" y="915788"/>
            <a:ext cx="6284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Section </a:t>
            </a:r>
            <a:r>
              <a:rPr lang="en-US" sz="3600" dirty="0" smtClean="0">
                <a:solidFill>
                  <a:schemeClr val="bg1"/>
                </a:solidFill>
              </a:rPr>
              <a:t>of Vision Statement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 smtClean="0"/>
              <a:t>Current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Set up password</a:t>
            </a:r>
          </a:p>
          <a:p>
            <a:r>
              <a:rPr lang="en-US" dirty="0" smtClean="0"/>
              <a:t>Change the password</a:t>
            </a:r>
          </a:p>
          <a:p>
            <a:r>
              <a:rPr lang="en-US" dirty="0" smtClean="0"/>
              <a:t>Encrypt the file</a:t>
            </a:r>
          </a:p>
          <a:p>
            <a:r>
              <a:rPr lang="en-US" dirty="0" smtClean="0"/>
              <a:t>Decrypt the file</a:t>
            </a:r>
          </a:p>
          <a:p>
            <a:r>
              <a:rPr lang="en-US" dirty="0" smtClean="0"/>
              <a:t>Open encrypted file </a:t>
            </a:r>
          </a:p>
          <a:p>
            <a:r>
              <a:rPr lang="en-US" dirty="0" smtClean="0"/>
              <a:t>Create new file</a:t>
            </a:r>
          </a:p>
          <a:p>
            <a:r>
              <a:rPr lang="en-US" dirty="0" smtClean="0"/>
              <a:t>Move file within file system</a:t>
            </a:r>
          </a:p>
          <a:p>
            <a:r>
              <a:rPr lang="en-US" dirty="0" smtClean="0"/>
              <a:t>Search for specific file</a:t>
            </a:r>
          </a:p>
          <a:p>
            <a:r>
              <a:rPr lang="en-US" dirty="0" smtClean="0"/>
              <a:t>Delete file</a:t>
            </a:r>
          </a:p>
          <a:p>
            <a:r>
              <a:rPr lang="en-US" dirty="0" smtClean="0"/>
              <a:t>Copy file to new location</a:t>
            </a:r>
          </a:p>
          <a:p>
            <a:r>
              <a:rPr lang="en-US" dirty="0" smtClean="0"/>
              <a:t>Store file on remote server</a:t>
            </a:r>
          </a:p>
          <a:p>
            <a:r>
              <a:rPr lang="en-US" dirty="0" smtClean="0"/>
              <a:t>Forgot Password/ Security Question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538" y="2523744"/>
            <a:ext cx="6842767" cy="4015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874" y="12454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Use Case Diagram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182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CSC 440 Software Engineering</vt:lpstr>
      <vt:lpstr>Team Members</vt:lpstr>
      <vt:lpstr>Project Topic</vt:lpstr>
      <vt:lpstr>PowerPoint Presentation</vt:lpstr>
      <vt:lpstr>Current Use Cases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440 Software Engineering</dc:title>
  <dc:creator>Brycen Davis</dc:creator>
  <cp:lastModifiedBy>Mohammed Almuzaini</cp:lastModifiedBy>
  <cp:revision>10</cp:revision>
  <dcterms:created xsi:type="dcterms:W3CDTF">2016-02-02T17:38:44Z</dcterms:created>
  <dcterms:modified xsi:type="dcterms:W3CDTF">2016-02-02T18:14:15Z</dcterms:modified>
</cp:coreProperties>
</file>